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WP7 Overview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/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000000"/>
                </a:solidFill>
              </a:rPr>
              <a:t>WP</a:t>
            </a:r>
            <a:r>
              <a:rPr b="1" sz="2400" lang="fr"/>
              <a:t>7 </a:t>
            </a:r>
            <a:r>
              <a:rPr b="1" sz="2400" lang="fr">
                <a:solidFill>
                  <a:srgbClr val="000000"/>
                </a:solidFill>
              </a:rPr>
              <a:t>Contributions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50125" x="457200"/>
            <a:ext cy="4064975" cx="7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fr">
                <a:solidFill>
                  <a:srgbClr val="000000"/>
                </a:solidFill>
              </a:rPr>
              <a:t>WP</a:t>
            </a:r>
            <a:r>
              <a:rPr b="1" sz="2400" lang="fr"/>
              <a:t>7</a:t>
            </a:r>
            <a:r>
              <a:rPr b="1" sz="2400" lang="fr">
                <a:solidFill>
                  <a:srgbClr val="000000"/>
                </a:solidFill>
              </a:rPr>
              <a:t> Deliverables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4225" x="457200"/>
            <a:ext cy="3647449" cx="77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Mail Goals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Standardization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Dissemination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Exploitation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b="1" lang="fr"/>
              <a:t>Expected results</a:t>
            </a:r>
          </a:p>
          <a:p>
            <a:pPr rtl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/>
              <a:t>·         Exploitation Plan (based on the optimal Business Model) in order to reach the desired market(s).</a:t>
            </a:r>
          </a:p>
          <a:p>
            <a:pPr rtl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/>
              <a:t>·         A Dissemination Plan.</a:t>
            </a:r>
          </a:p>
          <a:p>
            <a:pPr rtl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/>
              <a:t>·         Report on standardization activities.</a:t>
            </a:r>
          </a:p>
          <a:p>
            <a:pPr rtl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/>
              <a:t>·         ModelWriter-ITEA consortium project website.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lang="fr"/>
              <a:t>T7.1 - Dissemination Plan 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400" lang="fr"/>
              <a:t>Obeo + UNIT + SA + LORIA + KS + ALL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communication strategy and indicating the list of schedules activities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wording elements different for each community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fr"/>
              <a:t>T7.2 – Business Model &amp; Exploitation Plan 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400" lang="fr"/>
              <a:t>Airbus + SA + Obeo + all industrial partners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(1) Vision and strategic approach;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(2) Product and services analysis;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(3) Market analysis;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(4) Commercial strategy;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(5) Implementation;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(6) Management issues; </a:t>
            </a:r>
          </a:p>
          <a:p>
            <a:pPr rtl="0">
              <a:spcBef>
                <a:spcPts val="0"/>
              </a:spcBef>
              <a:buNone/>
            </a:pPr>
            <a:r>
              <a:rPr sz="1400" lang="fr"/>
              <a:t>(7) Financial plan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fr"/>
              <a:t>sales channel to all ModelWriter’s providers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fr"/>
              <a:t>End Users will provide analysis of ROI of ModelWriter for target the good price and the optimal commercial offer.</a:t>
            </a:r>
          </a:p>
          <a:p>
            <a:pPr>
              <a:spcBef>
                <a:spcPts val="0"/>
              </a:spcBef>
              <a:buNone/>
            </a:pPr>
            <a:r>
              <a:rPr sz="1400" lang="fr"/>
              <a:t>Business Model around Open Source</a:t>
            </a:r>
            <a:r>
              <a:rPr sz="1800" lang="fr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fr"/>
              <a:t>T7.3 – Workshops &amp; Events 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fr"/>
              <a:t>VUB + UNIT + Obeo + KS + Airbus + ALL</a:t>
            </a:r>
          </a:p>
          <a:p>
            <a:pPr rtl="0">
              <a:spcBef>
                <a:spcPts val="0"/>
              </a:spcBef>
              <a:buNone/>
            </a:pPr>
            <a:r>
              <a:rPr sz="1800" lang="fr"/>
              <a:t>organization of ModelWriter community</a:t>
            </a:r>
          </a:p>
          <a:p>
            <a:pPr rtl="0">
              <a:spcBef>
                <a:spcPts val="0"/>
              </a:spcBef>
              <a:buNone/>
            </a:pPr>
            <a:r>
              <a:rPr sz="1800" lang="fr"/>
              <a:t>Communication of ModelWriter objectives, results and events</a:t>
            </a:r>
          </a:p>
          <a:p>
            <a:pPr rtl="0">
              <a:spcBef>
                <a:spcPts val="0"/>
              </a:spcBef>
              <a:buNone/>
            </a:pPr>
            <a:r>
              <a:rPr sz="1800" lang="fr"/>
              <a:t>Standardized high quality dissemination material (brochures, newsletter, posters, videos, etc.)</a:t>
            </a:r>
          </a:p>
          <a:p>
            <a:pPr rtl="0">
              <a:spcBef>
                <a:spcPts val="0"/>
              </a:spcBef>
              <a:buNone/>
            </a:pPr>
            <a:r>
              <a:rPr sz="1800" lang="fr"/>
              <a:t>Workshops  and conferences</a:t>
            </a:r>
          </a:p>
          <a:p>
            <a:pPr rtl="0">
              <a:spcBef>
                <a:spcPts val="0"/>
              </a:spcBef>
              <a:buNone/>
            </a:pPr>
            <a:r>
              <a:rPr sz="1800" lang="fr"/>
              <a:t>Academic or research publications</a:t>
            </a:r>
          </a:p>
          <a:p>
            <a:pPr>
              <a:spcBef>
                <a:spcPts val="0"/>
              </a:spcBef>
              <a:buNone/>
            </a:pPr>
            <a:r>
              <a:rPr sz="1800" lang="fr"/>
              <a:t>Newspapers and interviews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fr"/>
              <a:t>T7.4 – ModelWriter-ITEA Consortium Website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SA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Public web part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Nothing else (waffle, github, google docs, etc.)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2400" lang="fr"/>
              <a:t>T7.5 - Community Forum &amp; Open Source Campaign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fr"/>
              <a:t>VUB + Obeo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What is reconfigurable text &amp; model synchronisation?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Why is it useful?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How can we use it?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How has it been used already?</a:t>
            </a:r>
          </a:p>
          <a:p>
            <a:pPr>
              <a:spcBef>
                <a:spcPts val="0"/>
              </a:spcBef>
              <a:buNone/>
            </a:pPr>
            <a:r>
              <a:rPr sz="2400" lang="fr"/>
              <a:t>EclipseCon, Agile ALM Conference, Models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2400" lang="fr"/>
              <a:t>T7.6 – Social Networks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Unit + KS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·         Facebook Group (D7.6.1)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·         LinkedIn Group (D7.6.2)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·         Twitter (D7.6.3)</a:t>
            </a:r>
          </a:p>
          <a:p>
            <a:pPr rtl="0" lvl="0" indent="-228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·         Yammer (D7.6.4)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fr"/>
              <a:t>T7.7 – Standardization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400" lang="fr"/>
              <a:t>LORIA + UNIT + KS</a:t>
            </a:r>
          </a:p>
          <a:p>
            <a:pPr rtl="0">
              <a:spcBef>
                <a:spcPts val="0"/>
              </a:spcBef>
              <a:buNone/>
            </a:pPr>
            <a:r>
              <a:rPr sz="2400" lang="fr"/>
              <a:t>ISO committees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ISO's TC37 “Computer Applications in Terminology”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SC4 "Linguistic resources management" 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fr"/>
              <a:t>ISO/IEC/IEEE 29148:2011 and ISO/IEC/IEEE 42010:2011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