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clipse.org/sirius/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obeosmartea.com/download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fr"/>
              <a:t>WP1- OBEO</a:t>
            </a:r>
          </a:p>
          <a:p>
            <a:pPr>
              <a:spcBef>
                <a:spcPts val="0"/>
              </a:spcBef>
              <a:buNone/>
            </a:pPr>
            <a:r>
              <a:rPr sz="2400" lang="fr"/>
              <a:t>UC-FR-01 and UC-FR-02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UC-FR-01→ Sirius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fr"/>
              <a:t>Synchronization between Models and Documentation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r"/>
              <a:t>Sirius Tool → an open source sofware available on: </a:t>
            </a:r>
            <a:r>
              <a:rPr u="sng" sz="1800" lang="fr">
                <a:solidFill>
                  <a:schemeClr val="hlink"/>
                </a:solidFill>
                <a:hlinkClick r:id="rId3"/>
              </a:rPr>
              <a:t>http://eclipse.org/sirius/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UC-FR-01→ Sirius Documentation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b="1" sz="1800" lang="fr"/>
              <a:t>Documentation 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The specification,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The Web page documentation content,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The Developer Manual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The Specifier Manual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The User Manual, tutorials and Cheat-sheets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The release Notes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The Javadoc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UC-FR-01→ Sirius Models 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fr"/>
              <a:t>The Sirius models are dispatched in several *.ecore models listed below: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diagram.ecore – used to manage diagrams representations concepts. </a:t>
            </a:r>
          </a:p>
          <a:p>
            <a:pPr algn="just" rtl="0" lvl="1" indent="-3048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fr"/>
              <a:t>in the “model” folder in the “org.eclipse.sirius.diagram” plugin.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layoutdata.ecore – used to manage layoutdata concepts. </a:t>
            </a:r>
          </a:p>
          <a:p>
            <a:pPr algn="just" rtl="0" lvl="1" indent="-3048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fr"/>
              <a:t>in the “model” folder in the “org.eclipse.sirius.diagram.layoutdata” plugin.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sequence.ecore – used to manage sequences representations concepts. </a:t>
            </a:r>
          </a:p>
          <a:p>
            <a:pPr algn="just" rtl="0" lvl="1" indent="-3048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fr"/>
              <a:t>in the “model” folder in the “org.eclipse.sirius.diagram.sequence” plugin.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table.ecore – used to manage tables representations concepts. This model can be found in the “model” folder in the “org.eclipse.sirius.table” plugin.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1200" lang="fr"/>
              <a:t>ree.ecore – used to manage trees representations concepts. </a:t>
            </a:r>
          </a:p>
          <a:p>
            <a:pPr algn="just" rtl="0" lvl="1" indent="-3048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fr"/>
              <a:t>in the “model” folder in the “org.eclipse.sirius.tree” plugin.</a:t>
            </a:r>
          </a:p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basicfamily.ecore – used to explain scenarios in the startup tutorial. </a:t>
            </a:r>
          </a:p>
          <a:p>
            <a:pPr algn="just" rtl="0" lvl="1" indent="-3048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fr"/>
              <a:t>in the “model” folder in the “org.eclipse.sirius.sample.basicfamily” plugin.</a:t>
            </a:r>
          </a:p>
          <a:p>
            <a:pPr>
              <a:spcBef>
                <a:spcPts val="0"/>
              </a:spcBef>
              <a:buNone/>
            </a:pPr>
            <a:r>
              <a:rPr b="1" sz="1000" lang="fr"/>
              <a:t>Note that for the Sirius product, the software source code can be considered as the real model too.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fr"/>
              <a:t>UC-FR-01→ Sirius Context constraints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We need to keep documenting Sirius in an eclipse editor (using Mylyn textile).</a:t>
            </a:r>
          </a:p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We need to keep the same documentation engine working (ant scripts, toc generators, etc.).</a:t>
            </a:r>
          </a:p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We need a synchronization tool assist to facilitate the documentation management and follow the product life cycle.</a:t>
            </a:r>
          </a:p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We won’t any dependency to non-eclipse application, non-open source tool.</a:t>
            </a:r>
          </a:p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We won’t any explicit links to the model(s) in the documentation body. It makes documentation unreadable.</a:t>
            </a:r>
          </a:p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If the ModelWriter is a tool like Check-Style, we need to filter warnings, errors and keep the filter information ON (keep filter information)</a:t>
            </a:r>
            <a:r>
              <a:rPr sz="1000" lang="fr"/>
              <a:t>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UC-FR-02→ SmartEA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fr"/>
              <a:t>Synchronization between Models and Documentation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r"/>
              <a:t>SmartEA Tool → </a:t>
            </a:r>
            <a:r>
              <a:rPr b="1" sz="1800" lang="fr"/>
              <a:t>Not an open source</a:t>
            </a:r>
            <a:r>
              <a:rPr sz="1800" lang="fr"/>
              <a:t> sofware available on: </a:t>
            </a:r>
            <a:r>
              <a:rPr u="sng" sz="1800" lang="fr">
                <a:solidFill>
                  <a:schemeClr val="hlink"/>
                </a:solidFill>
                <a:hlinkClick r:id="rId3"/>
              </a:rPr>
              <a:t>http://www.obeosmartea.com/download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fr"/>
              <a:t>UC-FR-02→ SmartEA Documentation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fr"/>
              <a:t>does not exist yet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fr"/>
              <a:t>UC-FR-02→ SmartEA Models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400" lang="fr"/>
              <a:t>All the diagrams, trees, tables and other artifacts presented in SmartEA are models conform to the TOGAF meta-model.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fr"/>
              <a:t>UC-FR-02→ SmartEA context constraints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We need a new editor to facilitate documentation typing and synchronization with the diagrams, trees, and other models.</a:t>
            </a:r>
          </a:p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We won’t any code references in the body of the documentation.</a:t>
            </a:r>
          </a:p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We need a collaborative documentation editing.</a:t>
            </a:r>
          </a:p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We need a notification system about all documentations changes after editing.</a:t>
            </a:r>
          </a:p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The ModelWriter must be easy to integrate to be a part of the SmartEA project.</a:t>
            </a:r>
          </a:p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The ModelWriter must be able to be used on remote.</a:t>
            </a:r>
          </a:p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We won’t any models modification basing on documents modification.</a:t>
            </a:r>
          </a:p>
          <a:p>
            <a:pPr algn="just"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fr"/>
              <a:t>ModelWriter should allow activating/deactivating the synchronization direction “Text -&gt; Model” or “Model -&gt; Text” so SmartEA architects and developers can deactivate the “Text -&gt; model” synchronization option.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