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WP6 Overview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ModelWriter Architecture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200" lang="fr">
                <a:solidFill>
                  <a:srgbClr val="333333"/>
                </a:solidFill>
              </a:rPr>
              <a:t>Authoring tool - The Editor → </a:t>
            </a:r>
            <a:r>
              <a:rPr sz="1200" lang="fr">
                <a:solidFill>
                  <a:srgbClr val="333333"/>
                </a:solidFill>
              </a:rPr>
              <a:t>the only tool that users will actually interact with</a:t>
            </a:r>
          </a:p>
          <a:p>
            <a:pPr rtl="0" lvl="1" indent="-304800" marL="914400">
              <a:spcBef>
                <a:spcPts val="0"/>
              </a:spcBef>
              <a:buClr>
                <a:srgbClr val="333333"/>
              </a:buClr>
              <a:buSzPct val="100000"/>
              <a:buFont typeface="Courier New"/>
              <a:buChar char="o"/>
            </a:pPr>
            <a:r>
              <a:rPr b="1" sz="1200" lang="fr">
                <a:solidFill>
                  <a:srgbClr val="333333"/>
                </a:solidFill>
              </a:rPr>
              <a:t>authentication → </a:t>
            </a:r>
            <a:r>
              <a:rPr sz="1200" lang="fr">
                <a:solidFill>
                  <a:srgbClr val="333333"/>
                </a:solidFill>
              </a:rPr>
              <a:t>to provide rights (w|r etc.)</a:t>
            </a:r>
          </a:p>
          <a:p>
            <a:pPr rtl="0" lvl="1" indent="-304800" marL="914400">
              <a:spcBef>
                <a:spcPts val="0"/>
              </a:spcBef>
              <a:buClr>
                <a:srgbClr val="333333"/>
              </a:buClr>
              <a:buSzPct val="100000"/>
              <a:buFont typeface="Courier New"/>
              <a:buChar char="o"/>
            </a:pPr>
            <a:r>
              <a:rPr b="1" sz="1200" lang="fr">
                <a:solidFill>
                  <a:srgbClr val="333333"/>
                </a:solidFill>
              </a:rPr>
              <a:t>Notification </a:t>
            </a:r>
            <a:r>
              <a:rPr sz="1200" lang="fr">
                <a:solidFill>
                  <a:srgbClr val="333333"/>
                </a:solidFill>
              </a:rPr>
              <a:t>→ After an Edition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1" sz="1200" lang="fr">
                <a:solidFill>
                  <a:srgbClr val="333333"/>
                </a:solidFill>
              </a:rPr>
              <a:t>Compiler</a:t>
            </a:r>
            <a:r>
              <a:rPr sz="1200" lang="fr">
                <a:solidFill>
                  <a:srgbClr val="333333"/>
                </a:solidFill>
              </a:rPr>
              <a:t> → to generate the models basing on model’s links in the </a:t>
            </a:r>
            <a:r>
              <a:rPr sz="1200" lang="fr" i="1">
                <a:solidFill>
                  <a:srgbClr val="333333"/>
                </a:solidFill>
              </a:rPr>
              <a:t>Document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 i="1">
              <a:solidFill>
                <a:srgbClr val="333333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1" sz="1200" lang="fr">
                <a:solidFill>
                  <a:srgbClr val="333333"/>
                </a:solidFill>
              </a:rPr>
              <a:t>Synchronizer → </a:t>
            </a:r>
            <a:r>
              <a:rPr sz="1200" lang="fr">
                <a:solidFill>
                  <a:srgbClr val="333333"/>
                </a:solidFill>
              </a:rPr>
              <a:t>synchronize the informations described in the </a:t>
            </a:r>
            <a:r>
              <a:rPr sz="1200" lang="fr" i="1">
                <a:solidFill>
                  <a:srgbClr val="333333"/>
                </a:solidFill>
              </a:rPr>
              <a:t>Document</a:t>
            </a:r>
            <a:r>
              <a:rPr sz="1200" lang="fr">
                <a:solidFill>
                  <a:srgbClr val="333333"/>
                </a:solidFill>
              </a:rPr>
              <a:t> with the user's development artifacts and environment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b="1" sz="1200" lang="fr">
                <a:solidFill>
                  <a:srgbClr val="333333"/>
                </a:solidFill>
              </a:rPr>
              <a:t>Documentation Generator</a:t>
            </a:r>
            <a:r>
              <a:rPr sz="1200" lang="fr">
                <a:solidFill>
                  <a:srgbClr val="333333"/>
                </a:solidFill>
              </a:rPr>
              <a:t> → Automatical generation of a </a:t>
            </a:r>
            <a:r>
              <a:rPr sz="1200" lang="fr" i="1">
                <a:solidFill>
                  <a:srgbClr val="333333"/>
                </a:solidFill>
              </a:rPr>
              <a:t>documentation </a:t>
            </a:r>
            <a:r>
              <a:rPr sz="1200" lang="fr">
                <a:solidFill>
                  <a:srgbClr val="333333"/>
                </a:solidFill>
              </a:rPr>
              <a:t>(textile, HTML, Latex, PDF...) from the Document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7800" x="1199925"/>
            <a:ext cy="4727899" cx="63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fr"/>
              <a:t>Major contributors per envisioned tasks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T6.1 - Experimental Prototyping (Obeo + SA +  VUB)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T6.2 - Architectural Design (Obeo + SA + VUB + Mantis + UNIT + technological WP Leaders)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T6.3 - Writer Part enhancements (SA)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T6.4 User Interfaces Implementation (SA + Obeo)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T6.5 - Acceptance Test Plan (SA + UNIT + KS + ALL)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T6.6 - Acceptance Test Procedures (SA + UNIT + KS + ALL)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T6.7 - ModelWriter Integration (Obeo + UNIT + ALL)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T6.8 - Cyclic Evaluation of Analysis Performance (SA + Obeo + LORIA + UNIT + KS + ALL)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fr"/>
              <a:t>WP6 Contributions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9248" x="995212"/>
            <a:ext cy="3544199" cx="7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400" lang="fr"/>
              <a:t>WP6 Deliverables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3873" x="1073625"/>
            <a:ext cy="3935400" cx="73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