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7561250" cx="106934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D28A87B-FE2F-4D57-943A-3BE397450239}">
  <a:tblStyle styleName="Table_0" styleId="{AD28A87B-FE2F-4D57-943A-3BE397450239}">
    <a:wholeTbl>
      <a:tcTxStyle b="off" i="off">
        <a:font>
          <a:latin typeface="Arial"/>
          <a:ea typeface="Arial"/>
          <a:cs typeface="Arial"/>
        </a:font>
        <a:schemeClr val="dk1"/>
      </a:tcTxStyle>
      <a:tcStyle>
        <a:tcBdr>
          <a:left>
            <a:ln w="9525" cap="flat">
              <a:solidFill>
                <a:srgbClr val="000000">
                  <a:alpha val="0"/>
                </a:srgbClr>
              </a:solidFill>
              <a:prstDash val="solid"/>
              <a:round/>
              <a:headEnd w="med" len="med" type="none"/>
              <a:tailEnd w="med" len="med" type="none"/>
            </a:ln>
          </a:left>
          <a:right>
            <a:ln w="9525" cap="flat">
              <a:solidFill>
                <a:srgbClr val="000000">
                  <a:alpha val="0"/>
                </a:srgbClr>
              </a:solidFill>
              <a:prstDash val="solid"/>
              <a:round/>
              <a:headEnd w="med" len="med" type="none"/>
              <a:tailEnd w="med" len="med" type="none"/>
            </a:ln>
          </a:right>
          <a:top>
            <a:ln w="12700" cap="flat">
              <a:solidFill>
                <a:schemeClr val="accent3"/>
              </a:solidFill>
              <a:prstDash val="solid"/>
              <a:round/>
              <a:headEnd w="med" len="med" type="none"/>
              <a:tailEnd w="med" len="med" type="none"/>
            </a:ln>
          </a:top>
          <a:bottom>
            <a:ln w="12700" cap="flat">
              <a:solidFill>
                <a:schemeClr val="accent3"/>
              </a:solidFill>
              <a:prstDash val="solid"/>
              <a:round/>
              <a:headEnd w="med" len="med" type="none"/>
              <a:tailEnd w="med" len="med" type="none"/>
            </a:ln>
          </a:bottom>
          <a:insideH>
            <a:ln w="9525" cap="flat">
              <a:solidFill>
                <a:srgbClr val="000000">
                  <a:alpha val="0"/>
                </a:srgbClr>
              </a:solidFill>
              <a:prstDash val="solid"/>
              <a:round/>
              <a:headEnd w="med" len="med" type="none"/>
              <a:tailEnd w="med" len="med" type="none"/>
            </a:ln>
          </a:insideH>
          <a:insideV>
            <a:ln w="9525" cap="flat">
              <a:solidFill>
                <a:srgbClr val="000000">
                  <a:alpha val="0"/>
                </a:srgbClr>
              </a:solidFill>
              <a:prstDash val="solid"/>
              <a:round/>
              <a:headEnd w="med" len="med" type="none"/>
              <a:tailEnd w="med" len="med" type="none"/>
            </a:ln>
          </a:insideV>
        </a:tcBdr>
        <a:fill>
          <a:solidFill>
            <a:srgbClr val="FFFFFF">
              <a:alpha val="0"/>
            </a:srgbClr>
          </a:solidFill>
        </a:fill>
      </a:tcStyle>
    </a:wholeTbl>
    <a:band1H>
      <a:tcStyle>
        <a:fill>
          <a:solidFill>
            <a:schemeClr val="accent3">
              <a:alpha val="20000"/>
            </a:schemeClr>
          </a:solidFill>
        </a:fill>
      </a:tcStyle>
    </a:band1H>
    <a:band1V>
      <a:tcStyle>
        <a:fill>
          <a:solidFill>
            <a:schemeClr val="accent3">
              <a:alpha val="20000"/>
            </a:schemeClr>
          </a:solidFill>
        </a:fill>
      </a:tcStyle>
    </a:band1V>
    <a:lastCol>
      <a:tcTxStyle b="on" i="off"/>
    </a:lastCol>
    <a:firstCol>
      <a:tcTxStyle b="on" i="off"/>
    </a:firstCol>
    <a:lastRow>
      <a:tcTxStyle b="on" i="off"/>
      <a:tcStyle>
        <a:tcBdr>
          <a:top>
            <a:ln w="12700" cap="flat">
              <a:solidFill>
                <a:schemeClr val="accent3"/>
              </a:solidFill>
              <a:prstDash val="solid"/>
              <a:round/>
              <a:headEnd w="med" len="med" type="none"/>
              <a:tailEnd w="med" len="med" type="none"/>
            </a:ln>
          </a:top>
        </a:tcBdr>
        <a:fill>
          <a:solidFill>
            <a:srgbClr val="FFFFFF">
              <a:alpha val="0"/>
            </a:srgbClr>
          </a:solidFill>
        </a:fill>
      </a:tcStyle>
    </a:lastRow>
    <a:firstRow>
      <a:tcTxStyle b="on" i="off"/>
      <a:tcStyle>
        <a:tcBdr>
          <a:bottom>
            <a:ln w="12700" cap="flat">
              <a:solidFill>
                <a:schemeClr val="accent3"/>
              </a:solidFill>
              <a:prstDash val="solid"/>
              <a:round/>
              <a:headEnd w="med" len="med" type="none"/>
              <a:tailEnd w="med" len="med" type="none"/>
            </a:ln>
          </a:bottom>
        </a:tcBdr>
        <a:fill>
          <a:solidFill>
            <a:srgbClr val="FFFFFF">
              <a:alpha val="0"/>
            </a:srgbClr>
          </a:solidFill>
        </a:fill>
      </a:tcStyle>
    </a:firstRow>
  </a:tblStyle>
</a:tblStyleLst>
</file>

<file path=ppt/_rels/presentation.xml.rels><?xml version="1.0" encoding="UTF-8" standalone="yes"?><Relationships xmlns="http://schemas.openxmlformats.org/package/2006/relationships"><Relationship Target="slides/slide9.xml" Type="http://schemas.openxmlformats.org/officeDocument/2006/relationships/slide" Id="rId14"/><Relationship Target="slides/slide7.xml" Type="http://schemas.openxmlformats.org/officeDocument/2006/relationships/slide" Id="rId12"/><Relationship Target="presProps.xml" Type="http://schemas.openxmlformats.org/officeDocument/2006/relationships/presProps" Id="rId2"/><Relationship Target="slides/slide8.xml" Type="http://schemas.openxmlformats.org/officeDocument/2006/relationships/slide" Id="rId13"/><Relationship Target="theme/theme3.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57200" cx="2971799"/>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defRPr/>
            </a:lvl1pPr>
            <a:lvl2pPr algn="ctr" rtl="0" marR="0" indent="0" marL="457200">
              <a:lnSpc>
                <a:spcPct val="115000"/>
              </a:lnSpc>
              <a:spcBef>
                <a:spcPts val="0"/>
              </a:spcBef>
              <a:spcAft>
                <a:spcPts val="0"/>
              </a:spcAft>
              <a:defRPr/>
            </a:lvl2pPr>
            <a:lvl3pPr algn="ctr" rtl="0" marR="0" indent="0" marL="914400">
              <a:lnSpc>
                <a:spcPct val="115000"/>
              </a:lnSpc>
              <a:spcBef>
                <a:spcPts val="0"/>
              </a:spcBef>
              <a:spcAft>
                <a:spcPts val="0"/>
              </a:spcAft>
              <a:defRPr/>
            </a:lvl3pPr>
            <a:lvl4pPr algn="ctr" rtl="0" marR="0" indent="0" marL="1371600">
              <a:lnSpc>
                <a:spcPct val="115000"/>
              </a:lnSpc>
              <a:spcBef>
                <a:spcPts val="0"/>
              </a:spcBef>
              <a:spcAft>
                <a:spcPts val="0"/>
              </a:spcAft>
              <a:defRPr/>
            </a:lvl4pPr>
            <a:lvl5pPr algn="ctr" rtl="0" marR="0" indent="0" marL="1828800">
              <a:lnSpc>
                <a:spcPct val="115000"/>
              </a:lnSpc>
              <a:spcBef>
                <a:spcPts val="0"/>
              </a:spcBef>
              <a:spcAft>
                <a:spcPts val="0"/>
              </a:spcAft>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 name="Shape 3"/>
          <p:cNvSpPr txBox="1"/>
          <p:nvPr>
            <p:ph idx="10" type="dt"/>
          </p:nvPr>
        </p:nvSpPr>
        <p:spPr>
          <a:xfrm>
            <a:off y="0" x="3884612"/>
            <a:ext cy="457200" cx="2971799"/>
          </a:xfrm>
          <a:prstGeom prst="rect">
            <a:avLst/>
          </a:prstGeom>
          <a:noFill/>
          <a:ln>
            <a:noFill/>
          </a:ln>
        </p:spPr>
        <p:txBody>
          <a:bodyPr bIns="91425" rIns="91425" lIns="91425" tIns="91425" anchor="t" anchorCtr="0"/>
          <a:lstStyle>
            <a:lvl1pPr algn="r" rtl="0" marR="0" indent="0" marL="0">
              <a:lnSpc>
                <a:spcPct val="100000"/>
              </a:lnSpc>
              <a:spcBef>
                <a:spcPts val="0"/>
              </a:spcBef>
              <a:spcAft>
                <a:spcPts val="0"/>
              </a:spcAft>
              <a:defRPr/>
            </a:lvl1pPr>
            <a:lvl2pPr algn="ctr" rtl="0" marR="0" indent="0" marL="457200">
              <a:lnSpc>
                <a:spcPct val="115000"/>
              </a:lnSpc>
              <a:spcBef>
                <a:spcPts val="0"/>
              </a:spcBef>
              <a:spcAft>
                <a:spcPts val="0"/>
              </a:spcAft>
              <a:defRPr/>
            </a:lvl2pPr>
            <a:lvl3pPr algn="ctr" rtl="0" marR="0" indent="0" marL="914400">
              <a:lnSpc>
                <a:spcPct val="115000"/>
              </a:lnSpc>
              <a:spcBef>
                <a:spcPts val="0"/>
              </a:spcBef>
              <a:spcAft>
                <a:spcPts val="0"/>
              </a:spcAft>
              <a:defRPr/>
            </a:lvl3pPr>
            <a:lvl4pPr algn="ctr" rtl="0" marR="0" indent="0" marL="1371600">
              <a:lnSpc>
                <a:spcPct val="115000"/>
              </a:lnSpc>
              <a:spcBef>
                <a:spcPts val="0"/>
              </a:spcBef>
              <a:spcAft>
                <a:spcPts val="0"/>
              </a:spcAft>
              <a:defRPr/>
            </a:lvl4pPr>
            <a:lvl5pPr algn="ctr" rtl="0" marR="0" indent="0" marL="1828800">
              <a:lnSpc>
                <a:spcPct val="115000"/>
              </a:lnSpc>
              <a:spcBef>
                <a:spcPts val="0"/>
              </a:spcBef>
              <a:spcAft>
                <a:spcPts val="0"/>
              </a:spcAft>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 name="Shape 4"/>
          <p:cNvSpPr/>
          <p:nvPr>
            <p:ph idx="3" type="sldImg"/>
          </p:nvPr>
        </p:nvSpPr>
        <p:spPr>
          <a:xfrm>
            <a:off y="685800" x="1004887"/>
            <a:ext cy="3429000" cx="4848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5" name="Shape 5"/>
          <p:cNvSpPr txBox="1"/>
          <p:nvPr>
            <p:ph idx="1" type="body"/>
          </p:nvPr>
        </p:nvSpPr>
        <p:spPr>
          <a:xfrm>
            <a:off y="4344987" x="685800"/>
            <a:ext cy="4114800" cx="5486399"/>
          </a:xfrm>
          <a:prstGeom prst="rect">
            <a:avLst/>
          </a:prstGeom>
          <a:noFill/>
          <a:ln>
            <a:noFill/>
          </a:ln>
        </p:spPr>
        <p:txBody>
          <a:bodyPr bIns="91425" rIns="91425" lIns="91425" tIns="91425" anchor="t" anchorCtr="0"/>
          <a:lstStyle>
            <a:lvl1pPr algn="l" rtl="0" marR="0" indent="0" marL="0">
              <a:spcBef>
                <a:spcPts val="360"/>
              </a:spcBef>
              <a:spcAft>
                <a:spcPts val="0"/>
              </a:spcAft>
              <a:defRPr/>
            </a:lvl1pPr>
            <a:lvl2pPr algn="l" rtl="0" marR="0" indent="-103188" marL="179388">
              <a:spcBef>
                <a:spcPts val="360"/>
              </a:spcBef>
              <a:spcAft>
                <a:spcPts val="0"/>
              </a:spcAft>
              <a:buClr>
                <a:schemeClr val="dk1"/>
              </a:buClr>
              <a:buFont typeface="Arial"/>
              <a:buChar char="•"/>
              <a:defRPr/>
            </a:lvl2pPr>
            <a:lvl3pPr algn="l" rtl="0" marR="0" indent="-104775" marL="358775">
              <a:spcBef>
                <a:spcPts val="360"/>
              </a:spcBef>
              <a:spcAft>
                <a:spcPts val="0"/>
              </a:spcAft>
              <a:buClr>
                <a:schemeClr val="dk1"/>
              </a:buClr>
              <a:buFont typeface="Arial"/>
              <a:buChar char="•"/>
              <a:defRPr/>
            </a:lvl3pPr>
            <a:lvl4pPr algn="l" rtl="0" marR="0" indent="-106362" marL="538163">
              <a:spcBef>
                <a:spcPts val="360"/>
              </a:spcBef>
              <a:spcAft>
                <a:spcPts val="0"/>
              </a:spcAft>
              <a:buClr>
                <a:schemeClr val="dk1"/>
              </a:buClr>
              <a:buFont typeface="Arial"/>
              <a:buChar char="•"/>
              <a:defRPr/>
            </a:lvl4pPr>
            <a:lvl5pPr algn="l" rtl="0" marR="0" indent="-107950" marL="717550">
              <a:spcBef>
                <a:spcPts val="360"/>
              </a:spcBef>
              <a:spcAft>
                <a:spcPts val="0"/>
              </a:spcAft>
              <a:buClr>
                <a:schemeClr val="dk1"/>
              </a:buClr>
              <a:buFont typeface="Arial"/>
              <a:buChar char="•"/>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 name="Shape 6"/>
          <p:cNvSpPr txBox="1"/>
          <p:nvPr>
            <p:ph idx="11" type="ftr"/>
          </p:nvPr>
        </p:nvSpPr>
        <p:spPr>
          <a:xfrm>
            <a:off y="8685213" x="0"/>
            <a:ext cy="457200" cx="2971799"/>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defRPr/>
            </a:lvl1pPr>
            <a:lvl2pPr algn="ctr" rtl="0" marR="0" indent="0" marL="457200">
              <a:lnSpc>
                <a:spcPct val="115000"/>
              </a:lnSpc>
              <a:spcBef>
                <a:spcPts val="0"/>
              </a:spcBef>
              <a:spcAft>
                <a:spcPts val="0"/>
              </a:spcAft>
              <a:defRPr/>
            </a:lvl2pPr>
            <a:lvl3pPr algn="ctr" rtl="0" marR="0" indent="0" marL="914400">
              <a:lnSpc>
                <a:spcPct val="115000"/>
              </a:lnSpc>
              <a:spcBef>
                <a:spcPts val="0"/>
              </a:spcBef>
              <a:spcAft>
                <a:spcPts val="0"/>
              </a:spcAft>
              <a:defRPr/>
            </a:lvl3pPr>
            <a:lvl4pPr algn="ctr" rtl="0" marR="0" indent="0" marL="1371600">
              <a:lnSpc>
                <a:spcPct val="115000"/>
              </a:lnSpc>
              <a:spcBef>
                <a:spcPts val="0"/>
              </a:spcBef>
              <a:spcAft>
                <a:spcPts val="0"/>
              </a:spcAft>
              <a:defRPr/>
            </a:lvl4pPr>
            <a:lvl5pPr algn="ctr" rtl="0" marR="0" indent="0" marL="1828800">
              <a:lnSpc>
                <a:spcPct val="115000"/>
              </a:lnSpc>
              <a:spcBef>
                <a:spcPts val="0"/>
              </a:spcBef>
              <a:spcAft>
                <a:spcPts val="0"/>
              </a:spcAft>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 name="Shape 7"/>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lvl1pPr algn="r" rtl="0" marR="0" indent="0" marL="0">
              <a:lnSpc>
                <a:spcPct val="100000"/>
              </a:lnSpc>
              <a:spcBef>
                <a:spcPts val="0"/>
              </a:spcBef>
              <a:spcAft>
                <a:spcPts val="0"/>
              </a:spcAft>
              <a:buNone/>
              <a:defRPr strike="noStrike" u="none" b="0" cap="none" baseline="0" sz="1200" i="0">
                <a:solidFill>
                  <a:schemeClr val="dk1"/>
                </a:solidFill>
                <a:latin typeface="Arial"/>
                <a:ea typeface="Arial"/>
                <a:cs typeface="Arial"/>
                <a:sym typeface="Arial"/>
              </a:defRPr>
            </a:lvl1pPr>
          </a:lstStyle>
          <a:p>
            <a:pPr lvl="0" indent="0" marL="0">
              <a:spcBef>
                <a:spcPts val="0"/>
              </a:spcBef>
              <a:buSzPct val="25000"/>
              <a:buNone/>
            </a:pPr>
            <a:fld id="{00000000-1234-1234-1234-123412341234}" type="slidenum">
              <a:rPr lang="fr-FR"/>
              <a:t>‹#›</a:t>
            </a:fld>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txBox="1"/>
          <p:nvPr>
            <p:ph idx="1" type="body"/>
          </p:nvPr>
        </p:nvSpPr>
        <p:spPr>
          <a:xfrm>
            <a:off y="4344987"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13" name="Shape 113"/>
          <p:cNvSpPr/>
          <p:nvPr>
            <p:ph idx="2" type="sldImg"/>
          </p:nvPr>
        </p:nvSpPr>
        <p:spPr>
          <a:xfrm>
            <a:off y="685800" x="1004887"/>
            <a:ext cy="3429000" cx="4848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txBox="1"/>
          <p:nvPr>
            <p:ph idx="1" type="body"/>
          </p:nvPr>
        </p:nvSpPr>
        <p:spPr>
          <a:xfrm>
            <a:off y="4344987"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22" name="Shape 122"/>
          <p:cNvSpPr/>
          <p:nvPr>
            <p:ph idx="2" type="sldImg"/>
          </p:nvPr>
        </p:nvSpPr>
        <p:spPr>
          <a:xfrm>
            <a:off y="685800" x="1004887"/>
            <a:ext cy="3429000" cx="4848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4" name="Shape 184"/>
        <p:cNvGrpSpPr/>
        <p:nvPr/>
      </p:nvGrpSpPr>
      <p:grpSpPr>
        <a:xfrm>
          <a:off y="0" x="0"/>
          <a:ext cy="0" cx="0"/>
          <a:chOff y="0" x="0"/>
          <a:chExt cy="0" cx="0"/>
        </a:xfrm>
      </p:grpSpPr>
      <p:sp>
        <p:nvSpPr>
          <p:cNvPr id="185" name="Shape 185"/>
          <p:cNvSpPr/>
          <p:nvPr>
            <p:ph idx="2" type="sldImg"/>
          </p:nvPr>
        </p:nvSpPr>
        <p:spPr>
          <a:xfrm>
            <a:off y="685800" x="1004887"/>
            <a:ext cy="3429000" cx="4848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186" name="Shape 186"/>
          <p:cNvSpPr txBox="1"/>
          <p:nvPr>
            <p:ph idx="1" type="body"/>
          </p:nvPr>
        </p:nvSpPr>
        <p:spPr>
          <a:xfrm>
            <a:off y="4344987" x="685800"/>
            <a:ext cy="4114800" cx="5486399"/>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None/>
            </a:pPr>
            <a:r>
              <a:t/>
            </a:r>
            <a:endParaRPr strike="noStrike" u="none" b="0" cap="none" baseline="0" sz="1200" i="0">
              <a:solidFill>
                <a:schemeClr val="dk1"/>
              </a:solidFill>
              <a:latin typeface="Arial"/>
              <a:ea typeface="Arial"/>
              <a:cs typeface="Arial"/>
              <a:sym typeface="Arial"/>
            </a:endParaRPr>
          </a:p>
        </p:txBody>
      </p:sp>
      <p:sp>
        <p:nvSpPr>
          <p:cNvPr id="187" name="Shape 187"/>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p>
            <a:pPr algn="r" rtl="0" lvl="0" marR="0" indent="0" marL="0">
              <a:lnSpc>
                <a:spcPct val="100000"/>
              </a:lnSpc>
              <a:spcBef>
                <a:spcPts val="0"/>
              </a:spcBef>
              <a:spcAft>
                <a:spcPts val="0"/>
              </a:spcAft>
              <a:buSzPct val="25000"/>
              <a:buNone/>
            </a:pPr>
            <a:r>
              <a:rPr strike="noStrike" u="none" b="0" cap="none" baseline="0" sz="1200" lang="fr-FR" i="0">
                <a:solidFill>
                  <a:schemeClr val="dk1"/>
                </a:solidFill>
                <a:latin typeface="Arial"/>
                <a:ea typeface="Arial"/>
                <a:cs typeface="Arial"/>
                <a:sym typeface="Arial"/>
              </a:rPr>
              <a:t>Page </a:t>
            </a:r>
            <a:fld id="{00000000-1234-1234-1234-123412341234}" type="slidenum">
              <a:rPr strike="noStrike" u="none" b="0" cap="none" baseline="0" sz="1200" lang="fr-FR" i="0">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0" name="Shape 220"/>
        <p:cNvGrpSpPr/>
        <p:nvPr/>
      </p:nvGrpSpPr>
      <p:grpSpPr>
        <a:xfrm>
          <a:off y="0" x="0"/>
          <a:ext cy="0" cx="0"/>
          <a:chOff y="0" x="0"/>
          <a:chExt cy="0" cx="0"/>
        </a:xfrm>
      </p:grpSpPr>
      <p:sp>
        <p:nvSpPr>
          <p:cNvPr id="221" name="Shape 221"/>
          <p:cNvSpPr/>
          <p:nvPr>
            <p:ph idx="2" type="sldImg"/>
          </p:nvPr>
        </p:nvSpPr>
        <p:spPr>
          <a:xfrm>
            <a:off y="685800" x="1004887"/>
            <a:ext cy="3429000" cx="4848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222" name="Shape 222"/>
          <p:cNvSpPr txBox="1"/>
          <p:nvPr>
            <p:ph idx="1" type="body"/>
          </p:nvPr>
        </p:nvSpPr>
        <p:spPr>
          <a:xfrm>
            <a:off y="4344987" x="685800"/>
            <a:ext cy="4114800" cx="5486399"/>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None/>
            </a:pPr>
            <a:r>
              <a:t/>
            </a:r>
            <a:endParaRPr strike="noStrike" u="none" b="0" cap="none" baseline="0" sz="1200" i="0">
              <a:solidFill>
                <a:schemeClr val="dk1"/>
              </a:solidFill>
              <a:latin typeface="Arial"/>
              <a:ea typeface="Arial"/>
              <a:cs typeface="Arial"/>
              <a:sym typeface="Arial"/>
            </a:endParaRPr>
          </a:p>
        </p:txBody>
      </p:sp>
      <p:sp>
        <p:nvSpPr>
          <p:cNvPr id="223" name="Shape 223"/>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p>
            <a:pPr algn="r" rtl="0" lvl="0" marR="0" indent="0" marL="0">
              <a:lnSpc>
                <a:spcPct val="100000"/>
              </a:lnSpc>
              <a:spcBef>
                <a:spcPts val="0"/>
              </a:spcBef>
              <a:spcAft>
                <a:spcPts val="0"/>
              </a:spcAft>
              <a:buSzPct val="25000"/>
              <a:buNone/>
            </a:pPr>
            <a:r>
              <a:rPr strike="noStrike" u="none" b="0" cap="none" baseline="0" sz="1200" lang="fr-FR" i="0">
                <a:solidFill>
                  <a:schemeClr val="dk1"/>
                </a:solidFill>
                <a:latin typeface="Arial"/>
                <a:ea typeface="Arial"/>
                <a:cs typeface="Arial"/>
                <a:sym typeface="Arial"/>
              </a:rPr>
              <a:t>Page </a:t>
            </a:r>
            <a:fld id="{00000000-1234-1234-1234-123412341234}" type="slidenum">
              <a:rPr strike="noStrike" u="none" b="0" cap="none" baseline="0" sz="1200" lang="fr-FR" i="0">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1" name="Shape 261"/>
        <p:cNvGrpSpPr/>
        <p:nvPr/>
      </p:nvGrpSpPr>
      <p:grpSpPr>
        <a:xfrm>
          <a:off y="0" x="0"/>
          <a:ext cy="0" cx="0"/>
          <a:chOff y="0" x="0"/>
          <a:chExt cy="0" cx="0"/>
        </a:xfrm>
      </p:grpSpPr>
      <p:sp>
        <p:nvSpPr>
          <p:cNvPr id="262" name="Shape 262"/>
          <p:cNvSpPr/>
          <p:nvPr>
            <p:ph idx="2" type="sldImg"/>
          </p:nvPr>
        </p:nvSpPr>
        <p:spPr>
          <a:xfrm>
            <a:off y="685800" x="1004887"/>
            <a:ext cy="3429000" cx="4848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263" name="Shape 263"/>
          <p:cNvSpPr txBox="1"/>
          <p:nvPr>
            <p:ph idx="1" type="body"/>
          </p:nvPr>
        </p:nvSpPr>
        <p:spPr>
          <a:xfrm>
            <a:off y="4344987" x="685800"/>
            <a:ext cy="4114800" cx="5486399"/>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None/>
            </a:pPr>
            <a:r>
              <a:t/>
            </a:r>
            <a:endParaRPr strike="noStrike" u="none" b="0" cap="none" baseline="0" sz="1200" i="0">
              <a:solidFill>
                <a:schemeClr val="dk1"/>
              </a:solidFill>
              <a:latin typeface="Arial"/>
              <a:ea typeface="Arial"/>
              <a:cs typeface="Arial"/>
              <a:sym typeface="Arial"/>
            </a:endParaRPr>
          </a:p>
        </p:txBody>
      </p:sp>
      <p:sp>
        <p:nvSpPr>
          <p:cNvPr id="264" name="Shape 264"/>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p>
            <a:pPr algn="r" rtl="0" lvl="0" marR="0" indent="0" marL="0">
              <a:lnSpc>
                <a:spcPct val="100000"/>
              </a:lnSpc>
              <a:spcBef>
                <a:spcPts val="0"/>
              </a:spcBef>
              <a:spcAft>
                <a:spcPts val="0"/>
              </a:spcAft>
              <a:buSzPct val="25000"/>
              <a:buNone/>
            </a:pPr>
            <a:r>
              <a:rPr strike="noStrike" u="none" b="0" cap="none" baseline="0" sz="1200" lang="fr-FR" i="0">
                <a:solidFill>
                  <a:schemeClr val="dk1"/>
                </a:solidFill>
                <a:latin typeface="Arial"/>
                <a:ea typeface="Arial"/>
                <a:cs typeface="Arial"/>
                <a:sym typeface="Arial"/>
              </a:rPr>
              <a:t>Page </a:t>
            </a:r>
            <a:fld id="{00000000-1234-1234-1234-123412341234}" type="slidenum">
              <a:rPr strike="noStrike" u="none" b="0" cap="none" baseline="0" sz="1200" lang="fr-FR" i="0">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4" name="Shape 274"/>
        <p:cNvGrpSpPr/>
        <p:nvPr/>
      </p:nvGrpSpPr>
      <p:grpSpPr>
        <a:xfrm>
          <a:off y="0" x="0"/>
          <a:ext cy="0" cx="0"/>
          <a:chOff y="0" x="0"/>
          <a:chExt cy="0" cx="0"/>
        </a:xfrm>
      </p:grpSpPr>
      <p:sp>
        <p:nvSpPr>
          <p:cNvPr id="275" name="Shape 275"/>
          <p:cNvSpPr txBox="1"/>
          <p:nvPr>
            <p:ph idx="1" type="body"/>
          </p:nvPr>
        </p:nvSpPr>
        <p:spPr>
          <a:xfrm>
            <a:off y="4344987"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276" name="Shape 276"/>
          <p:cNvSpPr/>
          <p:nvPr>
            <p:ph idx="2" type="sldImg"/>
          </p:nvPr>
        </p:nvSpPr>
        <p:spPr>
          <a:xfrm>
            <a:off y="685800" x="1004887"/>
            <a:ext cy="3429000" cx="4848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3" name="Shape 313"/>
        <p:cNvGrpSpPr/>
        <p:nvPr/>
      </p:nvGrpSpPr>
      <p:grpSpPr>
        <a:xfrm>
          <a:off y="0" x="0"/>
          <a:ext cy="0" cx="0"/>
          <a:chOff y="0" x="0"/>
          <a:chExt cy="0" cx="0"/>
        </a:xfrm>
      </p:grpSpPr>
      <p:sp>
        <p:nvSpPr>
          <p:cNvPr id="314" name="Shape 314"/>
          <p:cNvSpPr txBox="1"/>
          <p:nvPr>
            <p:ph idx="1" type="body"/>
          </p:nvPr>
        </p:nvSpPr>
        <p:spPr>
          <a:xfrm>
            <a:off y="4344987"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315" name="Shape 315"/>
          <p:cNvSpPr/>
          <p:nvPr>
            <p:ph idx="2" type="sldImg"/>
          </p:nvPr>
        </p:nvSpPr>
        <p:spPr>
          <a:xfrm>
            <a:off y="685800" x="1004887"/>
            <a:ext cy="3429000" cx="4848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9" name="Shape 339"/>
        <p:cNvGrpSpPr/>
        <p:nvPr/>
      </p:nvGrpSpPr>
      <p:grpSpPr>
        <a:xfrm>
          <a:off y="0" x="0"/>
          <a:ext cy="0" cx="0"/>
          <a:chOff y="0" x="0"/>
          <a:chExt cy="0" cx="0"/>
        </a:xfrm>
      </p:grpSpPr>
      <p:sp>
        <p:nvSpPr>
          <p:cNvPr id="340" name="Shape 340"/>
          <p:cNvSpPr/>
          <p:nvPr>
            <p:ph idx="2" type="sldImg"/>
          </p:nvPr>
        </p:nvSpPr>
        <p:spPr>
          <a:xfrm>
            <a:off y="685800" x="1004887"/>
            <a:ext cy="3429000" cx="4848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341" name="Shape 341"/>
          <p:cNvSpPr txBox="1"/>
          <p:nvPr>
            <p:ph idx="1" type="body"/>
          </p:nvPr>
        </p:nvSpPr>
        <p:spPr>
          <a:xfrm>
            <a:off y="4344987" x="685800"/>
            <a:ext cy="4114800" cx="5486399"/>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None/>
            </a:pPr>
            <a:r>
              <a:t/>
            </a:r>
            <a:endParaRPr strike="noStrike" u="none" b="0" cap="none" baseline="0" sz="1200" i="0">
              <a:solidFill>
                <a:schemeClr val="dk1"/>
              </a:solidFill>
              <a:latin typeface="Arial"/>
              <a:ea typeface="Arial"/>
              <a:cs typeface="Arial"/>
              <a:sym typeface="Arial"/>
            </a:endParaRPr>
          </a:p>
        </p:txBody>
      </p:sp>
      <p:sp>
        <p:nvSpPr>
          <p:cNvPr id="342" name="Shape 342"/>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p>
            <a:pPr algn="r" rtl="0" lvl="0" marR="0" indent="0" marL="0">
              <a:lnSpc>
                <a:spcPct val="100000"/>
              </a:lnSpc>
              <a:spcBef>
                <a:spcPts val="0"/>
              </a:spcBef>
              <a:spcAft>
                <a:spcPts val="0"/>
              </a:spcAft>
              <a:buSzPct val="25000"/>
              <a:buNone/>
            </a:pPr>
            <a:r>
              <a:rPr strike="noStrike" u="none" b="0" cap="none" baseline="0" sz="1200" lang="fr-FR" i="0">
                <a:solidFill>
                  <a:schemeClr val="dk1"/>
                </a:solidFill>
                <a:latin typeface="Arial"/>
                <a:ea typeface="Arial"/>
                <a:cs typeface="Arial"/>
                <a:sym typeface="Arial"/>
              </a:rPr>
              <a:t>Page </a:t>
            </a:r>
            <a:fld id="{00000000-1234-1234-1234-123412341234}" type="slidenum">
              <a:rPr strike="noStrike" u="none" b="0" cap="none" baseline="0" sz="1200" lang="fr-FR" i="0">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9" name="Shape 349"/>
        <p:cNvGrpSpPr/>
        <p:nvPr/>
      </p:nvGrpSpPr>
      <p:grpSpPr>
        <a:xfrm>
          <a:off y="0" x="0"/>
          <a:ext cy="0" cx="0"/>
          <a:chOff y="0" x="0"/>
          <a:chExt cy="0" cx="0"/>
        </a:xfrm>
      </p:grpSpPr>
      <p:sp>
        <p:nvSpPr>
          <p:cNvPr id="350" name="Shape 350"/>
          <p:cNvSpPr txBox="1"/>
          <p:nvPr>
            <p:ph idx="1" type="body"/>
          </p:nvPr>
        </p:nvSpPr>
        <p:spPr>
          <a:xfrm>
            <a:off y="4344987"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351" name="Shape 351"/>
          <p:cNvSpPr/>
          <p:nvPr>
            <p:ph idx="2" type="sldImg"/>
          </p:nvPr>
        </p:nvSpPr>
        <p:spPr>
          <a:xfrm>
            <a:off y="685800" x="1004887"/>
            <a:ext cy="3429000" cx="4848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media/image04.jpg" Type="http://schemas.openxmlformats.org/officeDocument/2006/relationships/image" Id="rId2"/><Relationship Target="../slideMasters/slideMaster1.xml" Type="http://schemas.openxmlformats.org/officeDocument/2006/relationships/slideMaster" Id="rId1"/><Relationship Target="../media/image02.png" Type="http://schemas.openxmlformats.org/officeDocument/2006/relationships/image" Id="rId3"/></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media/image06.jpg" Type="http://schemas.openxmlformats.org/officeDocument/2006/relationships/image" Id="rId2"/><Relationship Target="../slideMasters/slideMaster1.xml" Type="http://schemas.openxmlformats.org/officeDocument/2006/relationships/slideMaster" Id="rId1"/><Relationship Target="../media/image00.png" Type="http://schemas.openxmlformats.org/officeDocument/2006/relationships/image" Id="rId3"/></Relationships>
</file>

<file path=ppt/slideLayouts/_rels/slideLayout5.xml.rels><?xml version="1.0" encoding="UTF-8" standalone="yes"?><Relationships xmlns="http://schemas.openxmlformats.org/package/2006/relationships"><Relationship Target="../media/image05.jpg" Type="http://schemas.openxmlformats.org/officeDocument/2006/relationships/image" Id="rId2"/><Relationship Target="../slideMasters/slideMaster1.xml" Type="http://schemas.openxmlformats.org/officeDocument/2006/relationships/slideMaster" Id="rId1"/><Relationship Target="../media/image02.png" Type="http://schemas.openxmlformats.org/officeDocument/2006/relationships/image" Id="rId3"/></Relationships>
</file>

<file path=ppt/slideLayouts/_rels/slideLayout6.xml.rels><?xml version="1.0" encoding="UTF-8" standalone="yes"?><Relationships xmlns="http://schemas.openxmlformats.org/package/2006/relationships"><Relationship Target="../media/image03.jpg" Type="http://schemas.openxmlformats.org/officeDocument/2006/relationships/image" Id="rId2"/><Relationship Target="../slideMasters/slideMaster1.xml" Type="http://schemas.openxmlformats.org/officeDocument/2006/relationships/slideMaster" Id="rId1"/><Relationship Target="../media/image02.png" Type="http://schemas.openxmlformats.org/officeDocument/2006/relationships/image" Id="rId3"/></Relationships>
</file>

<file path=ppt/slideLayouts/_rels/slideLayout7.xml.rels><?xml version="1.0" encoding="UTF-8" standalone="yes"?><Relationships xmlns="http://schemas.openxmlformats.org/package/2006/relationships"><Relationship Target="../media/image07.jpg" Type="http://schemas.openxmlformats.org/officeDocument/2006/relationships/image" Id="rId2"/><Relationship Target="../slideMasters/slideMaster1.xml" Type="http://schemas.openxmlformats.org/officeDocument/2006/relationships/slideMaster" Id="rId1"/><Relationship Target="../media/image02.png" Type="http://schemas.openxmlformats.org/officeDocument/2006/relationships/image" Id="rId3"/></Relationships>
</file>

<file path=ppt/slideLayouts/_rels/slideLayout8.xml.rels><?xml version="1.0" encoding="UTF-8" standalone="yes"?><Relationships xmlns="http://schemas.openxmlformats.org/package/2006/relationships"><Relationship Target="../media/image09.jpg" Type="http://schemas.openxmlformats.org/officeDocument/2006/relationships/image" Id="rId2"/><Relationship Target="../slideMasters/slideMaster1.xml" Type="http://schemas.openxmlformats.org/officeDocument/2006/relationships/slideMaster" Id="rId1"/><Relationship Target="../media/image02.png" Type="http://schemas.openxmlformats.org/officeDocument/2006/relationships/image" Id="rId3"/></Relationships>
</file>

<file path=ppt/slideLayouts/_rels/slideLayout9.xml.rels><?xml version="1.0" encoding="UTF-8" standalone="yes"?><Relationships xmlns="http://schemas.openxmlformats.org/package/2006/relationships"><Relationship Target="../media/image11.jpg" Type="http://schemas.openxmlformats.org/officeDocument/2006/relationships/image" Id="rId2"/><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6">
    <p:bg>
      <p:bgPr>
        <a:solidFill>
          <a:srgbClr val="0085AD"/>
        </a:solidFill>
      </p:bgPr>
    </p:bg>
    <p:spTree>
      <p:nvGrpSpPr>
        <p:cNvPr id="16" name="Shape 16"/>
        <p:cNvGrpSpPr/>
        <p:nvPr/>
      </p:nvGrpSpPr>
      <p:grpSpPr>
        <a:xfrm>
          <a:off y="0" x="0"/>
          <a:ext cy="0" cx="0"/>
          <a:chOff y="0" x="0"/>
          <a:chExt cy="0" cx="0"/>
        </a:xfrm>
      </p:grpSpPr>
      <p:pic>
        <p:nvPicPr>
          <p:cNvPr id="17" name="Shape 17"/>
          <p:cNvPicPr preferRelativeResize="0"/>
          <p:nvPr/>
        </p:nvPicPr>
        <p:blipFill rotWithShape="1">
          <a:blip r:embed="rId2">
            <a:alphaModFix/>
          </a:blip>
          <a:srcRect t="0" b="0" r="0" l="0"/>
          <a:stretch/>
        </p:blipFill>
        <p:spPr>
          <a:xfrm>
            <a:off y="0" x="0"/>
            <a:ext cy="7561263" cx="10698163"/>
          </a:xfrm>
          <a:prstGeom prst="rect">
            <a:avLst/>
          </a:prstGeom>
          <a:noFill/>
          <a:ln>
            <a:noFill/>
          </a:ln>
        </p:spPr>
      </p:pic>
      <p:grpSp>
        <p:nvGrpSpPr>
          <p:cNvPr id="18" name="Shape 18"/>
          <p:cNvGrpSpPr/>
          <p:nvPr/>
        </p:nvGrpSpPr>
        <p:grpSpPr>
          <a:xfrm>
            <a:off y="2952749" x="0"/>
            <a:ext cy="4608512" cx="10699750"/>
            <a:chOff y="1860" x="0"/>
            <a:chExt cy="2903" cx="6740"/>
          </a:xfrm>
        </p:grpSpPr>
        <p:sp>
          <p:nvSpPr>
            <p:cNvPr id="19" name="Shape 19"/>
            <p:cNvSpPr/>
            <p:nvPr/>
          </p:nvSpPr>
          <p:spPr>
            <a:xfrm>
              <a:off y="1860" x="0"/>
              <a:ext cy="2903" cx="6740"/>
            </a:xfrm>
            <a:prstGeom prst="rect">
              <a:avLst/>
            </a:prstGeom>
            <a:solidFill>
              <a:srgbClr val="1E3174">
                <a:alpha val="80000"/>
              </a:srgbClr>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grpSp>
          <p:nvGrpSpPr>
            <p:cNvPr id="20" name="Shape 20"/>
            <p:cNvGrpSpPr/>
            <p:nvPr/>
          </p:nvGrpSpPr>
          <p:grpSpPr>
            <a:xfrm>
              <a:off y="1860" x="0"/>
              <a:ext cy="68" cx="6736"/>
              <a:chOff y="1860" x="0"/>
              <a:chExt cy="68" cx="6736"/>
            </a:xfrm>
          </p:grpSpPr>
          <p:sp>
            <p:nvSpPr>
              <p:cNvPr id="21" name="Shape 21"/>
              <p:cNvSpPr/>
              <p:nvPr/>
            </p:nvSpPr>
            <p:spPr>
              <a:xfrm>
                <a:off y="1860" x="0"/>
                <a:ext cy="22" cx="6732"/>
              </a:xfrm>
              <a:prstGeom prst="rect">
                <a:avLst/>
              </a:prstGeom>
              <a:solidFill>
                <a:schemeClr val="lt1"/>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sp>
            <p:nvSpPr>
              <p:cNvPr id="22" name="Shape 22"/>
              <p:cNvSpPr/>
              <p:nvPr/>
            </p:nvSpPr>
            <p:spPr>
              <a:xfrm>
                <a:off y="1860" x="1826"/>
                <a:ext cy="68" cx="4910"/>
              </a:xfrm>
              <a:prstGeom prst="rect">
                <a:avLst/>
              </a:prstGeom>
              <a:solidFill>
                <a:schemeClr val="lt1"/>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grpSp>
      </p:grpSp>
      <p:sp>
        <p:nvSpPr>
          <p:cNvPr id="23" name="Shape 23"/>
          <p:cNvSpPr txBox="1"/>
          <p:nvPr>
            <p:ph type="ctrTitle"/>
          </p:nvPr>
        </p:nvSpPr>
        <p:spPr>
          <a:xfrm>
            <a:off y="3248025" x="2898775"/>
            <a:ext cy="2152649" cx="7380287"/>
          </a:xfrm>
          <a:prstGeom prst="rect">
            <a:avLst/>
          </a:prstGeom>
          <a:noFill/>
          <a:ln>
            <a:noFill/>
          </a:ln>
        </p:spPr>
        <p:txBody>
          <a:bodyPr bIns="91425" rIns="91425" lIns="91425" tIns="91425" anchor="t" anchorCtr="0"/>
          <a:lstStyle>
            <a:lvl1pPr algn="l" rtl="0" marR="0" indent="0" marL="0">
              <a:lnSpc>
                <a:spcPct val="105000"/>
              </a:lnSpc>
              <a:spcBef>
                <a:spcPts val="0"/>
              </a:spcBef>
              <a:spcAft>
                <a:spcPts val="0"/>
              </a:spcAft>
              <a:defRPr/>
            </a:lvl1pPr>
            <a:lvl2pPr algn="l" rtl="0" marR="0" indent="0" marL="0">
              <a:lnSpc>
                <a:spcPct val="110000"/>
              </a:lnSpc>
              <a:spcBef>
                <a:spcPts val="0"/>
              </a:spcBef>
              <a:spcAft>
                <a:spcPts val="0"/>
              </a:spcAft>
              <a:defRPr/>
            </a:lvl2pPr>
            <a:lvl3pPr algn="l" rtl="0" marR="0" indent="0" marL="0">
              <a:lnSpc>
                <a:spcPct val="110000"/>
              </a:lnSpc>
              <a:spcBef>
                <a:spcPts val="0"/>
              </a:spcBef>
              <a:spcAft>
                <a:spcPts val="0"/>
              </a:spcAft>
              <a:defRPr/>
            </a:lvl3pPr>
            <a:lvl4pPr algn="l" rtl="0" marR="0" indent="0" marL="0">
              <a:lnSpc>
                <a:spcPct val="110000"/>
              </a:lnSpc>
              <a:spcBef>
                <a:spcPts val="0"/>
              </a:spcBef>
              <a:spcAft>
                <a:spcPts val="0"/>
              </a:spcAft>
              <a:defRPr/>
            </a:lvl4pPr>
            <a:lvl5pPr algn="l" rtl="0" marR="0" indent="0" marL="0">
              <a:lnSpc>
                <a:spcPct val="110000"/>
              </a:lnSpc>
              <a:spcBef>
                <a:spcPts val="0"/>
              </a:spcBef>
              <a:spcAft>
                <a:spcPts val="0"/>
              </a:spcAft>
              <a:defRPr/>
            </a:lvl5pPr>
            <a:lvl6pPr algn="l" rtl="0" marR="0" indent="0" marL="457200">
              <a:lnSpc>
                <a:spcPct val="110000"/>
              </a:lnSpc>
              <a:spcBef>
                <a:spcPts val="0"/>
              </a:spcBef>
              <a:spcAft>
                <a:spcPts val="0"/>
              </a:spcAft>
              <a:defRPr/>
            </a:lvl6pPr>
            <a:lvl7pPr algn="l" rtl="0" marR="0" indent="0" marL="914400">
              <a:lnSpc>
                <a:spcPct val="110000"/>
              </a:lnSpc>
              <a:spcBef>
                <a:spcPts val="0"/>
              </a:spcBef>
              <a:spcAft>
                <a:spcPts val="0"/>
              </a:spcAft>
              <a:defRPr/>
            </a:lvl7pPr>
            <a:lvl8pPr algn="l" rtl="0" marR="0" indent="0" marL="1371600">
              <a:lnSpc>
                <a:spcPct val="110000"/>
              </a:lnSpc>
              <a:spcBef>
                <a:spcPts val="0"/>
              </a:spcBef>
              <a:spcAft>
                <a:spcPts val="0"/>
              </a:spcAft>
              <a:defRPr/>
            </a:lvl8pPr>
            <a:lvl9pPr algn="l" rtl="0" marR="0" indent="0" marL="1828800">
              <a:lnSpc>
                <a:spcPct val="110000"/>
              </a:lnSpc>
              <a:spcBef>
                <a:spcPts val="0"/>
              </a:spcBef>
              <a:spcAft>
                <a:spcPts val="0"/>
              </a:spcAft>
              <a:defRPr/>
            </a:lvl9pPr>
          </a:lstStyle>
          <a:p/>
        </p:txBody>
      </p:sp>
      <p:sp>
        <p:nvSpPr>
          <p:cNvPr id="24" name="Shape 24"/>
          <p:cNvSpPr txBox="1"/>
          <p:nvPr>
            <p:ph idx="1" type="subTitle"/>
          </p:nvPr>
        </p:nvSpPr>
        <p:spPr>
          <a:xfrm>
            <a:off y="5508625" x="2898775"/>
            <a:ext cy="800099" cx="7380287"/>
          </a:xfrm>
          <a:prstGeom prst="rect">
            <a:avLst/>
          </a:prstGeom>
          <a:noFill/>
          <a:ln>
            <a:noFill/>
          </a:ln>
        </p:spPr>
        <p:txBody>
          <a:bodyPr bIns="91425" rIns="91425" lIns="91425" tIns="91425" anchor="b" anchorCtr="0"/>
          <a:lstStyle>
            <a:lvl1pPr algn="l" rtl="0" marR="0" indent="0" marL="0">
              <a:lnSpc>
                <a:spcPct val="110000"/>
              </a:lnSpc>
              <a:spcBef>
                <a:spcPts val="0"/>
              </a:spcBef>
              <a:spcAft>
                <a:spcPts val="0"/>
              </a:spcAft>
              <a:defRPr/>
            </a:lvl1pPr>
            <a:lvl2pPr algn="l" rtl="0" marR="0" indent="-84138" marL="179388">
              <a:lnSpc>
                <a:spcPct val="115000"/>
              </a:lnSpc>
              <a:spcBef>
                <a:spcPts val="0"/>
              </a:spcBef>
              <a:spcAft>
                <a:spcPts val="0"/>
              </a:spcAft>
              <a:buClr>
                <a:schemeClr val="dk1"/>
              </a:buClr>
              <a:buFont typeface="Arial"/>
              <a:buChar char="•"/>
              <a:defRPr/>
            </a:lvl2pPr>
            <a:lvl3pPr algn="l" rtl="0" marR="0" indent="-82550" marL="355600">
              <a:lnSpc>
                <a:spcPct val="115000"/>
              </a:lnSpc>
              <a:spcBef>
                <a:spcPts val="0"/>
              </a:spcBef>
              <a:spcAft>
                <a:spcPts val="0"/>
              </a:spcAft>
              <a:buClr>
                <a:schemeClr val="dk1"/>
              </a:buClr>
              <a:buFont typeface="Arial"/>
              <a:buChar char="–"/>
              <a:defRPr/>
            </a:lvl3pPr>
            <a:lvl4pPr algn="l" rtl="0" marR="0" indent="-87312" marL="538163">
              <a:lnSpc>
                <a:spcPct val="115000"/>
              </a:lnSpc>
              <a:spcBef>
                <a:spcPts val="0"/>
              </a:spcBef>
              <a:spcAft>
                <a:spcPts val="0"/>
              </a:spcAft>
              <a:buClr>
                <a:schemeClr val="dk1"/>
              </a:buClr>
              <a:buFont typeface="Arial"/>
              <a:buChar char="–"/>
              <a:defRPr/>
            </a:lvl4pPr>
            <a:lvl5pPr algn="l" rtl="0" marR="0" indent="-92075" marL="720725">
              <a:lnSpc>
                <a:spcPct val="115000"/>
              </a:lnSpc>
              <a:spcBef>
                <a:spcPts val="0"/>
              </a:spcBef>
              <a:spcAft>
                <a:spcPts val="0"/>
              </a:spcAft>
              <a:buClr>
                <a:schemeClr val="dk1"/>
              </a:buClr>
              <a:buFont typeface="Arial"/>
              <a:buChar char="–"/>
              <a:defRPr/>
            </a:lvl5pPr>
            <a:lvl6pPr algn="l" rtl="0" marR="0" indent="-92075" marL="1177925">
              <a:lnSpc>
                <a:spcPct val="115000"/>
              </a:lnSpc>
              <a:spcBef>
                <a:spcPts val="0"/>
              </a:spcBef>
              <a:spcAft>
                <a:spcPts val="0"/>
              </a:spcAft>
              <a:buClr>
                <a:schemeClr val="dk1"/>
              </a:buClr>
              <a:buFont typeface="Arial"/>
              <a:buChar char="–"/>
              <a:defRPr/>
            </a:lvl6pPr>
            <a:lvl7pPr algn="l" rtl="0" marR="0" indent="-92075" marL="1635125">
              <a:lnSpc>
                <a:spcPct val="115000"/>
              </a:lnSpc>
              <a:spcBef>
                <a:spcPts val="0"/>
              </a:spcBef>
              <a:spcAft>
                <a:spcPts val="0"/>
              </a:spcAft>
              <a:buClr>
                <a:schemeClr val="dk1"/>
              </a:buClr>
              <a:buFont typeface="Arial"/>
              <a:buChar char="–"/>
              <a:defRPr/>
            </a:lvl7pPr>
            <a:lvl8pPr algn="l" rtl="0" marR="0" indent="-92075" marL="2092325">
              <a:lnSpc>
                <a:spcPct val="115000"/>
              </a:lnSpc>
              <a:spcBef>
                <a:spcPts val="0"/>
              </a:spcBef>
              <a:spcAft>
                <a:spcPts val="0"/>
              </a:spcAft>
              <a:buClr>
                <a:schemeClr val="dk1"/>
              </a:buClr>
              <a:buFont typeface="Arial"/>
              <a:buChar char="–"/>
              <a:defRPr/>
            </a:lvl8pPr>
            <a:lvl9pPr algn="l" rtl="0" marR="0" indent="-92075" marL="2549525">
              <a:lnSpc>
                <a:spcPct val="115000"/>
              </a:lnSpc>
              <a:spcBef>
                <a:spcPts val="0"/>
              </a:spcBef>
              <a:spcAft>
                <a:spcPts val="0"/>
              </a:spcAft>
              <a:buClr>
                <a:schemeClr val="dk1"/>
              </a:buClr>
              <a:buFont typeface="Arial"/>
              <a:buChar char="–"/>
              <a:defRPr/>
            </a:lvl9pPr>
          </a:lstStyle>
          <a:p/>
        </p:txBody>
      </p:sp>
      <p:pic>
        <p:nvPicPr>
          <p:cNvPr id="25" name="Shape 25"/>
          <p:cNvPicPr preferRelativeResize="0"/>
          <p:nvPr/>
        </p:nvPicPr>
        <p:blipFill rotWithShape="1">
          <a:blip r:embed="rId3">
            <a:alphaModFix/>
          </a:blip>
          <a:srcRect t="0" b="0" r="0" l="0"/>
          <a:stretch/>
        </p:blipFill>
        <p:spPr>
          <a:xfrm>
            <a:off y="6740525" x="8859838"/>
            <a:ext cy="822324" cx="16573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2 Contents">
    <p:spTree>
      <p:nvGrpSpPr>
        <p:cNvPr id="97" name="Shape 97"/>
        <p:cNvGrpSpPr/>
        <p:nvPr/>
      </p:nvGrpSpPr>
      <p:grpSpPr>
        <a:xfrm>
          <a:off y="0" x="0"/>
          <a:ext cy="0" cx="0"/>
          <a:chOff y="0" x="0"/>
          <a:chExt cy="0" cx="0"/>
        </a:xfrm>
      </p:grpSpPr>
      <p:sp>
        <p:nvSpPr>
          <p:cNvPr id="98" name="Shape 98"/>
          <p:cNvSpPr txBox="1"/>
          <p:nvPr>
            <p:ph type="title"/>
          </p:nvPr>
        </p:nvSpPr>
        <p:spPr>
          <a:xfrm>
            <a:off y="720725" x="414337"/>
            <a:ext cy="971550" cx="9864724"/>
          </a:xfrm>
          <a:prstGeom prst="rect">
            <a:avLst/>
          </a:prstGeom>
          <a:noFill/>
          <a:ln>
            <a:noFill/>
          </a:ln>
        </p:spPr>
        <p:txBody>
          <a:bodyPr bIns="91425" rIns="91425" lIns="91425" tIns="91425" anchor="t" anchorCtr="0"/>
          <a:lstStyle>
            <a:lvl1pPr algn="l" rtl="0">
              <a:lnSpc>
                <a:spcPct val="110000"/>
              </a:lnSpc>
              <a:spcBef>
                <a:spcPts val="0"/>
              </a:spcBef>
              <a:spcAft>
                <a:spcPts val="0"/>
              </a:spcAft>
              <a:defRPr/>
            </a:lvl1pPr>
            <a:lvl2pPr algn="l" rtl="0">
              <a:lnSpc>
                <a:spcPct val="110000"/>
              </a:lnSpc>
              <a:spcBef>
                <a:spcPts val="0"/>
              </a:spcBef>
              <a:spcAft>
                <a:spcPts val="0"/>
              </a:spcAft>
              <a:defRPr/>
            </a:lvl2pPr>
            <a:lvl3pPr algn="l" rtl="0">
              <a:lnSpc>
                <a:spcPct val="110000"/>
              </a:lnSpc>
              <a:spcBef>
                <a:spcPts val="0"/>
              </a:spcBef>
              <a:spcAft>
                <a:spcPts val="0"/>
              </a:spcAft>
              <a:defRPr/>
            </a:lvl3pPr>
            <a:lvl4pPr algn="l" rtl="0">
              <a:lnSpc>
                <a:spcPct val="110000"/>
              </a:lnSpc>
              <a:spcBef>
                <a:spcPts val="0"/>
              </a:spcBef>
              <a:spcAft>
                <a:spcPts val="0"/>
              </a:spcAft>
              <a:defRPr/>
            </a:lvl4pPr>
            <a:lvl5pPr algn="l" rtl="0">
              <a:lnSpc>
                <a:spcPct val="110000"/>
              </a:lnSpc>
              <a:spcBef>
                <a:spcPts val="0"/>
              </a:spcBef>
              <a:spcAft>
                <a:spcPts val="0"/>
              </a:spcAft>
              <a:defRPr/>
            </a:lvl5pPr>
            <a:lvl6pPr algn="l" rtl="0" marL="457200">
              <a:lnSpc>
                <a:spcPct val="110000"/>
              </a:lnSpc>
              <a:spcBef>
                <a:spcPts val="0"/>
              </a:spcBef>
              <a:spcAft>
                <a:spcPts val="0"/>
              </a:spcAft>
              <a:defRPr/>
            </a:lvl6pPr>
            <a:lvl7pPr algn="l" rtl="0" marL="914400">
              <a:lnSpc>
                <a:spcPct val="110000"/>
              </a:lnSpc>
              <a:spcBef>
                <a:spcPts val="0"/>
              </a:spcBef>
              <a:spcAft>
                <a:spcPts val="0"/>
              </a:spcAft>
              <a:defRPr/>
            </a:lvl7pPr>
            <a:lvl8pPr algn="l" rtl="0" marL="1371600">
              <a:lnSpc>
                <a:spcPct val="110000"/>
              </a:lnSpc>
              <a:spcBef>
                <a:spcPts val="0"/>
              </a:spcBef>
              <a:spcAft>
                <a:spcPts val="0"/>
              </a:spcAft>
              <a:defRPr/>
            </a:lvl8pPr>
            <a:lvl9pPr algn="l" rtl="0" marL="1828800">
              <a:lnSpc>
                <a:spcPct val="110000"/>
              </a:lnSpc>
              <a:spcBef>
                <a:spcPts val="0"/>
              </a:spcBef>
              <a:spcAft>
                <a:spcPts val="0"/>
              </a:spcAft>
              <a:defRPr/>
            </a:lvl9pPr>
          </a:lstStyle>
          <a:p/>
        </p:txBody>
      </p:sp>
      <p:sp>
        <p:nvSpPr>
          <p:cNvPr id="99" name="Shape 99"/>
          <p:cNvSpPr txBox="1"/>
          <p:nvPr>
            <p:ph idx="1" type="body"/>
          </p:nvPr>
        </p:nvSpPr>
        <p:spPr>
          <a:xfrm>
            <a:off y="2006600" x="414337"/>
            <a:ext cy="4725987" cx="4752341"/>
          </a:xfrm>
          <a:prstGeom prst="rect">
            <a:avLst/>
          </a:prstGeom>
          <a:noFill/>
          <a:ln>
            <a:noFill/>
          </a:ln>
        </p:spPr>
        <p:txBody>
          <a:bodyPr bIns="91425" rIns="91425" lIns="91425" tIns="91425" anchor="t" anchorCtr="0"/>
          <a:lstStyle>
            <a:lvl1pPr algn="l" rtl="0">
              <a:lnSpc>
                <a:spcPct val="115000"/>
              </a:lnSpc>
              <a:spcBef>
                <a:spcPts val="0"/>
              </a:spcBef>
              <a:spcAft>
                <a:spcPts val="0"/>
              </a:spcAft>
              <a:defRPr/>
            </a:lvl1pPr>
            <a:lvl2pPr algn="l" rtl="0" indent="-84138" marL="179388">
              <a:lnSpc>
                <a:spcPct val="115000"/>
              </a:lnSpc>
              <a:spcBef>
                <a:spcPts val="0"/>
              </a:spcBef>
              <a:spcAft>
                <a:spcPts val="0"/>
              </a:spcAft>
              <a:buClr>
                <a:schemeClr val="dk1"/>
              </a:buClr>
              <a:buFont typeface="Arial"/>
              <a:buChar char="•"/>
              <a:defRPr/>
            </a:lvl2pPr>
            <a:lvl3pPr algn="l" rtl="0" indent="-82550" marL="355600">
              <a:lnSpc>
                <a:spcPct val="115000"/>
              </a:lnSpc>
              <a:spcBef>
                <a:spcPts val="0"/>
              </a:spcBef>
              <a:spcAft>
                <a:spcPts val="0"/>
              </a:spcAft>
              <a:buClr>
                <a:schemeClr val="dk1"/>
              </a:buClr>
              <a:buFont typeface="Arial"/>
              <a:buChar char="–"/>
              <a:defRPr/>
            </a:lvl3pPr>
            <a:lvl4pPr algn="l" rtl="0" indent="-87312" marL="538163">
              <a:lnSpc>
                <a:spcPct val="115000"/>
              </a:lnSpc>
              <a:spcBef>
                <a:spcPts val="0"/>
              </a:spcBef>
              <a:spcAft>
                <a:spcPts val="0"/>
              </a:spcAft>
              <a:buClr>
                <a:schemeClr val="dk1"/>
              </a:buClr>
              <a:buFont typeface="Arial"/>
              <a:buChar char="–"/>
              <a:defRPr/>
            </a:lvl4pPr>
            <a:lvl5pPr algn="l" rtl="0" indent="-92075" marL="720725">
              <a:lnSpc>
                <a:spcPct val="115000"/>
              </a:lnSpc>
              <a:spcBef>
                <a:spcPts val="0"/>
              </a:spcBef>
              <a:spcAft>
                <a:spcPts val="0"/>
              </a:spcAft>
              <a:buClr>
                <a:schemeClr val="dk1"/>
              </a:buClr>
              <a:buFont typeface="Arial"/>
              <a:buChar char="–"/>
              <a:defRPr/>
            </a:lvl5pPr>
            <a:lvl6pPr algn="l" rtl="0" indent="-92075" marL="1177925">
              <a:lnSpc>
                <a:spcPct val="115000"/>
              </a:lnSpc>
              <a:spcBef>
                <a:spcPts val="0"/>
              </a:spcBef>
              <a:spcAft>
                <a:spcPts val="0"/>
              </a:spcAft>
              <a:buClr>
                <a:schemeClr val="dk1"/>
              </a:buClr>
              <a:buFont typeface="Arial"/>
              <a:buChar char="–"/>
              <a:defRPr/>
            </a:lvl6pPr>
            <a:lvl7pPr algn="l" rtl="0" indent="-92075" marL="1635125">
              <a:lnSpc>
                <a:spcPct val="115000"/>
              </a:lnSpc>
              <a:spcBef>
                <a:spcPts val="0"/>
              </a:spcBef>
              <a:spcAft>
                <a:spcPts val="0"/>
              </a:spcAft>
              <a:buClr>
                <a:schemeClr val="dk1"/>
              </a:buClr>
              <a:buFont typeface="Arial"/>
              <a:buChar char="–"/>
              <a:defRPr/>
            </a:lvl7pPr>
            <a:lvl8pPr algn="l" rtl="0" indent="-92075" marL="2092325">
              <a:lnSpc>
                <a:spcPct val="115000"/>
              </a:lnSpc>
              <a:spcBef>
                <a:spcPts val="0"/>
              </a:spcBef>
              <a:spcAft>
                <a:spcPts val="0"/>
              </a:spcAft>
              <a:buClr>
                <a:schemeClr val="dk1"/>
              </a:buClr>
              <a:buFont typeface="Arial"/>
              <a:buChar char="–"/>
              <a:defRPr/>
            </a:lvl8pPr>
            <a:lvl9pPr algn="l" rtl="0" indent="-92075" marL="2549525">
              <a:lnSpc>
                <a:spcPct val="115000"/>
              </a:lnSpc>
              <a:spcBef>
                <a:spcPts val="0"/>
              </a:spcBef>
              <a:spcAft>
                <a:spcPts val="0"/>
              </a:spcAft>
              <a:buClr>
                <a:schemeClr val="dk1"/>
              </a:buClr>
              <a:buFont typeface="Arial"/>
              <a:buChar char="–"/>
              <a:defRPr/>
            </a:lvl9pPr>
          </a:lstStyle>
          <a:p/>
        </p:txBody>
      </p:sp>
      <p:sp>
        <p:nvSpPr>
          <p:cNvPr id="100" name="Shape 100"/>
          <p:cNvSpPr txBox="1"/>
          <p:nvPr>
            <p:ph idx="10" type="dt"/>
          </p:nvPr>
        </p:nvSpPr>
        <p:spPr>
          <a:xfrm>
            <a:off y="7129463" x="414337"/>
            <a:ext cy="236536" cx="4068761"/>
          </a:xfrm>
          <a:prstGeom prst="rect">
            <a:avLst/>
          </a:prstGeom>
          <a:noFill/>
          <a:ln>
            <a:noFill/>
          </a:ln>
        </p:spPr>
        <p:txBody>
          <a:bodyPr bIns="91425" rIns="91425" lIns="91425" tIns="91425" anchor="b" anchorCtr="0"/>
          <a:lstStyle>
            <a:lvl1pPr algn="l" rtl="0" marR="0" indent="0" marL="0">
              <a:lnSpc>
                <a:spcPct val="100000"/>
              </a:lnSpc>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01" name="Shape 101"/>
          <p:cNvSpPr txBox="1"/>
          <p:nvPr>
            <p:ph idx="11" type="ftr"/>
          </p:nvPr>
        </p:nvSpPr>
        <p:spPr>
          <a:xfrm>
            <a:off y="252412" x="414337"/>
            <a:ext cy="276224" cx="8280399"/>
          </a:xfrm>
          <a:prstGeom prst="rect">
            <a:avLst/>
          </a:prstGeom>
          <a:noFill/>
          <a:ln>
            <a:noFill/>
          </a:ln>
        </p:spPr>
        <p:txBody>
          <a:bodyPr bIns="91425" rIns="91425" lIns="91425" tIns="91425" anchor="b" anchorCtr="0"/>
          <a:lstStyle>
            <a:lvl1pPr algn="l" rtl="0" marR="0" indent="0" marL="0">
              <a:lnSpc>
                <a:spcPct val="100000"/>
              </a:lnSpc>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02" name="Shape 102"/>
          <p:cNvSpPr txBox="1"/>
          <p:nvPr>
            <p:ph idx="12" type="sldNum"/>
          </p:nvPr>
        </p:nvSpPr>
        <p:spPr>
          <a:xfrm>
            <a:off y="7127875" x="4913312"/>
            <a:ext cy="238124" cx="901700"/>
          </a:xfrm>
          <a:prstGeom prst="rect">
            <a:avLst/>
          </a:prstGeom>
          <a:noFill/>
          <a:ln>
            <a:noFill/>
          </a:ln>
        </p:spPr>
        <p:txBody>
          <a:bodyPr bIns="0" rIns="0" lIns="0" tIns="0" anchor="b" anchorCtr="0">
            <a:noAutofit/>
          </a:bodyPr>
          <a:lstStyle>
            <a:lvl1pPr algn="l" rtl="0" marR="0" indent="0" marL="0">
              <a:lnSpc>
                <a:spcPct val="100000"/>
              </a:lnSpc>
              <a:spcBef>
                <a:spcPts val="0"/>
              </a:spcBef>
              <a:buNone/>
              <a:defRPr strike="noStrike" u="none" b="0" cap="none" baseline="0" sz="900" i="0">
                <a:solidFill>
                  <a:schemeClr val="dk1"/>
                </a:solidFill>
                <a:latin typeface="Arial"/>
                <a:ea typeface="Arial"/>
                <a:cs typeface="Arial"/>
                <a:sym typeface="Arial"/>
              </a:defRPr>
            </a:lvl1pPr>
          </a:lstStyle>
          <a:p>
            <a:pPr lvl="0" indent="0" marL="0">
              <a:spcBef>
                <a:spcPts val="0"/>
              </a:spcBef>
              <a:buSzPct val="25000"/>
              <a:buNone/>
            </a:pPr>
            <a:fld id="{00000000-1234-1234-1234-123412341234}" type="slidenum">
              <a:rPr lang="fr-FR"/>
              <a:t>‹#›</a:t>
            </a:fld>
          </a:p>
        </p:txBody>
      </p:sp>
      <p:sp>
        <p:nvSpPr>
          <p:cNvPr id="103" name="Shape 103"/>
          <p:cNvSpPr txBox="1"/>
          <p:nvPr>
            <p:ph idx="2" type="body"/>
          </p:nvPr>
        </p:nvSpPr>
        <p:spPr>
          <a:xfrm>
            <a:off y="2006600" x="5526719"/>
            <a:ext cy="4725987" cx="4752342"/>
          </a:xfrm>
          <a:prstGeom prst="rect">
            <a:avLst/>
          </a:prstGeom>
          <a:noFill/>
          <a:ln>
            <a:noFill/>
          </a:ln>
        </p:spPr>
        <p:txBody>
          <a:bodyPr bIns="91425" rIns="91425" lIns="91425" tIns="91425" anchor="t" anchorCtr="0"/>
          <a:lstStyle>
            <a:lvl1pPr algn="l" rtl="0">
              <a:lnSpc>
                <a:spcPct val="115000"/>
              </a:lnSpc>
              <a:spcBef>
                <a:spcPts val="0"/>
              </a:spcBef>
              <a:spcAft>
                <a:spcPts val="0"/>
              </a:spcAft>
              <a:defRPr/>
            </a:lvl1pPr>
            <a:lvl2pPr algn="l" rtl="0" indent="-84138" marL="179388">
              <a:lnSpc>
                <a:spcPct val="115000"/>
              </a:lnSpc>
              <a:spcBef>
                <a:spcPts val="0"/>
              </a:spcBef>
              <a:spcAft>
                <a:spcPts val="0"/>
              </a:spcAft>
              <a:buClr>
                <a:schemeClr val="dk1"/>
              </a:buClr>
              <a:buFont typeface="Arial"/>
              <a:buChar char="•"/>
              <a:defRPr/>
            </a:lvl2pPr>
            <a:lvl3pPr algn="l" rtl="0" indent="-82550" marL="355600">
              <a:lnSpc>
                <a:spcPct val="115000"/>
              </a:lnSpc>
              <a:spcBef>
                <a:spcPts val="0"/>
              </a:spcBef>
              <a:spcAft>
                <a:spcPts val="0"/>
              </a:spcAft>
              <a:buClr>
                <a:schemeClr val="dk1"/>
              </a:buClr>
              <a:buFont typeface="Arial"/>
              <a:buChar char="–"/>
              <a:defRPr/>
            </a:lvl3pPr>
            <a:lvl4pPr algn="l" rtl="0" indent="-87312" marL="538163">
              <a:lnSpc>
                <a:spcPct val="115000"/>
              </a:lnSpc>
              <a:spcBef>
                <a:spcPts val="0"/>
              </a:spcBef>
              <a:spcAft>
                <a:spcPts val="0"/>
              </a:spcAft>
              <a:buClr>
                <a:schemeClr val="dk1"/>
              </a:buClr>
              <a:buFont typeface="Arial"/>
              <a:buChar char="–"/>
              <a:defRPr/>
            </a:lvl4pPr>
            <a:lvl5pPr algn="l" rtl="0" indent="-92075" marL="720725">
              <a:lnSpc>
                <a:spcPct val="115000"/>
              </a:lnSpc>
              <a:spcBef>
                <a:spcPts val="0"/>
              </a:spcBef>
              <a:spcAft>
                <a:spcPts val="0"/>
              </a:spcAft>
              <a:buClr>
                <a:schemeClr val="dk1"/>
              </a:buClr>
              <a:buFont typeface="Arial"/>
              <a:buChar char="–"/>
              <a:defRPr/>
            </a:lvl5pPr>
            <a:lvl6pPr algn="l" rtl="0" indent="-92075" marL="1177925">
              <a:lnSpc>
                <a:spcPct val="115000"/>
              </a:lnSpc>
              <a:spcBef>
                <a:spcPts val="0"/>
              </a:spcBef>
              <a:spcAft>
                <a:spcPts val="0"/>
              </a:spcAft>
              <a:buClr>
                <a:schemeClr val="dk1"/>
              </a:buClr>
              <a:buFont typeface="Arial"/>
              <a:buChar char="–"/>
              <a:defRPr/>
            </a:lvl6pPr>
            <a:lvl7pPr algn="l" rtl="0" indent="-92075" marL="1635125">
              <a:lnSpc>
                <a:spcPct val="115000"/>
              </a:lnSpc>
              <a:spcBef>
                <a:spcPts val="0"/>
              </a:spcBef>
              <a:spcAft>
                <a:spcPts val="0"/>
              </a:spcAft>
              <a:buClr>
                <a:schemeClr val="dk1"/>
              </a:buClr>
              <a:buFont typeface="Arial"/>
              <a:buChar char="–"/>
              <a:defRPr/>
            </a:lvl7pPr>
            <a:lvl8pPr algn="l" rtl="0" indent="-92075" marL="2092325">
              <a:lnSpc>
                <a:spcPct val="115000"/>
              </a:lnSpc>
              <a:spcBef>
                <a:spcPts val="0"/>
              </a:spcBef>
              <a:spcAft>
                <a:spcPts val="0"/>
              </a:spcAft>
              <a:buClr>
                <a:schemeClr val="dk1"/>
              </a:buClr>
              <a:buFont typeface="Arial"/>
              <a:buChar char="–"/>
              <a:defRPr/>
            </a:lvl8pPr>
            <a:lvl9pPr algn="l" rtl="0" indent="-92075" marL="2549525">
              <a:lnSpc>
                <a:spcPct val="115000"/>
              </a:lnSpc>
              <a:spcBef>
                <a:spcPts val="0"/>
              </a:spcBef>
              <a:spcAft>
                <a:spcPts val="0"/>
              </a:spcAft>
              <a:buClr>
                <a:schemeClr val="dk1"/>
              </a:buClr>
              <a:buFont typeface="Arial"/>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Leeg">
    <p:spTree>
      <p:nvGrpSpPr>
        <p:cNvPr id="104" name="Shape 104"/>
        <p:cNvGrpSpPr/>
        <p:nvPr/>
      </p:nvGrpSpPr>
      <p:grpSpPr>
        <a:xfrm>
          <a:off y="0" x="0"/>
          <a:ext cy="0" cx="0"/>
          <a:chOff y="0" x="0"/>
          <a:chExt cy="0" cx="0"/>
        </a:xfrm>
      </p:grpSpPr>
      <p:sp>
        <p:nvSpPr>
          <p:cNvPr id="105" name="Shape 105"/>
          <p:cNvSpPr txBox="1"/>
          <p:nvPr>
            <p:ph idx="10" type="dt"/>
          </p:nvPr>
        </p:nvSpPr>
        <p:spPr>
          <a:xfrm>
            <a:off y="7129463" x="414337"/>
            <a:ext cy="236536" cx="4068761"/>
          </a:xfrm>
          <a:prstGeom prst="rect">
            <a:avLst/>
          </a:prstGeom>
          <a:noFill/>
          <a:ln>
            <a:noFill/>
          </a:ln>
        </p:spPr>
        <p:txBody>
          <a:bodyPr bIns="91425" rIns="91425" lIns="91425" tIns="91425" anchor="b" anchorCtr="0"/>
          <a:lstStyle>
            <a:lvl1pPr algn="l" rtl="0" marR="0" indent="0" marL="0">
              <a:lnSpc>
                <a:spcPct val="100000"/>
              </a:lnSpc>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06" name="Shape 106"/>
          <p:cNvSpPr txBox="1"/>
          <p:nvPr>
            <p:ph idx="11" type="ftr"/>
          </p:nvPr>
        </p:nvSpPr>
        <p:spPr>
          <a:xfrm>
            <a:off y="252412" x="414337"/>
            <a:ext cy="276224" cx="8280399"/>
          </a:xfrm>
          <a:prstGeom prst="rect">
            <a:avLst/>
          </a:prstGeom>
          <a:noFill/>
          <a:ln>
            <a:noFill/>
          </a:ln>
        </p:spPr>
        <p:txBody>
          <a:bodyPr bIns="91425" rIns="91425" lIns="91425" tIns="91425" anchor="b" anchorCtr="0"/>
          <a:lstStyle>
            <a:lvl1pPr algn="l" rtl="0" marR="0" indent="0" marL="0">
              <a:lnSpc>
                <a:spcPct val="100000"/>
              </a:lnSpc>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07" name="Shape 107"/>
          <p:cNvSpPr txBox="1"/>
          <p:nvPr>
            <p:ph idx="12" type="sldNum"/>
          </p:nvPr>
        </p:nvSpPr>
        <p:spPr>
          <a:xfrm>
            <a:off y="7127875" x="4913312"/>
            <a:ext cy="238124" cx="901700"/>
          </a:xfrm>
          <a:prstGeom prst="rect">
            <a:avLst/>
          </a:prstGeom>
          <a:noFill/>
          <a:ln>
            <a:noFill/>
          </a:ln>
        </p:spPr>
        <p:txBody>
          <a:bodyPr bIns="0" rIns="0" lIns="0" tIns="0" anchor="b" anchorCtr="0">
            <a:noAutofit/>
          </a:bodyPr>
          <a:lstStyle>
            <a:lvl1pPr algn="l" rtl="0" marR="0" indent="0" marL="0">
              <a:lnSpc>
                <a:spcPct val="100000"/>
              </a:lnSpc>
              <a:spcBef>
                <a:spcPts val="0"/>
              </a:spcBef>
              <a:buNone/>
              <a:defRPr strike="noStrike" u="none" b="0" cap="none" baseline="0" sz="900" i="0">
                <a:solidFill>
                  <a:schemeClr val="dk1"/>
                </a:solidFill>
                <a:latin typeface="Arial"/>
                <a:ea typeface="Arial"/>
                <a:cs typeface="Arial"/>
                <a:sym typeface="Arial"/>
              </a:defRPr>
            </a:lvl1pPr>
          </a:lstStyle>
          <a:p>
            <a:pPr lvl="0" indent="0" marL="0">
              <a:spcBef>
                <a:spcPts val="0"/>
              </a:spcBef>
              <a:buSzPct val="25000"/>
              <a:buNone/>
            </a:pPr>
            <a:fld id="{00000000-1234-1234-1234-123412341234}" type="slidenum">
              <a:rPr lang="fr-F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el en object">
    <p:spTree>
      <p:nvGrpSpPr>
        <p:cNvPr id="26" name="Shape 26"/>
        <p:cNvGrpSpPr/>
        <p:nvPr/>
      </p:nvGrpSpPr>
      <p:grpSpPr>
        <a:xfrm>
          <a:off y="0" x="0"/>
          <a:ext cy="0" cx="0"/>
          <a:chOff y="0" x="0"/>
          <a:chExt cy="0" cx="0"/>
        </a:xfrm>
      </p:grpSpPr>
      <p:sp>
        <p:nvSpPr>
          <p:cNvPr id="27" name="Shape 27"/>
          <p:cNvSpPr txBox="1"/>
          <p:nvPr>
            <p:ph type="title"/>
          </p:nvPr>
        </p:nvSpPr>
        <p:spPr>
          <a:xfrm>
            <a:off y="720725" x="414337"/>
            <a:ext cy="971550" cx="9864724"/>
          </a:xfrm>
          <a:prstGeom prst="rect">
            <a:avLst/>
          </a:prstGeom>
          <a:noFill/>
          <a:ln>
            <a:noFill/>
          </a:ln>
        </p:spPr>
        <p:txBody>
          <a:bodyPr bIns="91425" rIns="91425" lIns="91425" tIns="91425" anchor="t" anchorCtr="0"/>
          <a:lstStyle>
            <a:lvl1pPr algn="l" rtl="0">
              <a:lnSpc>
                <a:spcPct val="110000"/>
              </a:lnSpc>
              <a:spcBef>
                <a:spcPts val="0"/>
              </a:spcBef>
              <a:spcAft>
                <a:spcPts val="0"/>
              </a:spcAft>
              <a:defRPr/>
            </a:lvl1pPr>
            <a:lvl2pPr algn="l" rtl="0">
              <a:lnSpc>
                <a:spcPct val="110000"/>
              </a:lnSpc>
              <a:spcBef>
                <a:spcPts val="0"/>
              </a:spcBef>
              <a:spcAft>
                <a:spcPts val="0"/>
              </a:spcAft>
              <a:defRPr/>
            </a:lvl2pPr>
            <a:lvl3pPr algn="l" rtl="0">
              <a:lnSpc>
                <a:spcPct val="110000"/>
              </a:lnSpc>
              <a:spcBef>
                <a:spcPts val="0"/>
              </a:spcBef>
              <a:spcAft>
                <a:spcPts val="0"/>
              </a:spcAft>
              <a:defRPr/>
            </a:lvl3pPr>
            <a:lvl4pPr algn="l" rtl="0">
              <a:lnSpc>
                <a:spcPct val="110000"/>
              </a:lnSpc>
              <a:spcBef>
                <a:spcPts val="0"/>
              </a:spcBef>
              <a:spcAft>
                <a:spcPts val="0"/>
              </a:spcAft>
              <a:defRPr/>
            </a:lvl4pPr>
            <a:lvl5pPr algn="l" rtl="0">
              <a:lnSpc>
                <a:spcPct val="110000"/>
              </a:lnSpc>
              <a:spcBef>
                <a:spcPts val="0"/>
              </a:spcBef>
              <a:spcAft>
                <a:spcPts val="0"/>
              </a:spcAft>
              <a:defRPr/>
            </a:lvl5pPr>
            <a:lvl6pPr algn="l" rtl="0" marL="457200">
              <a:lnSpc>
                <a:spcPct val="110000"/>
              </a:lnSpc>
              <a:spcBef>
                <a:spcPts val="0"/>
              </a:spcBef>
              <a:spcAft>
                <a:spcPts val="0"/>
              </a:spcAft>
              <a:defRPr/>
            </a:lvl6pPr>
            <a:lvl7pPr algn="l" rtl="0" marL="914400">
              <a:lnSpc>
                <a:spcPct val="110000"/>
              </a:lnSpc>
              <a:spcBef>
                <a:spcPts val="0"/>
              </a:spcBef>
              <a:spcAft>
                <a:spcPts val="0"/>
              </a:spcAft>
              <a:defRPr/>
            </a:lvl7pPr>
            <a:lvl8pPr algn="l" rtl="0" marL="1371600">
              <a:lnSpc>
                <a:spcPct val="110000"/>
              </a:lnSpc>
              <a:spcBef>
                <a:spcPts val="0"/>
              </a:spcBef>
              <a:spcAft>
                <a:spcPts val="0"/>
              </a:spcAft>
              <a:defRPr/>
            </a:lvl8pPr>
            <a:lvl9pPr algn="l" rtl="0" marL="1828800">
              <a:lnSpc>
                <a:spcPct val="110000"/>
              </a:lnSpc>
              <a:spcBef>
                <a:spcPts val="0"/>
              </a:spcBef>
              <a:spcAft>
                <a:spcPts val="0"/>
              </a:spcAft>
              <a:defRPr/>
            </a:lvl9pPr>
          </a:lstStyle>
          <a:p/>
        </p:txBody>
      </p:sp>
      <p:sp>
        <p:nvSpPr>
          <p:cNvPr id="28" name="Shape 28"/>
          <p:cNvSpPr txBox="1"/>
          <p:nvPr>
            <p:ph idx="1" type="body"/>
          </p:nvPr>
        </p:nvSpPr>
        <p:spPr>
          <a:xfrm>
            <a:off y="2006600" x="414337"/>
            <a:ext cy="4725987" cx="9864724"/>
          </a:xfrm>
          <a:prstGeom prst="rect">
            <a:avLst/>
          </a:prstGeom>
          <a:noFill/>
          <a:ln>
            <a:noFill/>
          </a:ln>
        </p:spPr>
        <p:txBody>
          <a:bodyPr bIns="91425" rIns="91425" lIns="91425" tIns="91425" anchor="t" anchorCtr="0"/>
          <a:lstStyle>
            <a:lvl1pPr algn="l" rtl="0">
              <a:lnSpc>
                <a:spcPct val="115000"/>
              </a:lnSpc>
              <a:spcBef>
                <a:spcPts val="0"/>
              </a:spcBef>
              <a:spcAft>
                <a:spcPts val="0"/>
              </a:spcAft>
              <a:defRPr/>
            </a:lvl1pPr>
            <a:lvl2pPr algn="l" rtl="0" indent="-84138" marL="179388">
              <a:lnSpc>
                <a:spcPct val="115000"/>
              </a:lnSpc>
              <a:spcBef>
                <a:spcPts val="0"/>
              </a:spcBef>
              <a:spcAft>
                <a:spcPts val="0"/>
              </a:spcAft>
              <a:buClr>
                <a:schemeClr val="dk1"/>
              </a:buClr>
              <a:buFont typeface="Arial"/>
              <a:buChar char="•"/>
              <a:defRPr/>
            </a:lvl2pPr>
            <a:lvl3pPr algn="l" rtl="0" indent="-82550" marL="355600">
              <a:lnSpc>
                <a:spcPct val="115000"/>
              </a:lnSpc>
              <a:spcBef>
                <a:spcPts val="0"/>
              </a:spcBef>
              <a:spcAft>
                <a:spcPts val="0"/>
              </a:spcAft>
              <a:buClr>
                <a:schemeClr val="dk1"/>
              </a:buClr>
              <a:buFont typeface="Arial"/>
              <a:buChar char="–"/>
              <a:defRPr/>
            </a:lvl3pPr>
            <a:lvl4pPr algn="l" rtl="0" indent="-87312" marL="538163">
              <a:lnSpc>
                <a:spcPct val="115000"/>
              </a:lnSpc>
              <a:spcBef>
                <a:spcPts val="0"/>
              </a:spcBef>
              <a:spcAft>
                <a:spcPts val="0"/>
              </a:spcAft>
              <a:buClr>
                <a:schemeClr val="dk1"/>
              </a:buClr>
              <a:buFont typeface="Arial"/>
              <a:buChar char="–"/>
              <a:defRPr/>
            </a:lvl4pPr>
            <a:lvl5pPr algn="l" rtl="0" indent="-92075" marL="720725">
              <a:lnSpc>
                <a:spcPct val="115000"/>
              </a:lnSpc>
              <a:spcBef>
                <a:spcPts val="0"/>
              </a:spcBef>
              <a:spcAft>
                <a:spcPts val="0"/>
              </a:spcAft>
              <a:buClr>
                <a:schemeClr val="dk1"/>
              </a:buClr>
              <a:buFont typeface="Arial"/>
              <a:buChar char="–"/>
              <a:defRPr/>
            </a:lvl5pPr>
            <a:lvl6pPr algn="l" rtl="0" indent="-92075" marL="1177925">
              <a:lnSpc>
                <a:spcPct val="115000"/>
              </a:lnSpc>
              <a:spcBef>
                <a:spcPts val="0"/>
              </a:spcBef>
              <a:spcAft>
                <a:spcPts val="0"/>
              </a:spcAft>
              <a:buClr>
                <a:schemeClr val="dk1"/>
              </a:buClr>
              <a:buFont typeface="Arial"/>
              <a:buChar char="–"/>
              <a:defRPr/>
            </a:lvl6pPr>
            <a:lvl7pPr algn="l" rtl="0" indent="-92075" marL="1635125">
              <a:lnSpc>
                <a:spcPct val="115000"/>
              </a:lnSpc>
              <a:spcBef>
                <a:spcPts val="0"/>
              </a:spcBef>
              <a:spcAft>
                <a:spcPts val="0"/>
              </a:spcAft>
              <a:buClr>
                <a:schemeClr val="dk1"/>
              </a:buClr>
              <a:buFont typeface="Arial"/>
              <a:buChar char="–"/>
              <a:defRPr/>
            </a:lvl7pPr>
            <a:lvl8pPr algn="l" rtl="0" indent="-92075" marL="2092325">
              <a:lnSpc>
                <a:spcPct val="115000"/>
              </a:lnSpc>
              <a:spcBef>
                <a:spcPts val="0"/>
              </a:spcBef>
              <a:spcAft>
                <a:spcPts val="0"/>
              </a:spcAft>
              <a:buClr>
                <a:schemeClr val="dk1"/>
              </a:buClr>
              <a:buFont typeface="Arial"/>
              <a:buChar char="–"/>
              <a:defRPr/>
            </a:lvl8pPr>
            <a:lvl9pPr algn="l" rtl="0" indent="-92075" marL="2549525">
              <a:lnSpc>
                <a:spcPct val="115000"/>
              </a:lnSpc>
              <a:spcBef>
                <a:spcPts val="0"/>
              </a:spcBef>
              <a:spcAft>
                <a:spcPts val="0"/>
              </a:spcAft>
              <a:buClr>
                <a:schemeClr val="dk1"/>
              </a:buClr>
              <a:buFont typeface="Arial"/>
              <a:buChar char="–"/>
              <a:defRPr/>
            </a:lvl9pPr>
          </a:lstStyle>
          <a:p/>
        </p:txBody>
      </p:sp>
      <p:sp>
        <p:nvSpPr>
          <p:cNvPr id="29" name="Shape 29"/>
          <p:cNvSpPr txBox="1"/>
          <p:nvPr>
            <p:ph idx="10" type="dt"/>
          </p:nvPr>
        </p:nvSpPr>
        <p:spPr>
          <a:xfrm>
            <a:off y="7129463" x="414337"/>
            <a:ext cy="236536" cx="4068761"/>
          </a:xfrm>
          <a:prstGeom prst="rect">
            <a:avLst/>
          </a:prstGeom>
          <a:noFill/>
          <a:ln>
            <a:noFill/>
          </a:ln>
        </p:spPr>
        <p:txBody>
          <a:bodyPr bIns="91425" rIns="91425" lIns="91425" tIns="91425" anchor="b" anchorCtr="0"/>
          <a:lstStyle>
            <a:lvl1pPr algn="l" rtl="0" marR="0" indent="0" marL="0">
              <a:lnSpc>
                <a:spcPct val="100000"/>
              </a:lnSpc>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0" name="Shape 30"/>
          <p:cNvSpPr txBox="1"/>
          <p:nvPr>
            <p:ph idx="11" type="ftr"/>
          </p:nvPr>
        </p:nvSpPr>
        <p:spPr>
          <a:xfrm>
            <a:off y="252412" x="414337"/>
            <a:ext cy="276224" cx="8280399"/>
          </a:xfrm>
          <a:prstGeom prst="rect">
            <a:avLst/>
          </a:prstGeom>
          <a:noFill/>
          <a:ln>
            <a:noFill/>
          </a:ln>
        </p:spPr>
        <p:txBody>
          <a:bodyPr bIns="91425" rIns="91425" lIns="91425" tIns="91425" anchor="b" anchorCtr="0"/>
          <a:lstStyle>
            <a:lvl1pPr algn="l" rtl="0" marR="0" indent="0" marL="0">
              <a:lnSpc>
                <a:spcPct val="100000"/>
              </a:lnSpc>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1" name="Shape 31"/>
          <p:cNvSpPr txBox="1"/>
          <p:nvPr>
            <p:ph idx="12" type="sldNum"/>
          </p:nvPr>
        </p:nvSpPr>
        <p:spPr>
          <a:xfrm>
            <a:off y="7127875" x="4913312"/>
            <a:ext cy="238124" cx="901700"/>
          </a:xfrm>
          <a:prstGeom prst="rect">
            <a:avLst/>
          </a:prstGeom>
          <a:noFill/>
          <a:ln>
            <a:noFill/>
          </a:ln>
        </p:spPr>
        <p:txBody>
          <a:bodyPr bIns="0" rIns="0" lIns="0" tIns="0" anchor="b" anchorCtr="0">
            <a:noAutofit/>
          </a:bodyPr>
          <a:lstStyle>
            <a:lvl1pPr algn="l" rtl="0" marR="0" indent="0" marL="0">
              <a:lnSpc>
                <a:spcPct val="100000"/>
              </a:lnSpc>
              <a:spcBef>
                <a:spcPts val="0"/>
              </a:spcBef>
              <a:buNone/>
              <a:defRPr strike="noStrike" u="none" b="0" cap="none" baseline="0" sz="900" i="0">
                <a:solidFill>
                  <a:schemeClr val="dk1"/>
                </a:solidFill>
                <a:latin typeface="Arial"/>
                <a:ea typeface="Arial"/>
                <a:cs typeface="Arial"/>
                <a:sym typeface="Arial"/>
              </a:defRPr>
            </a:lvl1pPr>
          </a:lstStyle>
          <a:p>
            <a:pPr lvl="0" indent="0" marL="0">
              <a:spcBef>
                <a:spcPts val="0"/>
              </a:spcBef>
              <a:buSzPct val="25000"/>
              <a:buNone/>
            </a:pPr>
            <a:fld id="{00000000-1234-1234-1234-123412341234}" type="slidenum">
              <a:rPr lang="fr-F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Alleen titel">
    <p:spTree>
      <p:nvGrpSpPr>
        <p:cNvPr id="32" name="Shape 32"/>
        <p:cNvGrpSpPr/>
        <p:nvPr/>
      </p:nvGrpSpPr>
      <p:grpSpPr>
        <a:xfrm>
          <a:off y="0" x="0"/>
          <a:ext cy="0" cx="0"/>
          <a:chOff y="0" x="0"/>
          <a:chExt cy="0" cx="0"/>
        </a:xfrm>
      </p:grpSpPr>
      <p:sp>
        <p:nvSpPr>
          <p:cNvPr id="33" name="Shape 33"/>
          <p:cNvSpPr txBox="1"/>
          <p:nvPr>
            <p:ph type="title"/>
          </p:nvPr>
        </p:nvSpPr>
        <p:spPr>
          <a:xfrm>
            <a:off y="720725" x="414337"/>
            <a:ext cy="971550" cx="9864724"/>
          </a:xfrm>
          <a:prstGeom prst="rect">
            <a:avLst/>
          </a:prstGeom>
          <a:noFill/>
          <a:ln>
            <a:noFill/>
          </a:ln>
        </p:spPr>
        <p:txBody>
          <a:bodyPr bIns="91425" rIns="91425" lIns="91425" tIns="91425" anchor="t" anchorCtr="0"/>
          <a:lstStyle>
            <a:lvl1pPr algn="l" rtl="0">
              <a:lnSpc>
                <a:spcPct val="110000"/>
              </a:lnSpc>
              <a:spcBef>
                <a:spcPts val="0"/>
              </a:spcBef>
              <a:spcAft>
                <a:spcPts val="0"/>
              </a:spcAft>
              <a:defRPr/>
            </a:lvl1pPr>
            <a:lvl2pPr algn="l" rtl="0">
              <a:lnSpc>
                <a:spcPct val="110000"/>
              </a:lnSpc>
              <a:spcBef>
                <a:spcPts val="0"/>
              </a:spcBef>
              <a:spcAft>
                <a:spcPts val="0"/>
              </a:spcAft>
              <a:defRPr/>
            </a:lvl2pPr>
            <a:lvl3pPr algn="l" rtl="0">
              <a:lnSpc>
                <a:spcPct val="110000"/>
              </a:lnSpc>
              <a:spcBef>
                <a:spcPts val="0"/>
              </a:spcBef>
              <a:spcAft>
                <a:spcPts val="0"/>
              </a:spcAft>
              <a:defRPr/>
            </a:lvl3pPr>
            <a:lvl4pPr algn="l" rtl="0">
              <a:lnSpc>
                <a:spcPct val="110000"/>
              </a:lnSpc>
              <a:spcBef>
                <a:spcPts val="0"/>
              </a:spcBef>
              <a:spcAft>
                <a:spcPts val="0"/>
              </a:spcAft>
              <a:defRPr/>
            </a:lvl4pPr>
            <a:lvl5pPr algn="l" rtl="0">
              <a:lnSpc>
                <a:spcPct val="110000"/>
              </a:lnSpc>
              <a:spcBef>
                <a:spcPts val="0"/>
              </a:spcBef>
              <a:spcAft>
                <a:spcPts val="0"/>
              </a:spcAft>
              <a:defRPr/>
            </a:lvl5pPr>
            <a:lvl6pPr algn="l" rtl="0" marL="457200">
              <a:lnSpc>
                <a:spcPct val="110000"/>
              </a:lnSpc>
              <a:spcBef>
                <a:spcPts val="0"/>
              </a:spcBef>
              <a:spcAft>
                <a:spcPts val="0"/>
              </a:spcAft>
              <a:defRPr/>
            </a:lvl6pPr>
            <a:lvl7pPr algn="l" rtl="0" marL="914400">
              <a:lnSpc>
                <a:spcPct val="110000"/>
              </a:lnSpc>
              <a:spcBef>
                <a:spcPts val="0"/>
              </a:spcBef>
              <a:spcAft>
                <a:spcPts val="0"/>
              </a:spcAft>
              <a:defRPr/>
            </a:lvl7pPr>
            <a:lvl8pPr algn="l" rtl="0" marL="1371600">
              <a:lnSpc>
                <a:spcPct val="110000"/>
              </a:lnSpc>
              <a:spcBef>
                <a:spcPts val="0"/>
              </a:spcBef>
              <a:spcAft>
                <a:spcPts val="0"/>
              </a:spcAft>
              <a:defRPr/>
            </a:lvl8pPr>
            <a:lvl9pPr algn="l" rtl="0" marL="1828800">
              <a:lnSpc>
                <a:spcPct val="110000"/>
              </a:lnSpc>
              <a:spcBef>
                <a:spcPts val="0"/>
              </a:spcBef>
              <a:spcAft>
                <a:spcPts val="0"/>
              </a:spcAft>
              <a:defRPr/>
            </a:lvl9pPr>
          </a:lstStyle>
          <a:p/>
        </p:txBody>
      </p:sp>
      <p:sp>
        <p:nvSpPr>
          <p:cNvPr id="34" name="Shape 34"/>
          <p:cNvSpPr txBox="1"/>
          <p:nvPr>
            <p:ph idx="10" type="dt"/>
          </p:nvPr>
        </p:nvSpPr>
        <p:spPr>
          <a:xfrm>
            <a:off y="7129463" x="414337"/>
            <a:ext cy="236536" cx="4068761"/>
          </a:xfrm>
          <a:prstGeom prst="rect">
            <a:avLst/>
          </a:prstGeom>
          <a:noFill/>
          <a:ln>
            <a:noFill/>
          </a:ln>
        </p:spPr>
        <p:txBody>
          <a:bodyPr bIns="91425" rIns="91425" lIns="91425" tIns="91425" anchor="b" anchorCtr="0"/>
          <a:lstStyle>
            <a:lvl1pPr algn="l" rtl="0" marR="0" indent="0" marL="0">
              <a:lnSpc>
                <a:spcPct val="100000"/>
              </a:lnSpc>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5" name="Shape 35"/>
          <p:cNvSpPr txBox="1"/>
          <p:nvPr>
            <p:ph idx="11" type="ftr"/>
          </p:nvPr>
        </p:nvSpPr>
        <p:spPr>
          <a:xfrm>
            <a:off y="252412" x="414337"/>
            <a:ext cy="276224" cx="8280399"/>
          </a:xfrm>
          <a:prstGeom prst="rect">
            <a:avLst/>
          </a:prstGeom>
          <a:noFill/>
          <a:ln>
            <a:noFill/>
          </a:ln>
        </p:spPr>
        <p:txBody>
          <a:bodyPr bIns="91425" rIns="91425" lIns="91425" tIns="91425" anchor="b" anchorCtr="0"/>
          <a:lstStyle>
            <a:lvl1pPr algn="l" rtl="0" marR="0" indent="0" marL="0">
              <a:lnSpc>
                <a:spcPct val="100000"/>
              </a:lnSpc>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6" name="Shape 36"/>
          <p:cNvSpPr txBox="1"/>
          <p:nvPr>
            <p:ph idx="12" type="sldNum"/>
          </p:nvPr>
        </p:nvSpPr>
        <p:spPr>
          <a:xfrm>
            <a:off y="7127875" x="4913312"/>
            <a:ext cy="238124" cx="901700"/>
          </a:xfrm>
          <a:prstGeom prst="rect">
            <a:avLst/>
          </a:prstGeom>
          <a:noFill/>
          <a:ln>
            <a:noFill/>
          </a:ln>
        </p:spPr>
        <p:txBody>
          <a:bodyPr bIns="0" rIns="0" lIns="0" tIns="0" anchor="b" anchorCtr="0">
            <a:noAutofit/>
          </a:bodyPr>
          <a:lstStyle>
            <a:lvl1pPr algn="l" rtl="0" marR="0" indent="0" marL="0">
              <a:lnSpc>
                <a:spcPct val="100000"/>
              </a:lnSpc>
              <a:spcBef>
                <a:spcPts val="0"/>
              </a:spcBef>
              <a:buNone/>
              <a:defRPr strike="noStrike" u="none" b="0" cap="none" baseline="0" sz="900" i="0">
                <a:solidFill>
                  <a:schemeClr val="dk1"/>
                </a:solidFill>
                <a:latin typeface="Arial"/>
                <a:ea typeface="Arial"/>
                <a:cs typeface="Arial"/>
                <a:sym typeface="Arial"/>
              </a:defRPr>
            </a:lvl1pPr>
          </a:lstStyle>
          <a:p>
            <a:pPr lvl="0" indent="0" marL="0">
              <a:spcBef>
                <a:spcPts val="0"/>
              </a:spcBef>
              <a:buSzPct val="25000"/>
              <a:buNone/>
            </a:pPr>
            <a:fld id="{00000000-1234-1234-1234-123412341234}" type="slidenum">
              <a:rPr lang="fr-F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5">
    <p:bg>
      <p:bgPr>
        <a:solidFill>
          <a:srgbClr val="0085AD"/>
        </a:solidFill>
      </p:bgPr>
    </p:bg>
    <p:spTree>
      <p:nvGrpSpPr>
        <p:cNvPr id="37" name="Shape 37"/>
        <p:cNvGrpSpPr/>
        <p:nvPr/>
      </p:nvGrpSpPr>
      <p:grpSpPr>
        <a:xfrm>
          <a:off y="0" x="0"/>
          <a:ext cy="0" cx="0"/>
          <a:chOff y="0" x="0"/>
          <a:chExt cy="0" cx="0"/>
        </a:xfrm>
      </p:grpSpPr>
      <p:sp>
        <p:nvSpPr>
          <p:cNvPr id="38" name="Shape 38"/>
          <p:cNvSpPr/>
          <p:nvPr/>
        </p:nvSpPr>
        <p:spPr>
          <a:xfrm>
            <a:off y="6659563" x="0"/>
            <a:ext cy="901700" cx="10693400"/>
          </a:xfrm>
          <a:prstGeom prst="rect">
            <a:avLst/>
          </a:prstGeom>
          <a:gradFill>
            <a:gsLst>
              <a:gs pos="0">
                <a:schemeClr val="accent3"/>
              </a:gs>
              <a:gs pos="100000">
                <a:schemeClr val="dk2"/>
              </a:gs>
            </a:gsLst>
            <a:lin ang="0" scaled="0"/>
          </a:gra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sp>
        <p:nvSpPr>
          <p:cNvPr id="39" name="Shape 39"/>
          <p:cNvSpPr/>
          <p:nvPr/>
        </p:nvSpPr>
        <p:spPr>
          <a:xfrm>
            <a:off y="0" x="0"/>
            <a:ext cy="6674094" cx="10688637"/>
          </a:xfrm>
          <a:prstGeom prst="rect">
            <a:avLst/>
          </a:prstGeom>
          <a:solidFill>
            <a:schemeClr val="accent5"/>
          </a:solidFill>
          <a:ln>
            <a:noFill/>
          </a:ln>
        </p:spPr>
        <p:txBody>
          <a:bodyPr bIns="45700" rIns="91425" lIns="91425" tIns="45700" anchor="ctr" anchorCtr="0">
            <a:noAutofit/>
          </a:bodyPr>
          <a:lstStyle/>
          <a:p>
            <a:pPr algn="ctr" rtl="0" lvl="0" marR="0" indent="0" marL="0">
              <a:lnSpc>
                <a:spcPct val="115000"/>
              </a:lnSpc>
              <a:spcBef>
                <a:spcPts val="0"/>
              </a:spcBef>
              <a:spcAft>
                <a:spcPts val="0"/>
              </a:spcAft>
              <a:buClr>
                <a:schemeClr val="dk1"/>
              </a:buClr>
              <a:buFont typeface="Arial"/>
              <a:buNone/>
            </a:pPr>
            <a:r>
              <a:t/>
            </a:r>
            <a:endParaRPr strike="noStrike" u="none" b="0" cap="none" baseline="0" sz="1500" i="0">
              <a:solidFill>
                <a:schemeClr val="dk1"/>
              </a:solidFill>
              <a:latin typeface="Arial"/>
              <a:ea typeface="Arial"/>
              <a:cs typeface="Arial"/>
              <a:sym typeface="Arial"/>
            </a:endParaRPr>
          </a:p>
        </p:txBody>
      </p:sp>
      <p:pic>
        <p:nvPicPr>
          <p:cNvPr id="40" name="Shape 40"/>
          <p:cNvPicPr preferRelativeResize="0"/>
          <p:nvPr/>
        </p:nvPicPr>
        <p:blipFill rotWithShape="1">
          <a:blip r:embed="rId2">
            <a:alphaModFix/>
          </a:blip>
          <a:srcRect t="0" b="0" r="0" l="0"/>
          <a:stretch/>
        </p:blipFill>
        <p:spPr>
          <a:xfrm>
            <a:off y="0" x="0"/>
            <a:ext cy="6661150" cx="10701338"/>
          </a:xfrm>
          <a:prstGeom prst="rect">
            <a:avLst/>
          </a:prstGeom>
          <a:noFill/>
          <a:ln>
            <a:noFill/>
          </a:ln>
        </p:spPr>
      </p:pic>
      <p:sp>
        <p:nvSpPr>
          <p:cNvPr id="41" name="Shape 41"/>
          <p:cNvSpPr txBox="1"/>
          <p:nvPr>
            <p:ph type="ctrTitle"/>
          </p:nvPr>
        </p:nvSpPr>
        <p:spPr>
          <a:xfrm>
            <a:off y="3248025" x="2898775"/>
            <a:ext cy="2152649" cx="7380287"/>
          </a:xfrm>
          <a:prstGeom prst="rect">
            <a:avLst/>
          </a:prstGeom>
          <a:noFill/>
          <a:ln>
            <a:noFill/>
          </a:ln>
        </p:spPr>
        <p:txBody>
          <a:bodyPr bIns="91425" rIns="91425" lIns="91425" tIns="91425" anchor="t" anchorCtr="0"/>
          <a:lstStyle>
            <a:lvl1pPr algn="l" rtl="0" marR="0" indent="0" marL="0">
              <a:lnSpc>
                <a:spcPct val="105000"/>
              </a:lnSpc>
              <a:spcBef>
                <a:spcPts val="0"/>
              </a:spcBef>
              <a:spcAft>
                <a:spcPts val="0"/>
              </a:spcAft>
              <a:defRPr/>
            </a:lvl1pPr>
            <a:lvl2pPr algn="l" rtl="0" marR="0" indent="0" marL="0">
              <a:lnSpc>
                <a:spcPct val="110000"/>
              </a:lnSpc>
              <a:spcBef>
                <a:spcPts val="0"/>
              </a:spcBef>
              <a:spcAft>
                <a:spcPts val="0"/>
              </a:spcAft>
              <a:defRPr/>
            </a:lvl2pPr>
            <a:lvl3pPr algn="l" rtl="0" marR="0" indent="0" marL="0">
              <a:lnSpc>
                <a:spcPct val="110000"/>
              </a:lnSpc>
              <a:spcBef>
                <a:spcPts val="0"/>
              </a:spcBef>
              <a:spcAft>
                <a:spcPts val="0"/>
              </a:spcAft>
              <a:defRPr/>
            </a:lvl3pPr>
            <a:lvl4pPr algn="l" rtl="0" marR="0" indent="0" marL="0">
              <a:lnSpc>
                <a:spcPct val="110000"/>
              </a:lnSpc>
              <a:spcBef>
                <a:spcPts val="0"/>
              </a:spcBef>
              <a:spcAft>
                <a:spcPts val="0"/>
              </a:spcAft>
              <a:defRPr/>
            </a:lvl4pPr>
            <a:lvl5pPr algn="l" rtl="0" marR="0" indent="0" marL="0">
              <a:lnSpc>
                <a:spcPct val="110000"/>
              </a:lnSpc>
              <a:spcBef>
                <a:spcPts val="0"/>
              </a:spcBef>
              <a:spcAft>
                <a:spcPts val="0"/>
              </a:spcAft>
              <a:defRPr/>
            </a:lvl5pPr>
            <a:lvl6pPr algn="l" rtl="0" marR="0" indent="0" marL="457200">
              <a:lnSpc>
                <a:spcPct val="110000"/>
              </a:lnSpc>
              <a:spcBef>
                <a:spcPts val="0"/>
              </a:spcBef>
              <a:spcAft>
                <a:spcPts val="0"/>
              </a:spcAft>
              <a:defRPr/>
            </a:lvl6pPr>
            <a:lvl7pPr algn="l" rtl="0" marR="0" indent="0" marL="914400">
              <a:lnSpc>
                <a:spcPct val="110000"/>
              </a:lnSpc>
              <a:spcBef>
                <a:spcPts val="0"/>
              </a:spcBef>
              <a:spcAft>
                <a:spcPts val="0"/>
              </a:spcAft>
              <a:defRPr/>
            </a:lvl7pPr>
            <a:lvl8pPr algn="l" rtl="0" marR="0" indent="0" marL="1371600">
              <a:lnSpc>
                <a:spcPct val="110000"/>
              </a:lnSpc>
              <a:spcBef>
                <a:spcPts val="0"/>
              </a:spcBef>
              <a:spcAft>
                <a:spcPts val="0"/>
              </a:spcAft>
              <a:defRPr/>
            </a:lvl8pPr>
            <a:lvl9pPr algn="l" rtl="0" marR="0" indent="0" marL="1828800">
              <a:lnSpc>
                <a:spcPct val="110000"/>
              </a:lnSpc>
              <a:spcBef>
                <a:spcPts val="0"/>
              </a:spcBef>
              <a:spcAft>
                <a:spcPts val="0"/>
              </a:spcAft>
              <a:defRPr/>
            </a:lvl9pPr>
          </a:lstStyle>
          <a:p/>
        </p:txBody>
      </p:sp>
      <p:sp>
        <p:nvSpPr>
          <p:cNvPr id="42" name="Shape 42"/>
          <p:cNvSpPr txBox="1"/>
          <p:nvPr>
            <p:ph idx="1" type="subTitle"/>
          </p:nvPr>
        </p:nvSpPr>
        <p:spPr>
          <a:xfrm>
            <a:off y="5508625" x="2898775"/>
            <a:ext cy="800099" cx="7380287"/>
          </a:xfrm>
          <a:prstGeom prst="rect">
            <a:avLst/>
          </a:prstGeom>
          <a:noFill/>
          <a:ln>
            <a:noFill/>
          </a:ln>
        </p:spPr>
        <p:txBody>
          <a:bodyPr bIns="91425" rIns="91425" lIns="91425" tIns="91425" anchor="b" anchorCtr="0"/>
          <a:lstStyle>
            <a:lvl1pPr algn="l" rtl="0" marR="0" indent="0" marL="0">
              <a:lnSpc>
                <a:spcPct val="110000"/>
              </a:lnSpc>
              <a:spcBef>
                <a:spcPts val="0"/>
              </a:spcBef>
              <a:spcAft>
                <a:spcPts val="0"/>
              </a:spcAft>
              <a:defRPr/>
            </a:lvl1pPr>
            <a:lvl2pPr algn="l" rtl="0" marR="0" indent="-84138" marL="179388">
              <a:lnSpc>
                <a:spcPct val="115000"/>
              </a:lnSpc>
              <a:spcBef>
                <a:spcPts val="0"/>
              </a:spcBef>
              <a:spcAft>
                <a:spcPts val="0"/>
              </a:spcAft>
              <a:buClr>
                <a:schemeClr val="dk1"/>
              </a:buClr>
              <a:buFont typeface="Arial"/>
              <a:buChar char="•"/>
              <a:defRPr/>
            </a:lvl2pPr>
            <a:lvl3pPr algn="l" rtl="0" marR="0" indent="-82550" marL="355600">
              <a:lnSpc>
                <a:spcPct val="115000"/>
              </a:lnSpc>
              <a:spcBef>
                <a:spcPts val="0"/>
              </a:spcBef>
              <a:spcAft>
                <a:spcPts val="0"/>
              </a:spcAft>
              <a:buClr>
                <a:schemeClr val="dk1"/>
              </a:buClr>
              <a:buFont typeface="Arial"/>
              <a:buChar char="–"/>
              <a:defRPr/>
            </a:lvl3pPr>
            <a:lvl4pPr algn="l" rtl="0" marR="0" indent="-87312" marL="538163">
              <a:lnSpc>
                <a:spcPct val="115000"/>
              </a:lnSpc>
              <a:spcBef>
                <a:spcPts val="0"/>
              </a:spcBef>
              <a:spcAft>
                <a:spcPts val="0"/>
              </a:spcAft>
              <a:buClr>
                <a:schemeClr val="dk1"/>
              </a:buClr>
              <a:buFont typeface="Arial"/>
              <a:buChar char="–"/>
              <a:defRPr/>
            </a:lvl4pPr>
            <a:lvl5pPr algn="l" rtl="0" marR="0" indent="-92075" marL="720725">
              <a:lnSpc>
                <a:spcPct val="115000"/>
              </a:lnSpc>
              <a:spcBef>
                <a:spcPts val="0"/>
              </a:spcBef>
              <a:spcAft>
                <a:spcPts val="0"/>
              </a:spcAft>
              <a:buClr>
                <a:schemeClr val="dk1"/>
              </a:buClr>
              <a:buFont typeface="Arial"/>
              <a:buChar char="–"/>
              <a:defRPr/>
            </a:lvl5pPr>
            <a:lvl6pPr algn="l" rtl="0" marR="0" indent="-92075" marL="1177925">
              <a:lnSpc>
                <a:spcPct val="115000"/>
              </a:lnSpc>
              <a:spcBef>
                <a:spcPts val="0"/>
              </a:spcBef>
              <a:spcAft>
                <a:spcPts val="0"/>
              </a:spcAft>
              <a:buClr>
                <a:schemeClr val="dk1"/>
              </a:buClr>
              <a:buFont typeface="Arial"/>
              <a:buChar char="–"/>
              <a:defRPr/>
            </a:lvl6pPr>
            <a:lvl7pPr algn="l" rtl="0" marR="0" indent="-92075" marL="1635125">
              <a:lnSpc>
                <a:spcPct val="115000"/>
              </a:lnSpc>
              <a:spcBef>
                <a:spcPts val="0"/>
              </a:spcBef>
              <a:spcAft>
                <a:spcPts val="0"/>
              </a:spcAft>
              <a:buClr>
                <a:schemeClr val="dk1"/>
              </a:buClr>
              <a:buFont typeface="Arial"/>
              <a:buChar char="–"/>
              <a:defRPr/>
            </a:lvl7pPr>
            <a:lvl8pPr algn="l" rtl="0" marR="0" indent="-92075" marL="2092325">
              <a:lnSpc>
                <a:spcPct val="115000"/>
              </a:lnSpc>
              <a:spcBef>
                <a:spcPts val="0"/>
              </a:spcBef>
              <a:spcAft>
                <a:spcPts val="0"/>
              </a:spcAft>
              <a:buClr>
                <a:schemeClr val="dk1"/>
              </a:buClr>
              <a:buFont typeface="Arial"/>
              <a:buChar char="–"/>
              <a:defRPr/>
            </a:lvl8pPr>
            <a:lvl9pPr algn="l" rtl="0" marR="0" indent="-92075" marL="2549525">
              <a:lnSpc>
                <a:spcPct val="115000"/>
              </a:lnSpc>
              <a:spcBef>
                <a:spcPts val="0"/>
              </a:spcBef>
              <a:spcAft>
                <a:spcPts val="0"/>
              </a:spcAft>
              <a:buClr>
                <a:schemeClr val="dk1"/>
              </a:buClr>
              <a:buFont typeface="Arial"/>
              <a:buChar char="–"/>
              <a:defRPr/>
            </a:lvl9pPr>
          </a:lstStyle>
          <a:p/>
        </p:txBody>
      </p:sp>
      <p:grpSp>
        <p:nvGrpSpPr>
          <p:cNvPr id="43" name="Shape 43"/>
          <p:cNvGrpSpPr/>
          <p:nvPr/>
        </p:nvGrpSpPr>
        <p:grpSpPr>
          <a:xfrm>
            <a:off y="6661150" x="0"/>
            <a:ext cy="107950" cx="10693400"/>
            <a:chOff y="4195" x="0"/>
            <a:chExt cy="68" cx="6736"/>
          </a:xfrm>
        </p:grpSpPr>
        <p:sp>
          <p:nvSpPr>
            <p:cNvPr id="44" name="Shape 44"/>
            <p:cNvSpPr/>
            <p:nvPr/>
          </p:nvSpPr>
          <p:spPr>
            <a:xfrm>
              <a:off y="4195" x="0"/>
              <a:ext cy="22" cx="6732"/>
            </a:xfrm>
            <a:prstGeom prst="rect">
              <a:avLst/>
            </a:prstGeom>
            <a:solidFill>
              <a:schemeClr val="accent1"/>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sp>
          <p:nvSpPr>
            <p:cNvPr id="45" name="Shape 45"/>
            <p:cNvSpPr/>
            <p:nvPr/>
          </p:nvSpPr>
          <p:spPr>
            <a:xfrm>
              <a:off y="4195" x="1826"/>
              <a:ext cy="68" cx="4910"/>
            </a:xfrm>
            <a:prstGeom prst="rect">
              <a:avLst/>
            </a:prstGeom>
            <a:solidFill>
              <a:schemeClr val="accent1"/>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grpSp>
      <p:pic>
        <p:nvPicPr>
          <p:cNvPr id="46" name="Shape 46"/>
          <p:cNvPicPr preferRelativeResize="0"/>
          <p:nvPr/>
        </p:nvPicPr>
        <p:blipFill rotWithShape="1">
          <a:blip r:embed="rId3">
            <a:alphaModFix/>
          </a:blip>
          <a:srcRect t="0" b="0" r="0" l="0"/>
          <a:stretch/>
        </p:blipFill>
        <p:spPr>
          <a:xfrm>
            <a:off y="6740525" x="8859838"/>
            <a:ext cy="822324" cx="16573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7">
    <p:bg>
      <p:bgPr>
        <a:solidFill>
          <a:srgbClr val="0085AD"/>
        </a:solidFill>
      </p:bgPr>
    </p:bg>
    <p:spTree>
      <p:nvGrpSpPr>
        <p:cNvPr id="47" name="Shape 47"/>
        <p:cNvGrpSpPr/>
        <p:nvPr/>
      </p:nvGrpSpPr>
      <p:grpSpPr>
        <a:xfrm>
          <a:off y="0" x="0"/>
          <a:ext cy="0" cx="0"/>
          <a:chOff y="0" x="0"/>
          <a:chExt cy="0" cx="0"/>
        </a:xfrm>
      </p:grpSpPr>
      <p:pic>
        <p:nvPicPr>
          <p:cNvPr id="48" name="Shape 48"/>
          <p:cNvPicPr preferRelativeResize="0"/>
          <p:nvPr/>
        </p:nvPicPr>
        <p:blipFill rotWithShape="1">
          <a:blip r:embed="rId2">
            <a:alphaModFix/>
          </a:blip>
          <a:srcRect t="0" b="0" r="0" l="0"/>
          <a:stretch/>
        </p:blipFill>
        <p:spPr>
          <a:xfrm>
            <a:off y="0" x="0"/>
            <a:ext cy="7561263" cx="10693400"/>
          </a:xfrm>
          <a:prstGeom prst="rect">
            <a:avLst/>
          </a:prstGeom>
          <a:noFill/>
          <a:ln>
            <a:noFill/>
          </a:ln>
        </p:spPr>
      </p:pic>
      <p:grpSp>
        <p:nvGrpSpPr>
          <p:cNvPr id="49" name="Shape 49"/>
          <p:cNvGrpSpPr/>
          <p:nvPr/>
        </p:nvGrpSpPr>
        <p:grpSpPr>
          <a:xfrm>
            <a:off y="4644726" x="0"/>
            <a:ext cy="2918124" cx="10693400"/>
            <a:chOff y="1860" x="0"/>
            <a:chExt cy="2903" cx="6736"/>
          </a:xfrm>
        </p:grpSpPr>
        <p:sp>
          <p:nvSpPr>
            <p:cNvPr id="50" name="Shape 50"/>
            <p:cNvSpPr/>
            <p:nvPr/>
          </p:nvSpPr>
          <p:spPr>
            <a:xfrm>
              <a:off y="1860" x="0"/>
              <a:ext cy="2903" cx="6735"/>
            </a:xfrm>
            <a:prstGeom prst="rect">
              <a:avLst/>
            </a:prstGeom>
            <a:solidFill>
              <a:srgbClr val="1E3174"/>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grpSp>
          <p:nvGrpSpPr>
            <p:cNvPr id="51" name="Shape 51"/>
            <p:cNvGrpSpPr/>
            <p:nvPr/>
          </p:nvGrpSpPr>
          <p:grpSpPr>
            <a:xfrm>
              <a:off y="1860" x="0"/>
              <a:ext cy="68" cx="6736"/>
              <a:chOff y="1860" x="0"/>
              <a:chExt cy="68" cx="6736"/>
            </a:xfrm>
          </p:grpSpPr>
          <p:sp>
            <p:nvSpPr>
              <p:cNvPr id="52" name="Shape 52"/>
              <p:cNvSpPr/>
              <p:nvPr/>
            </p:nvSpPr>
            <p:spPr>
              <a:xfrm>
                <a:off y="1860" x="0"/>
                <a:ext cy="22" cx="6732"/>
              </a:xfrm>
              <a:prstGeom prst="rect">
                <a:avLst/>
              </a:prstGeom>
              <a:solidFill>
                <a:schemeClr val="lt1"/>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sp>
            <p:nvSpPr>
              <p:cNvPr id="53" name="Shape 53"/>
              <p:cNvSpPr/>
              <p:nvPr/>
            </p:nvSpPr>
            <p:spPr>
              <a:xfrm>
                <a:off y="1860" x="1826"/>
                <a:ext cy="68" cx="4910"/>
              </a:xfrm>
              <a:prstGeom prst="rect">
                <a:avLst/>
              </a:prstGeom>
              <a:solidFill>
                <a:schemeClr val="lt1"/>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grpSp>
      </p:grpSp>
      <p:sp>
        <p:nvSpPr>
          <p:cNvPr id="54" name="Shape 54"/>
          <p:cNvSpPr txBox="1"/>
          <p:nvPr>
            <p:ph type="ctrTitle"/>
          </p:nvPr>
        </p:nvSpPr>
        <p:spPr>
          <a:xfrm>
            <a:off y="4940001" x="2898775"/>
            <a:ext cy="1216894" cx="7380287"/>
          </a:xfrm>
          <a:prstGeom prst="rect">
            <a:avLst/>
          </a:prstGeom>
          <a:noFill/>
          <a:ln>
            <a:noFill/>
          </a:ln>
        </p:spPr>
        <p:txBody>
          <a:bodyPr bIns="91425" rIns="91425" lIns="91425" tIns="91425" anchor="t" anchorCtr="0"/>
          <a:lstStyle>
            <a:lvl1pPr algn="l" rtl="0" marR="0" indent="0" marL="0">
              <a:lnSpc>
                <a:spcPct val="105000"/>
              </a:lnSpc>
              <a:spcBef>
                <a:spcPts val="0"/>
              </a:spcBef>
              <a:spcAft>
                <a:spcPts val="0"/>
              </a:spcAft>
              <a:defRPr/>
            </a:lvl1pPr>
            <a:lvl2pPr algn="l" rtl="0" marR="0" indent="0" marL="0">
              <a:lnSpc>
                <a:spcPct val="110000"/>
              </a:lnSpc>
              <a:spcBef>
                <a:spcPts val="0"/>
              </a:spcBef>
              <a:spcAft>
                <a:spcPts val="0"/>
              </a:spcAft>
              <a:defRPr/>
            </a:lvl2pPr>
            <a:lvl3pPr algn="l" rtl="0" marR="0" indent="0" marL="0">
              <a:lnSpc>
                <a:spcPct val="110000"/>
              </a:lnSpc>
              <a:spcBef>
                <a:spcPts val="0"/>
              </a:spcBef>
              <a:spcAft>
                <a:spcPts val="0"/>
              </a:spcAft>
              <a:defRPr/>
            </a:lvl3pPr>
            <a:lvl4pPr algn="l" rtl="0" marR="0" indent="0" marL="0">
              <a:lnSpc>
                <a:spcPct val="110000"/>
              </a:lnSpc>
              <a:spcBef>
                <a:spcPts val="0"/>
              </a:spcBef>
              <a:spcAft>
                <a:spcPts val="0"/>
              </a:spcAft>
              <a:defRPr/>
            </a:lvl4pPr>
            <a:lvl5pPr algn="l" rtl="0" marR="0" indent="0" marL="0">
              <a:lnSpc>
                <a:spcPct val="110000"/>
              </a:lnSpc>
              <a:spcBef>
                <a:spcPts val="0"/>
              </a:spcBef>
              <a:spcAft>
                <a:spcPts val="0"/>
              </a:spcAft>
              <a:defRPr/>
            </a:lvl5pPr>
            <a:lvl6pPr algn="l" rtl="0" marR="0" indent="0" marL="457200">
              <a:lnSpc>
                <a:spcPct val="110000"/>
              </a:lnSpc>
              <a:spcBef>
                <a:spcPts val="0"/>
              </a:spcBef>
              <a:spcAft>
                <a:spcPts val="0"/>
              </a:spcAft>
              <a:defRPr/>
            </a:lvl6pPr>
            <a:lvl7pPr algn="l" rtl="0" marR="0" indent="0" marL="914400">
              <a:lnSpc>
                <a:spcPct val="110000"/>
              </a:lnSpc>
              <a:spcBef>
                <a:spcPts val="0"/>
              </a:spcBef>
              <a:spcAft>
                <a:spcPts val="0"/>
              </a:spcAft>
              <a:defRPr/>
            </a:lvl7pPr>
            <a:lvl8pPr algn="l" rtl="0" marR="0" indent="0" marL="1371600">
              <a:lnSpc>
                <a:spcPct val="110000"/>
              </a:lnSpc>
              <a:spcBef>
                <a:spcPts val="0"/>
              </a:spcBef>
              <a:spcAft>
                <a:spcPts val="0"/>
              </a:spcAft>
              <a:defRPr/>
            </a:lvl8pPr>
            <a:lvl9pPr algn="l" rtl="0" marR="0" indent="0" marL="1828800">
              <a:lnSpc>
                <a:spcPct val="110000"/>
              </a:lnSpc>
              <a:spcBef>
                <a:spcPts val="0"/>
              </a:spcBef>
              <a:spcAft>
                <a:spcPts val="0"/>
              </a:spcAft>
              <a:defRPr/>
            </a:lvl9pPr>
          </a:lstStyle>
          <a:p/>
        </p:txBody>
      </p:sp>
      <p:sp>
        <p:nvSpPr>
          <p:cNvPr id="55" name="Shape 55"/>
          <p:cNvSpPr txBox="1"/>
          <p:nvPr>
            <p:ph idx="1" type="subTitle"/>
          </p:nvPr>
        </p:nvSpPr>
        <p:spPr>
          <a:xfrm>
            <a:off y="6156894" x="2898775"/>
            <a:ext cy="584076" cx="7380287"/>
          </a:xfrm>
          <a:prstGeom prst="rect">
            <a:avLst/>
          </a:prstGeom>
          <a:noFill/>
          <a:ln>
            <a:noFill/>
          </a:ln>
        </p:spPr>
        <p:txBody>
          <a:bodyPr bIns="91425" rIns="91425" lIns="91425" tIns="91425" anchor="b" anchorCtr="0"/>
          <a:lstStyle>
            <a:lvl1pPr algn="l" rtl="0" marR="0" indent="0" marL="0">
              <a:lnSpc>
                <a:spcPct val="110000"/>
              </a:lnSpc>
              <a:spcBef>
                <a:spcPts val="0"/>
              </a:spcBef>
              <a:spcAft>
                <a:spcPts val="0"/>
              </a:spcAft>
              <a:defRPr/>
            </a:lvl1pPr>
            <a:lvl2pPr algn="l" rtl="0" marR="0" indent="-84138" marL="179388">
              <a:lnSpc>
                <a:spcPct val="115000"/>
              </a:lnSpc>
              <a:spcBef>
                <a:spcPts val="0"/>
              </a:spcBef>
              <a:spcAft>
                <a:spcPts val="0"/>
              </a:spcAft>
              <a:buClr>
                <a:schemeClr val="dk1"/>
              </a:buClr>
              <a:buFont typeface="Arial"/>
              <a:buChar char="•"/>
              <a:defRPr/>
            </a:lvl2pPr>
            <a:lvl3pPr algn="l" rtl="0" marR="0" indent="-82550" marL="355600">
              <a:lnSpc>
                <a:spcPct val="115000"/>
              </a:lnSpc>
              <a:spcBef>
                <a:spcPts val="0"/>
              </a:spcBef>
              <a:spcAft>
                <a:spcPts val="0"/>
              </a:spcAft>
              <a:buClr>
                <a:schemeClr val="dk1"/>
              </a:buClr>
              <a:buFont typeface="Arial"/>
              <a:buChar char="–"/>
              <a:defRPr/>
            </a:lvl3pPr>
            <a:lvl4pPr algn="l" rtl="0" marR="0" indent="-87312" marL="538163">
              <a:lnSpc>
                <a:spcPct val="115000"/>
              </a:lnSpc>
              <a:spcBef>
                <a:spcPts val="0"/>
              </a:spcBef>
              <a:spcAft>
                <a:spcPts val="0"/>
              </a:spcAft>
              <a:buClr>
                <a:schemeClr val="dk1"/>
              </a:buClr>
              <a:buFont typeface="Arial"/>
              <a:buChar char="–"/>
              <a:defRPr/>
            </a:lvl4pPr>
            <a:lvl5pPr algn="l" rtl="0" marR="0" indent="-92075" marL="720725">
              <a:lnSpc>
                <a:spcPct val="115000"/>
              </a:lnSpc>
              <a:spcBef>
                <a:spcPts val="0"/>
              </a:spcBef>
              <a:spcAft>
                <a:spcPts val="0"/>
              </a:spcAft>
              <a:buClr>
                <a:schemeClr val="dk1"/>
              </a:buClr>
              <a:buFont typeface="Arial"/>
              <a:buChar char="–"/>
              <a:defRPr/>
            </a:lvl5pPr>
            <a:lvl6pPr algn="l" rtl="0" marR="0" indent="-92075" marL="1177925">
              <a:lnSpc>
                <a:spcPct val="115000"/>
              </a:lnSpc>
              <a:spcBef>
                <a:spcPts val="0"/>
              </a:spcBef>
              <a:spcAft>
                <a:spcPts val="0"/>
              </a:spcAft>
              <a:buClr>
                <a:schemeClr val="dk1"/>
              </a:buClr>
              <a:buFont typeface="Arial"/>
              <a:buChar char="–"/>
              <a:defRPr/>
            </a:lvl6pPr>
            <a:lvl7pPr algn="l" rtl="0" marR="0" indent="-92075" marL="1635125">
              <a:lnSpc>
                <a:spcPct val="115000"/>
              </a:lnSpc>
              <a:spcBef>
                <a:spcPts val="0"/>
              </a:spcBef>
              <a:spcAft>
                <a:spcPts val="0"/>
              </a:spcAft>
              <a:buClr>
                <a:schemeClr val="dk1"/>
              </a:buClr>
              <a:buFont typeface="Arial"/>
              <a:buChar char="–"/>
              <a:defRPr/>
            </a:lvl7pPr>
            <a:lvl8pPr algn="l" rtl="0" marR="0" indent="-92075" marL="2092325">
              <a:lnSpc>
                <a:spcPct val="115000"/>
              </a:lnSpc>
              <a:spcBef>
                <a:spcPts val="0"/>
              </a:spcBef>
              <a:spcAft>
                <a:spcPts val="0"/>
              </a:spcAft>
              <a:buClr>
                <a:schemeClr val="dk1"/>
              </a:buClr>
              <a:buFont typeface="Arial"/>
              <a:buChar char="–"/>
              <a:defRPr/>
            </a:lvl8pPr>
            <a:lvl9pPr algn="l" rtl="0" marR="0" indent="-92075" marL="2549525">
              <a:lnSpc>
                <a:spcPct val="115000"/>
              </a:lnSpc>
              <a:spcBef>
                <a:spcPts val="0"/>
              </a:spcBef>
              <a:spcAft>
                <a:spcPts val="0"/>
              </a:spcAft>
              <a:buClr>
                <a:schemeClr val="dk1"/>
              </a:buClr>
              <a:buFont typeface="Arial"/>
              <a:buChar char="–"/>
              <a:defRPr/>
            </a:lvl9pPr>
          </a:lstStyle>
          <a:p/>
        </p:txBody>
      </p:sp>
      <p:pic>
        <p:nvPicPr>
          <p:cNvPr id="56" name="Shape 56"/>
          <p:cNvPicPr preferRelativeResize="0"/>
          <p:nvPr/>
        </p:nvPicPr>
        <p:blipFill rotWithShape="1">
          <a:blip r:embed="rId3">
            <a:alphaModFix/>
          </a:blip>
          <a:srcRect t="0" b="0" r="0" l="0"/>
          <a:stretch/>
        </p:blipFill>
        <p:spPr>
          <a:xfrm>
            <a:off y="6740525" x="8859838"/>
            <a:ext cy="822324" cx="16573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8">
    <p:bg>
      <p:bgPr>
        <a:solidFill>
          <a:srgbClr val="0085AD"/>
        </a:solidFill>
      </p:bgPr>
    </p:bg>
    <p:spTree>
      <p:nvGrpSpPr>
        <p:cNvPr id="57" name="Shape 57"/>
        <p:cNvGrpSpPr/>
        <p:nvPr/>
      </p:nvGrpSpPr>
      <p:grpSpPr>
        <a:xfrm>
          <a:off y="0" x="0"/>
          <a:ext cy="0" cx="0"/>
          <a:chOff y="0" x="0"/>
          <a:chExt cy="0" cx="0"/>
        </a:xfrm>
      </p:grpSpPr>
      <p:pic>
        <p:nvPicPr>
          <p:cNvPr id="58" name="Shape 58"/>
          <p:cNvPicPr preferRelativeResize="0"/>
          <p:nvPr/>
        </p:nvPicPr>
        <p:blipFill rotWithShape="1">
          <a:blip r:embed="rId2">
            <a:alphaModFix/>
          </a:blip>
          <a:srcRect t="0" b="0" r="0" l="-14"/>
          <a:stretch/>
        </p:blipFill>
        <p:spPr>
          <a:xfrm>
            <a:off y="0" x="0"/>
            <a:ext cy="3492599" cx="10688637"/>
          </a:xfrm>
          <a:prstGeom prst="rect">
            <a:avLst/>
          </a:prstGeom>
          <a:noFill/>
          <a:ln>
            <a:noFill/>
          </a:ln>
        </p:spPr>
      </p:pic>
      <p:grpSp>
        <p:nvGrpSpPr>
          <p:cNvPr id="59" name="Shape 59"/>
          <p:cNvGrpSpPr/>
          <p:nvPr/>
        </p:nvGrpSpPr>
        <p:grpSpPr>
          <a:xfrm>
            <a:off y="3492600" x="0"/>
            <a:ext cy="4068664" cx="10693400"/>
            <a:chOff y="1860" x="0"/>
            <a:chExt cy="2903" cx="6736"/>
          </a:xfrm>
        </p:grpSpPr>
        <p:sp>
          <p:nvSpPr>
            <p:cNvPr id="60" name="Shape 60"/>
            <p:cNvSpPr/>
            <p:nvPr/>
          </p:nvSpPr>
          <p:spPr>
            <a:xfrm>
              <a:off y="1860" x="0"/>
              <a:ext cy="2903" cx="6735"/>
            </a:xfrm>
            <a:prstGeom prst="rect">
              <a:avLst/>
            </a:prstGeom>
            <a:solidFill>
              <a:srgbClr val="1E3174"/>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grpSp>
          <p:nvGrpSpPr>
            <p:cNvPr id="61" name="Shape 61"/>
            <p:cNvGrpSpPr/>
            <p:nvPr/>
          </p:nvGrpSpPr>
          <p:grpSpPr>
            <a:xfrm>
              <a:off y="1860" x="0"/>
              <a:ext cy="68" cx="6736"/>
              <a:chOff y="1860" x="0"/>
              <a:chExt cy="68" cx="6736"/>
            </a:xfrm>
          </p:grpSpPr>
          <p:sp>
            <p:nvSpPr>
              <p:cNvPr id="62" name="Shape 62"/>
              <p:cNvSpPr/>
              <p:nvPr/>
            </p:nvSpPr>
            <p:spPr>
              <a:xfrm>
                <a:off y="1860" x="0"/>
                <a:ext cy="22" cx="6732"/>
              </a:xfrm>
              <a:prstGeom prst="rect">
                <a:avLst/>
              </a:prstGeom>
              <a:solidFill>
                <a:schemeClr val="lt1"/>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sp>
            <p:nvSpPr>
              <p:cNvPr id="63" name="Shape 63"/>
              <p:cNvSpPr/>
              <p:nvPr/>
            </p:nvSpPr>
            <p:spPr>
              <a:xfrm>
                <a:off y="1860" x="1826"/>
                <a:ext cy="68" cx="4910"/>
              </a:xfrm>
              <a:prstGeom prst="rect">
                <a:avLst/>
              </a:prstGeom>
              <a:solidFill>
                <a:schemeClr val="lt1"/>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grpSp>
      </p:grpSp>
      <p:sp>
        <p:nvSpPr>
          <p:cNvPr id="64" name="Shape 64"/>
          <p:cNvSpPr txBox="1"/>
          <p:nvPr>
            <p:ph type="ctrTitle"/>
          </p:nvPr>
        </p:nvSpPr>
        <p:spPr>
          <a:xfrm>
            <a:off y="3787873" x="2898775"/>
            <a:ext cy="2152649" cx="7380287"/>
          </a:xfrm>
          <a:prstGeom prst="rect">
            <a:avLst/>
          </a:prstGeom>
          <a:noFill/>
          <a:ln>
            <a:noFill/>
          </a:ln>
        </p:spPr>
        <p:txBody>
          <a:bodyPr bIns="91425" rIns="91425" lIns="91425" tIns="91425" anchor="t" anchorCtr="0"/>
          <a:lstStyle>
            <a:lvl1pPr algn="l" rtl="0" marR="0" indent="0" marL="0">
              <a:lnSpc>
                <a:spcPct val="105000"/>
              </a:lnSpc>
              <a:spcBef>
                <a:spcPts val="0"/>
              </a:spcBef>
              <a:spcAft>
                <a:spcPts val="0"/>
              </a:spcAft>
              <a:defRPr/>
            </a:lvl1pPr>
            <a:lvl2pPr algn="l" rtl="0" marR="0" indent="0" marL="0">
              <a:lnSpc>
                <a:spcPct val="110000"/>
              </a:lnSpc>
              <a:spcBef>
                <a:spcPts val="0"/>
              </a:spcBef>
              <a:spcAft>
                <a:spcPts val="0"/>
              </a:spcAft>
              <a:defRPr/>
            </a:lvl2pPr>
            <a:lvl3pPr algn="l" rtl="0" marR="0" indent="0" marL="0">
              <a:lnSpc>
                <a:spcPct val="110000"/>
              </a:lnSpc>
              <a:spcBef>
                <a:spcPts val="0"/>
              </a:spcBef>
              <a:spcAft>
                <a:spcPts val="0"/>
              </a:spcAft>
              <a:defRPr/>
            </a:lvl3pPr>
            <a:lvl4pPr algn="l" rtl="0" marR="0" indent="0" marL="0">
              <a:lnSpc>
                <a:spcPct val="110000"/>
              </a:lnSpc>
              <a:spcBef>
                <a:spcPts val="0"/>
              </a:spcBef>
              <a:spcAft>
                <a:spcPts val="0"/>
              </a:spcAft>
              <a:defRPr/>
            </a:lvl4pPr>
            <a:lvl5pPr algn="l" rtl="0" marR="0" indent="0" marL="0">
              <a:lnSpc>
                <a:spcPct val="110000"/>
              </a:lnSpc>
              <a:spcBef>
                <a:spcPts val="0"/>
              </a:spcBef>
              <a:spcAft>
                <a:spcPts val="0"/>
              </a:spcAft>
              <a:defRPr/>
            </a:lvl5pPr>
            <a:lvl6pPr algn="l" rtl="0" marR="0" indent="0" marL="457200">
              <a:lnSpc>
                <a:spcPct val="110000"/>
              </a:lnSpc>
              <a:spcBef>
                <a:spcPts val="0"/>
              </a:spcBef>
              <a:spcAft>
                <a:spcPts val="0"/>
              </a:spcAft>
              <a:defRPr/>
            </a:lvl6pPr>
            <a:lvl7pPr algn="l" rtl="0" marR="0" indent="0" marL="914400">
              <a:lnSpc>
                <a:spcPct val="110000"/>
              </a:lnSpc>
              <a:spcBef>
                <a:spcPts val="0"/>
              </a:spcBef>
              <a:spcAft>
                <a:spcPts val="0"/>
              </a:spcAft>
              <a:defRPr/>
            </a:lvl7pPr>
            <a:lvl8pPr algn="l" rtl="0" marR="0" indent="0" marL="1371600">
              <a:lnSpc>
                <a:spcPct val="110000"/>
              </a:lnSpc>
              <a:spcBef>
                <a:spcPts val="0"/>
              </a:spcBef>
              <a:spcAft>
                <a:spcPts val="0"/>
              </a:spcAft>
              <a:defRPr/>
            </a:lvl8pPr>
            <a:lvl9pPr algn="l" rtl="0" marR="0" indent="0" marL="1828800">
              <a:lnSpc>
                <a:spcPct val="110000"/>
              </a:lnSpc>
              <a:spcBef>
                <a:spcPts val="0"/>
              </a:spcBef>
              <a:spcAft>
                <a:spcPts val="0"/>
              </a:spcAft>
              <a:defRPr/>
            </a:lvl9pPr>
          </a:lstStyle>
          <a:p/>
        </p:txBody>
      </p:sp>
      <p:sp>
        <p:nvSpPr>
          <p:cNvPr id="65" name="Shape 65"/>
          <p:cNvSpPr txBox="1"/>
          <p:nvPr>
            <p:ph idx="1" type="subTitle"/>
          </p:nvPr>
        </p:nvSpPr>
        <p:spPr>
          <a:xfrm>
            <a:off y="6048473" x="2898775"/>
            <a:ext cy="800099" cx="7380287"/>
          </a:xfrm>
          <a:prstGeom prst="rect">
            <a:avLst/>
          </a:prstGeom>
          <a:noFill/>
          <a:ln>
            <a:noFill/>
          </a:ln>
        </p:spPr>
        <p:txBody>
          <a:bodyPr bIns="91425" rIns="91425" lIns="91425" tIns="91425" anchor="b" anchorCtr="0"/>
          <a:lstStyle>
            <a:lvl1pPr algn="l" rtl="0" marR="0" indent="0" marL="0">
              <a:lnSpc>
                <a:spcPct val="110000"/>
              </a:lnSpc>
              <a:spcBef>
                <a:spcPts val="0"/>
              </a:spcBef>
              <a:spcAft>
                <a:spcPts val="0"/>
              </a:spcAft>
              <a:defRPr/>
            </a:lvl1pPr>
            <a:lvl2pPr algn="l" rtl="0" marR="0" indent="-84138" marL="179388">
              <a:lnSpc>
                <a:spcPct val="115000"/>
              </a:lnSpc>
              <a:spcBef>
                <a:spcPts val="0"/>
              </a:spcBef>
              <a:spcAft>
                <a:spcPts val="0"/>
              </a:spcAft>
              <a:buClr>
                <a:schemeClr val="dk1"/>
              </a:buClr>
              <a:buFont typeface="Arial"/>
              <a:buChar char="•"/>
              <a:defRPr/>
            </a:lvl2pPr>
            <a:lvl3pPr algn="l" rtl="0" marR="0" indent="-82550" marL="355600">
              <a:lnSpc>
                <a:spcPct val="115000"/>
              </a:lnSpc>
              <a:spcBef>
                <a:spcPts val="0"/>
              </a:spcBef>
              <a:spcAft>
                <a:spcPts val="0"/>
              </a:spcAft>
              <a:buClr>
                <a:schemeClr val="dk1"/>
              </a:buClr>
              <a:buFont typeface="Arial"/>
              <a:buChar char="–"/>
              <a:defRPr/>
            </a:lvl3pPr>
            <a:lvl4pPr algn="l" rtl="0" marR="0" indent="-87312" marL="538163">
              <a:lnSpc>
                <a:spcPct val="115000"/>
              </a:lnSpc>
              <a:spcBef>
                <a:spcPts val="0"/>
              </a:spcBef>
              <a:spcAft>
                <a:spcPts val="0"/>
              </a:spcAft>
              <a:buClr>
                <a:schemeClr val="dk1"/>
              </a:buClr>
              <a:buFont typeface="Arial"/>
              <a:buChar char="–"/>
              <a:defRPr/>
            </a:lvl4pPr>
            <a:lvl5pPr algn="l" rtl="0" marR="0" indent="-92075" marL="720725">
              <a:lnSpc>
                <a:spcPct val="115000"/>
              </a:lnSpc>
              <a:spcBef>
                <a:spcPts val="0"/>
              </a:spcBef>
              <a:spcAft>
                <a:spcPts val="0"/>
              </a:spcAft>
              <a:buClr>
                <a:schemeClr val="dk1"/>
              </a:buClr>
              <a:buFont typeface="Arial"/>
              <a:buChar char="–"/>
              <a:defRPr/>
            </a:lvl5pPr>
            <a:lvl6pPr algn="l" rtl="0" marR="0" indent="-92075" marL="1177925">
              <a:lnSpc>
                <a:spcPct val="115000"/>
              </a:lnSpc>
              <a:spcBef>
                <a:spcPts val="0"/>
              </a:spcBef>
              <a:spcAft>
                <a:spcPts val="0"/>
              </a:spcAft>
              <a:buClr>
                <a:schemeClr val="dk1"/>
              </a:buClr>
              <a:buFont typeface="Arial"/>
              <a:buChar char="–"/>
              <a:defRPr/>
            </a:lvl6pPr>
            <a:lvl7pPr algn="l" rtl="0" marR="0" indent="-92075" marL="1635125">
              <a:lnSpc>
                <a:spcPct val="115000"/>
              </a:lnSpc>
              <a:spcBef>
                <a:spcPts val="0"/>
              </a:spcBef>
              <a:spcAft>
                <a:spcPts val="0"/>
              </a:spcAft>
              <a:buClr>
                <a:schemeClr val="dk1"/>
              </a:buClr>
              <a:buFont typeface="Arial"/>
              <a:buChar char="–"/>
              <a:defRPr/>
            </a:lvl7pPr>
            <a:lvl8pPr algn="l" rtl="0" marR="0" indent="-92075" marL="2092325">
              <a:lnSpc>
                <a:spcPct val="115000"/>
              </a:lnSpc>
              <a:spcBef>
                <a:spcPts val="0"/>
              </a:spcBef>
              <a:spcAft>
                <a:spcPts val="0"/>
              </a:spcAft>
              <a:buClr>
                <a:schemeClr val="dk1"/>
              </a:buClr>
              <a:buFont typeface="Arial"/>
              <a:buChar char="–"/>
              <a:defRPr/>
            </a:lvl8pPr>
            <a:lvl9pPr algn="l" rtl="0" marR="0" indent="-92075" marL="2549525">
              <a:lnSpc>
                <a:spcPct val="115000"/>
              </a:lnSpc>
              <a:spcBef>
                <a:spcPts val="0"/>
              </a:spcBef>
              <a:spcAft>
                <a:spcPts val="0"/>
              </a:spcAft>
              <a:buClr>
                <a:schemeClr val="dk1"/>
              </a:buClr>
              <a:buFont typeface="Arial"/>
              <a:buChar char="–"/>
              <a:defRPr/>
            </a:lvl9pPr>
          </a:lstStyle>
          <a:p/>
        </p:txBody>
      </p:sp>
      <p:pic>
        <p:nvPicPr>
          <p:cNvPr id="66" name="Shape 66"/>
          <p:cNvPicPr preferRelativeResize="0"/>
          <p:nvPr/>
        </p:nvPicPr>
        <p:blipFill rotWithShape="1">
          <a:blip r:embed="rId3">
            <a:alphaModFix/>
          </a:blip>
          <a:srcRect t="0" b="0" r="0" l="0"/>
          <a:stretch/>
        </p:blipFill>
        <p:spPr>
          <a:xfrm>
            <a:off y="6740525" x="8859838"/>
            <a:ext cy="822324" cx="16573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9">
    <p:bg>
      <p:bgPr>
        <a:solidFill>
          <a:srgbClr val="0085AD"/>
        </a:solidFill>
      </p:bgPr>
    </p:bg>
    <p:spTree>
      <p:nvGrpSpPr>
        <p:cNvPr id="67" name="Shape 67"/>
        <p:cNvGrpSpPr/>
        <p:nvPr/>
      </p:nvGrpSpPr>
      <p:grpSpPr>
        <a:xfrm>
          <a:off y="0" x="0"/>
          <a:ext cy="0" cx="0"/>
          <a:chOff y="0" x="0"/>
          <a:chExt cy="0" cx="0"/>
        </a:xfrm>
      </p:grpSpPr>
      <p:pic>
        <p:nvPicPr>
          <p:cNvPr id="68" name="Shape 68"/>
          <p:cNvPicPr preferRelativeResize="0"/>
          <p:nvPr/>
        </p:nvPicPr>
        <p:blipFill rotWithShape="1">
          <a:blip r:embed="rId2">
            <a:alphaModFix/>
          </a:blip>
          <a:srcRect t="0" b="0" r="0" l="0"/>
          <a:stretch/>
        </p:blipFill>
        <p:spPr>
          <a:xfrm>
            <a:off y="0" x="-23908"/>
            <a:ext cy="3060700" cx="10699200"/>
          </a:xfrm>
          <a:prstGeom prst="rect">
            <a:avLst/>
          </a:prstGeom>
          <a:noFill/>
          <a:ln>
            <a:noFill/>
          </a:ln>
        </p:spPr>
      </p:pic>
      <p:grpSp>
        <p:nvGrpSpPr>
          <p:cNvPr id="69" name="Shape 69"/>
          <p:cNvGrpSpPr/>
          <p:nvPr/>
        </p:nvGrpSpPr>
        <p:grpSpPr>
          <a:xfrm>
            <a:off y="3060551" x="0"/>
            <a:ext cy="4500711" cx="10693400"/>
            <a:chOff y="1860" x="0"/>
            <a:chExt cy="2903" cx="6736"/>
          </a:xfrm>
        </p:grpSpPr>
        <p:sp>
          <p:nvSpPr>
            <p:cNvPr id="70" name="Shape 70"/>
            <p:cNvSpPr/>
            <p:nvPr/>
          </p:nvSpPr>
          <p:spPr>
            <a:xfrm>
              <a:off y="1860" x="0"/>
              <a:ext cy="2903" cx="6735"/>
            </a:xfrm>
            <a:prstGeom prst="rect">
              <a:avLst/>
            </a:prstGeom>
            <a:solidFill>
              <a:srgbClr val="1E3174"/>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grpSp>
          <p:nvGrpSpPr>
            <p:cNvPr id="71" name="Shape 71"/>
            <p:cNvGrpSpPr/>
            <p:nvPr/>
          </p:nvGrpSpPr>
          <p:grpSpPr>
            <a:xfrm>
              <a:off y="1860" x="0"/>
              <a:ext cy="68" cx="6736"/>
              <a:chOff y="1860" x="0"/>
              <a:chExt cy="68" cx="6736"/>
            </a:xfrm>
          </p:grpSpPr>
          <p:sp>
            <p:nvSpPr>
              <p:cNvPr id="72" name="Shape 72"/>
              <p:cNvSpPr/>
              <p:nvPr/>
            </p:nvSpPr>
            <p:spPr>
              <a:xfrm>
                <a:off y="1860" x="0"/>
                <a:ext cy="22" cx="6732"/>
              </a:xfrm>
              <a:prstGeom prst="rect">
                <a:avLst/>
              </a:prstGeom>
              <a:solidFill>
                <a:schemeClr val="lt1"/>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sp>
            <p:nvSpPr>
              <p:cNvPr id="73" name="Shape 73"/>
              <p:cNvSpPr/>
              <p:nvPr/>
            </p:nvSpPr>
            <p:spPr>
              <a:xfrm>
                <a:off y="1860" x="1826"/>
                <a:ext cy="68" cx="4910"/>
              </a:xfrm>
              <a:prstGeom prst="rect">
                <a:avLst/>
              </a:prstGeom>
              <a:solidFill>
                <a:schemeClr val="lt1"/>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grpSp>
      </p:grpSp>
      <p:sp>
        <p:nvSpPr>
          <p:cNvPr id="74" name="Shape 74"/>
          <p:cNvSpPr txBox="1"/>
          <p:nvPr>
            <p:ph type="ctrTitle"/>
          </p:nvPr>
        </p:nvSpPr>
        <p:spPr>
          <a:xfrm>
            <a:off y="3355826" x="2898775"/>
            <a:ext cy="2152649" cx="7380287"/>
          </a:xfrm>
          <a:prstGeom prst="rect">
            <a:avLst/>
          </a:prstGeom>
          <a:noFill/>
          <a:ln>
            <a:noFill/>
          </a:ln>
        </p:spPr>
        <p:txBody>
          <a:bodyPr bIns="91425" rIns="91425" lIns="91425" tIns="91425" anchor="t" anchorCtr="0"/>
          <a:lstStyle>
            <a:lvl1pPr algn="l" rtl="0" marR="0" indent="0" marL="0">
              <a:lnSpc>
                <a:spcPct val="105000"/>
              </a:lnSpc>
              <a:spcBef>
                <a:spcPts val="0"/>
              </a:spcBef>
              <a:spcAft>
                <a:spcPts val="0"/>
              </a:spcAft>
              <a:defRPr/>
            </a:lvl1pPr>
            <a:lvl2pPr algn="l" rtl="0" marR="0" indent="0" marL="0">
              <a:lnSpc>
                <a:spcPct val="110000"/>
              </a:lnSpc>
              <a:spcBef>
                <a:spcPts val="0"/>
              </a:spcBef>
              <a:spcAft>
                <a:spcPts val="0"/>
              </a:spcAft>
              <a:defRPr/>
            </a:lvl2pPr>
            <a:lvl3pPr algn="l" rtl="0" marR="0" indent="0" marL="0">
              <a:lnSpc>
                <a:spcPct val="110000"/>
              </a:lnSpc>
              <a:spcBef>
                <a:spcPts val="0"/>
              </a:spcBef>
              <a:spcAft>
                <a:spcPts val="0"/>
              </a:spcAft>
              <a:defRPr/>
            </a:lvl3pPr>
            <a:lvl4pPr algn="l" rtl="0" marR="0" indent="0" marL="0">
              <a:lnSpc>
                <a:spcPct val="110000"/>
              </a:lnSpc>
              <a:spcBef>
                <a:spcPts val="0"/>
              </a:spcBef>
              <a:spcAft>
                <a:spcPts val="0"/>
              </a:spcAft>
              <a:defRPr/>
            </a:lvl4pPr>
            <a:lvl5pPr algn="l" rtl="0" marR="0" indent="0" marL="0">
              <a:lnSpc>
                <a:spcPct val="110000"/>
              </a:lnSpc>
              <a:spcBef>
                <a:spcPts val="0"/>
              </a:spcBef>
              <a:spcAft>
                <a:spcPts val="0"/>
              </a:spcAft>
              <a:defRPr/>
            </a:lvl5pPr>
            <a:lvl6pPr algn="l" rtl="0" marR="0" indent="0" marL="457200">
              <a:lnSpc>
                <a:spcPct val="110000"/>
              </a:lnSpc>
              <a:spcBef>
                <a:spcPts val="0"/>
              </a:spcBef>
              <a:spcAft>
                <a:spcPts val="0"/>
              </a:spcAft>
              <a:defRPr/>
            </a:lvl6pPr>
            <a:lvl7pPr algn="l" rtl="0" marR="0" indent="0" marL="914400">
              <a:lnSpc>
                <a:spcPct val="110000"/>
              </a:lnSpc>
              <a:spcBef>
                <a:spcPts val="0"/>
              </a:spcBef>
              <a:spcAft>
                <a:spcPts val="0"/>
              </a:spcAft>
              <a:defRPr/>
            </a:lvl7pPr>
            <a:lvl8pPr algn="l" rtl="0" marR="0" indent="0" marL="1371600">
              <a:lnSpc>
                <a:spcPct val="110000"/>
              </a:lnSpc>
              <a:spcBef>
                <a:spcPts val="0"/>
              </a:spcBef>
              <a:spcAft>
                <a:spcPts val="0"/>
              </a:spcAft>
              <a:defRPr/>
            </a:lvl8pPr>
            <a:lvl9pPr algn="l" rtl="0" marR="0" indent="0" marL="1828800">
              <a:lnSpc>
                <a:spcPct val="110000"/>
              </a:lnSpc>
              <a:spcBef>
                <a:spcPts val="0"/>
              </a:spcBef>
              <a:spcAft>
                <a:spcPts val="0"/>
              </a:spcAft>
              <a:defRPr/>
            </a:lvl9pPr>
          </a:lstStyle>
          <a:p/>
        </p:txBody>
      </p:sp>
      <p:sp>
        <p:nvSpPr>
          <p:cNvPr id="75" name="Shape 75"/>
          <p:cNvSpPr txBox="1"/>
          <p:nvPr>
            <p:ph idx="1" type="subTitle"/>
          </p:nvPr>
        </p:nvSpPr>
        <p:spPr>
          <a:xfrm>
            <a:off y="5616426" x="2898775"/>
            <a:ext cy="800099" cx="7380287"/>
          </a:xfrm>
          <a:prstGeom prst="rect">
            <a:avLst/>
          </a:prstGeom>
          <a:noFill/>
          <a:ln>
            <a:noFill/>
          </a:ln>
        </p:spPr>
        <p:txBody>
          <a:bodyPr bIns="91425" rIns="91425" lIns="91425" tIns="91425" anchor="b" anchorCtr="0"/>
          <a:lstStyle>
            <a:lvl1pPr algn="l" rtl="0" marR="0" indent="0" marL="0">
              <a:lnSpc>
                <a:spcPct val="110000"/>
              </a:lnSpc>
              <a:spcBef>
                <a:spcPts val="0"/>
              </a:spcBef>
              <a:spcAft>
                <a:spcPts val="0"/>
              </a:spcAft>
              <a:defRPr/>
            </a:lvl1pPr>
            <a:lvl2pPr algn="l" rtl="0" marR="0" indent="-84138" marL="179388">
              <a:lnSpc>
                <a:spcPct val="115000"/>
              </a:lnSpc>
              <a:spcBef>
                <a:spcPts val="0"/>
              </a:spcBef>
              <a:spcAft>
                <a:spcPts val="0"/>
              </a:spcAft>
              <a:buClr>
                <a:schemeClr val="dk1"/>
              </a:buClr>
              <a:buFont typeface="Arial"/>
              <a:buChar char="•"/>
              <a:defRPr/>
            </a:lvl2pPr>
            <a:lvl3pPr algn="l" rtl="0" marR="0" indent="-82550" marL="355600">
              <a:lnSpc>
                <a:spcPct val="115000"/>
              </a:lnSpc>
              <a:spcBef>
                <a:spcPts val="0"/>
              </a:spcBef>
              <a:spcAft>
                <a:spcPts val="0"/>
              </a:spcAft>
              <a:buClr>
                <a:schemeClr val="dk1"/>
              </a:buClr>
              <a:buFont typeface="Arial"/>
              <a:buChar char="–"/>
              <a:defRPr/>
            </a:lvl3pPr>
            <a:lvl4pPr algn="l" rtl="0" marR="0" indent="-87312" marL="538163">
              <a:lnSpc>
                <a:spcPct val="115000"/>
              </a:lnSpc>
              <a:spcBef>
                <a:spcPts val="0"/>
              </a:spcBef>
              <a:spcAft>
                <a:spcPts val="0"/>
              </a:spcAft>
              <a:buClr>
                <a:schemeClr val="dk1"/>
              </a:buClr>
              <a:buFont typeface="Arial"/>
              <a:buChar char="–"/>
              <a:defRPr/>
            </a:lvl4pPr>
            <a:lvl5pPr algn="l" rtl="0" marR="0" indent="-92075" marL="720725">
              <a:lnSpc>
                <a:spcPct val="115000"/>
              </a:lnSpc>
              <a:spcBef>
                <a:spcPts val="0"/>
              </a:spcBef>
              <a:spcAft>
                <a:spcPts val="0"/>
              </a:spcAft>
              <a:buClr>
                <a:schemeClr val="dk1"/>
              </a:buClr>
              <a:buFont typeface="Arial"/>
              <a:buChar char="–"/>
              <a:defRPr/>
            </a:lvl5pPr>
            <a:lvl6pPr algn="l" rtl="0" marR="0" indent="-92075" marL="1177925">
              <a:lnSpc>
                <a:spcPct val="115000"/>
              </a:lnSpc>
              <a:spcBef>
                <a:spcPts val="0"/>
              </a:spcBef>
              <a:spcAft>
                <a:spcPts val="0"/>
              </a:spcAft>
              <a:buClr>
                <a:schemeClr val="dk1"/>
              </a:buClr>
              <a:buFont typeface="Arial"/>
              <a:buChar char="–"/>
              <a:defRPr/>
            </a:lvl6pPr>
            <a:lvl7pPr algn="l" rtl="0" marR="0" indent="-92075" marL="1635125">
              <a:lnSpc>
                <a:spcPct val="115000"/>
              </a:lnSpc>
              <a:spcBef>
                <a:spcPts val="0"/>
              </a:spcBef>
              <a:spcAft>
                <a:spcPts val="0"/>
              </a:spcAft>
              <a:buClr>
                <a:schemeClr val="dk1"/>
              </a:buClr>
              <a:buFont typeface="Arial"/>
              <a:buChar char="–"/>
              <a:defRPr/>
            </a:lvl7pPr>
            <a:lvl8pPr algn="l" rtl="0" marR="0" indent="-92075" marL="2092325">
              <a:lnSpc>
                <a:spcPct val="115000"/>
              </a:lnSpc>
              <a:spcBef>
                <a:spcPts val="0"/>
              </a:spcBef>
              <a:spcAft>
                <a:spcPts val="0"/>
              </a:spcAft>
              <a:buClr>
                <a:schemeClr val="dk1"/>
              </a:buClr>
              <a:buFont typeface="Arial"/>
              <a:buChar char="–"/>
              <a:defRPr/>
            </a:lvl8pPr>
            <a:lvl9pPr algn="l" rtl="0" marR="0" indent="-92075" marL="2549525">
              <a:lnSpc>
                <a:spcPct val="115000"/>
              </a:lnSpc>
              <a:spcBef>
                <a:spcPts val="0"/>
              </a:spcBef>
              <a:spcAft>
                <a:spcPts val="0"/>
              </a:spcAft>
              <a:buClr>
                <a:schemeClr val="dk1"/>
              </a:buClr>
              <a:buFont typeface="Arial"/>
              <a:buChar char="–"/>
              <a:defRPr/>
            </a:lvl9pPr>
          </a:lstStyle>
          <a:p/>
        </p:txBody>
      </p:sp>
      <p:pic>
        <p:nvPicPr>
          <p:cNvPr id="76" name="Shape 76"/>
          <p:cNvPicPr preferRelativeResize="0"/>
          <p:nvPr/>
        </p:nvPicPr>
        <p:blipFill rotWithShape="1">
          <a:blip r:embed="rId3">
            <a:alphaModFix/>
          </a:blip>
          <a:srcRect t="0" b="0" r="0" l="0"/>
          <a:stretch/>
        </p:blipFill>
        <p:spPr>
          <a:xfrm>
            <a:off y="6740525" x="8859838"/>
            <a:ext cy="822324" cx="16573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10">
    <p:bg>
      <p:bgPr>
        <a:solidFill>
          <a:srgbClr val="0085AD"/>
        </a:solidFill>
      </p:bgPr>
    </p:bg>
    <p:spTree>
      <p:nvGrpSpPr>
        <p:cNvPr id="77" name="Shape 77"/>
        <p:cNvGrpSpPr/>
        <p:nvPr/>
      </p:nvGrpSpPr>
      <p:grpSpPr>
        <a:xfrm>
          <a:off y="0" x="0"/>
          <a:ext cy="0" cx="0"/>
          <a:chOff y="0" x="0"/>
          <a:chExt cy="0" cx="0"/>
        </a:xfrm>
      </p:grpSpPr>
      <p:pic>
        <p:nvPicPr>
          <p:cNvPr id="78" name="Shape 78"/>
          <p:cNvPicPr preferRelativeResize="0"/>
          <p:nvPr/>
        </p:nvPicPr>
        <p:blipFill rotWithShape="1">
          <a:blip r:embed="rId2">
            <a:alphaModFix/>
          </a:blip>
          <a:srcRect t="0" b="0" r="0" l="0"/>
          <a:stretch/>
        </p:blipFill>
        <p:spPr>
          <a:xfrm>
            <a:off y="0" x="0"/>
            <a:ext cy="3566566" cx="10720800"/>
          </a:xfrm>
          <a:prstGeom prst="rect">
            <a:avLst/>
          </a:prstGeom>
          <a:noFill/>
          <a:ln>
            <a:noFill/>
          </a:ln>
        </p:spPr>
      </p:pic>
      <p:grpSp>
        <p:nvGrpSpPr>
          <p:cNvPr id="79" name="Shape 79"/>
          <p:cNvGrpSpPr/>
          <p:nvPr/>
        </p:nvGrpSpPr>
        <p:grpSpPr>
          <a:xfrm>
            <a:off y="3564606" x="0"/>
            <a:ext cy="3998242" cx="10693400"/>
            <a:chOff y="1860" x="0"/>
            <a:chExt cy="2903" cx="6736"/>
          </a:xfrm>
        </p:grpSpPr>
        <p:sp>
          <p:nvSpPr>
            <p:cNvPr id="80" name="Shape 80"/>
            <p:cNvSpPr/>
            <p:nvPr/>
          </p:nvSpPr>
          <p:spPr>
            <a:xfrm>
              <a:off y="1860" x="0"/>
              <a:ext cy="2903" cx="6735"/>
            </a:xfrm>
            <a:prstGeom prst="rect">
              <a:avLst/>
            </a:prstGeom>
            <a:solidFill>
              <a:srgbClr val="1E3174"/>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grpSp>
          <p:nvGrpSpPr>
            <p:cNvPr id="81" name="Shape 81"/>
            <p:cNvGrpSpPr/>
            <p:nvPr/>
          </p:nvGrpSpPr>
          <p:grpSpPr>
            <a:xfrm>
              <a:off y="1860" x="0"/>
              <a:ext cy="68" cx="6736"/>
              <a:chOff y="1860" x="0"/>
              <a:chExt cy="68" cx="6736"/>
            </a:xfrm>
          </p:grpSpPr>
          <p:sp>
            <p:nvSpPr>
              <p:cNvPr id="82" name="Shape 82"/>
              <p:cNvSpPr/>
              <p:nvPr/>
            </p:nvSpPr>
            <p:spPr>
              <a:xfrm>
                <a:off y="1860" x="0"/>
                <a:ext cy="22" cx="6732"/>
              </a:xfrm>
              <a:prstGeom prst="rect">
                <a:avLst/>
              </a:prstGeom>
              <a:solidFill>
                <a:schemeClr val="lt1"/>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sp>
            <p:nvSpPr>
              <p:cNvPr id="83" name="Shape 83"/>
              <p:cNvSpPr/>
              <p:nvPr/>
            </p:nvSpPr>
            <p:spPr>
              <a:xfrm>
                <a:off y="1860" x="1826"/>
                <a:ext cy="68" cx="4910"/>
              </a:xfrm>
              <a:prstGeom prst="rect">
                <a:avLst/>
              </a:prstGeom>
              <a:solidFill>
                <a:schemeClr val="lt1"/>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grpSp>
      </p:grpSp>
      <p:sp>
        <p:nvSpPr>
          <p:cNvPr id="84" name="Shape 84"/>
          <p:cNvSpPr txBox="1"/>
          <p:nvPr>
            <p:ph type="ctrTitle"/>
          </p:nvPr>
        </p:nvSpPr>
        <p:spPr>
          <a:xfrm>
            <a:off y="3859882" x="2898775"/>
            <a:ext cy="2152649" cx="7380287"/>
          </a:xfrm>
          <a:prstGeom prst="rect">
            <a:avLst/>
          </a:prstGeom>
          <a:noFill/>
          <a:ln>
            <a:noFill/>
          </a:ln>
        </p:spPr>
        <p:txBody>
          <a:bodyPr bIns="91425" rIns="91425" lIns="91425" tIns="91425" anchor="t" anchorCtr="0"/>
          <a:lstStyle>
            <a:lvl1pPr algn="l" rtl="0" marR="0" indent="0" marL="0">
              <a:lnSpc>
                <a:spcPct val="105000"/>
              </a:lnSpc>
              <a:spcBef>
                <a:spcPts val="0"/>
              </a:spcBef>
              <a:spcAft>
                <a:spcPts val="0"/>
              </a:spcAft>
              <a:defRPr/>
            </a:lvl1pPr>
            <a:lvl2pPr algn="l" rtl="0" marR="0" indent="0" marL="0">
              <a:lnSpc>
                <a:spcPct val="110000"/>
              </a:lnSpc>
              <a:spcBef>
                <a:spcPts val="0"/>
              </a:spcBef>
              <a:spcAft>
                <a:spcPts val="0"/>
              </a:spcAft>
              <a:defRPr/>
            </a:lvl2pPr>
            <a:lvl3pPr algn="l" rtl="0" marR="0" indent="0" marL="0">
              <a:lnSpc>
                <a:spcPct val="110000"/>
              </a:lnSpc>
              <a:spcBef>
                <a:spcPts val="0"/>
              </a:spcBef>
              <a:spcAft>
                <a:spcPts val="0"/>
              </a:spcAft>
              <a:defRPr/>
            </a:lvl3pPr>
            <a:lvl4pPr algn="l" rtl="0" marR="0" indent="0" marL="0">
              <a:lnSpc>
                <a:spcPct val="110000"/>
              </a:lnSpc>
              <a:spcBef>
                <a:spcPts val="0"/>
              </a:spcBef>
              <a:spcAft>
                <a:spcPts val="0"/>
              </a:spcAft>
              <a:defRPr/>
            </a:lvl4pPr>
            <a:lvl5pPr algn="l" rtl="0" marR="0" indent="0" marL="0">
              <a:lnSpc>
                <a:spcPct val="110000"/>
              </a:lnSpc>
              <a:spcBef>
                <a:spcPts val="0"/>
              </a:spcBef>
              <a:spcAft>
                <a:spcPts val="0"/>
              </a:spcAft>
              <a:defRPr/>
            </a:lvl5pPr>
            <a:lvl6pPr algn="l" rtl="0" marR="0" indent="0" marL="457200">
              <a:lnSpc>
                <a:spcPct val="110000"/>
              </a:lnSpc>
              <a:spcBef>
                <a:spcPts val="0"/>
              </a:spcBef>
              <a:spcAft>
                <a:spcPts val="0"/>
              </a:spcAft>
              <a:defRPr/>
            </a:lvl6pPr>
            <a:lvl7pPr algn="l" rtl="0" marR="0" indent="0" marL="914400">
              <a:lnSpc>
                <a:spcPct val="110000"/>
              </a:lnSpc>
              <a:spcBef>
                <a:spcPts val="0"/>
              </a:spcBef>
              <a:spcAft>
                <a:spcPts val="0"/>
              </a:spcAft>
              <a:defRPr/>
            </a:lvl7pPr>
            <a:lvl8pPr algn="l" rtl="0" marR="0" indent="0" marL="1371600">
              <a:lnSpc>
                <a:spcPct val="110000"/>
              </a:lnSpc>
              <a:spcBef>
                <a:spcPts val="0"/>
              </a:spcBef>
              <a:spcAft>
                <a:spcPts val="0"/>
              </a:spcAft>
              <a:defRPr/>
            </a:lvl8pPr>
            <a:lvl9pPr algn="l" rtl="0" marR="0" indent="0" marL="1828800">
              <a:lnSpc>
                <a:spcPct val="110000"/>
              </a:lnSpc>
              <a:spcBef>
                <a:spcPts val="0"/>
              </a:spcBef>
              <a:spcAft>
                <a:spcPts val="0"/>
              </a:spcAft>
              <a:defRPr/>
            </a:lvl9pPr>
          </a:lstStyle>
          <a:p/>
        </p:txBody>
      </p:sp>
      <p:sp>
        <p:nvSpPr>
          <p:cNvPr id="85" name="Shape 85"/>
          <p:cNvSpPr txBox="1"/>
          <p:nvPr>
            <p:ph idx="1" type="subTitle"/>
          </p:nvPr>
        </p:nvSpPr>
        <p:spPr>
          <a:xfrm>
            <a:off y="6120482" x="2898775"/>
            <a:ext cy="800099" cx="7380287"/>
          </a:xfrm>
          <a:prstGeom prst="rect">
            <a:avLst/>
          </a:prstGeom>
          <a:noFill/>
          <a:ln>
            <a:noFill/>
          </a:ln>
        </p:spPr>
        <p:txBody>
          <a:bodyPr bIns="91425" rIns="91425" lIns="91425" tIns="91425" anchor="b" anchorCtr="0"/>
          <a:lstStyle>
            <a:lvl1pPr algn="l" rtl="0" marR="0" indent="0" marL="0">
              <a:lnSpc>
                <a:spcPct val="110000"/>
              </a:lnSpc>
              <a:spcBef>
                <a:spcPts val="0"/>
              </a:spcBef>
              <a:spcAft>
                <a:spcPts val="0"/>
              </a:spcAft>
              <a:defRPr/>
            </a:lvl1pPr>
            <a:lvl2pPr algn="l" rtl="0" marR="0" indent="-84138" marL="179388">
              <a:lnSpc>
                <a:spcPct val="115000"/>
              </a:lnSpc>
              <a:spcBef>
                <a:spcPts val="0"/>
              </a:spcBef>
              <a:spcAft>
                <a:spcPts val="0"/>
              </a:spcAft>
              <a:buClr>
                <a:schemeClr val="dk1"/>
              </a:buClr>
              <a:buFont typeface="Arial"/>
              <a:buChar char="•"/>
              <a:defRPr/>
            </a:lvl2pPr>
            <a:lvl3pPr algn="l" rtl="0" marR="0" indent="-82550" marL="355600">
              <a:lnSpc>
                <a:spcPct val="115000"/>
              </a:lnSpc>
              <a:spcBef>
                <a:spcPts val="0"/>
              </a:spcBef>
              <a:spcAft>
                <a:spcPts val="0"/>
              </a:spcAft>
              <a:buClr>
                <a:schemeClr val="dk1"/>
              </a:buClr>
              <a:buFont typeface="Arial"/>
              <a:buChar char="–"/>
              <a:defRPr/>
            </a:lvl3pPr>
            <a:lvl4pPr algn="l" rtl="0" marR="0" indent="-87312" marL="538163">
              <a:lnSpc>
                <a:spcPct val="115000"/>
              </a:lnSpc>
              <a:spcBef>
                <a:spcPts val="0"/>
              </a:spcBef>
              <a:spcAft>
                <a:spcPts val="0"/>
              </a:spcAft>
              <a:buClr>
                <a:schemeClr val="dk1"/>
              </a:buClr>
              <a:buFont typeface="Arial"/>
              <a:buChar char="–"/>
              <a:defRPr/>
            </a:lvl4pPr>
            <a:lvl5pPr algn="l" rtl="0" marR="0" indent="-92075" marL="720725">
              <a:lnSpc>
                <a:spcPct val="115000"/>
              </a:lnSpc>
              <a:spcBef>
                <a:spcPts val="0"/>
              </a:spcBef>
              <a:spcAft>
                <a:spcPts val="0"/>
              </a:spcAft>
              <a:buClr>
                <a:schemeClr val="dk1"/>
              </a:buClr>
              <a:buFont typeface="Arial"/>
              <a:buChar char="–"/>
              <a:defRPr/>
            </a:lvl5pPr>
            <a:lvl6pPr algn="l" rtl="0" marR="0" indent="-92075" marL="1177925">
              <a:lnSpc>
                <a:spcPct val="115000"/>
              </a:lnSpc>
              <a:spcBef>
                <a:spcPts val="0"/>
              </a:spcBef>
              <a:spcAft>
                <a:spcPts val="0"/>
              </a:spcAft>
              <a:buClr>
                <a:schemeClr val="dk1"/>
              </a:buClr>
              <a:buFont typeface="Arial"/>
              <a:buChar char="–"/>
              <a:defRPr/>
            </a:lvl6pPr>
            <a:lvl7pPr algn="l" rtl="0" marR="0" indent="-92075" marL="1635125">
              <a:lnSpc>
                <a:spcPct val="115000"/>
              </a:lnSpc>
              <a:spcBef>
                <a:spcPts val="0"/>
              </a:spcBef>
              <a:spcAft>
                <a:spcPts val="0"/>
              </a:spcAft>
              <a:buClr>
                <a:schemeClr val="dk1"/>
              </a:buClr>
              <a:buFont typeface="Arial"/>
              <a:buChar char="–"/>
              <a:defRPr/>
            </a:lvl7pPr>
            <a:lvl8pPr algn="l" rtl="0" marR="0" indent="-92075" marL="2092325">
              <a:lnSpc>
                <a:spcPct val="115000"/>
              </a:lnSpc>
              <a:spcBef>
                <a:spcPts val="0"/>
              </a:spcBef>
              <a:spcAft>
                <a:spcPts val="0"/>
              </a:spcAft>
              <a:buClr>
                <a:schemeClr val="dk1"/>
              </a:buClr>
              <a:buFont typeface="Arial"/>
              <a:buChar char="–"/>
              <a:defRPr/>
            </a:lvl8pPr>
            <a:lvl9pPr algn="l" rtl="0" marR="0" indent="-92075" marL="2549525">
              <a:lnSpc>
                <a:spcPct val="115000"/>
              </a:lnSpc>
              <a:spcBef>
                <a:spcPts val="0"/>
              </a:spcBef>
              <a:spcAft>
                <a:spcPts val="0"/>
              </a:spcAft>
              <a:buClr>
                <a:schemeClr val="dk1"/>
              </a:buClr>
              <a:buFont typeface="Arial"/>
              <a:buChar char="–"/>
              <a:defRPr/>
            </a:lvl9pPr>
          </a:lstStyle>
          <a:p/>
        </p:txBody>
      </p:sp>
      <p:pic>
        <p:nvPicPr>
          <p:cNvPr id="86" name="Shape 86"/>
          <p:cNvPicPr preferRelativeResize="0"/>
          <p:nvPr/>
        </p:nvPicPr>
        <p:blipFill rotWithShape="1">
          <a:blip r:embed="rId3">
            <a:alphaModFix/>
          </a:blip>
          <a:srcRect t="0" b="0" r="0" l="0"/>
          <a:stretch/>
        </p:blipFill>
        <p:spPr>
          <a:xfrm>
            <a:off y="6740525" x="8859838"/>
            <a:ext cy="822324" cx="16573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87" name="Shape 87"/>
        <p:cNvGrpSpPr/>
        <p:nvPr/>
      </p:nvGrpSpPr>
      <p:grpSpPr>
        <a:xfrm>
          <a:off y="0" x="0"/>
          <a:ext cy="0" cx="0"/>
          <a:chOff y="0" x="0"/>
          <a:chExt cy="0" cx="0"/>
        </a:xfrm>
      </p:grpSpPr>
      <p:pic>
        <p:nvPicPr>
          <p:cNvPr id="88" name="Shape 88"/>
          <p:cNvPicPr preferRelativeResize="0"/>
          <p:nvPr/>
        </p:nvPicPr>
        <p:blipFill rotWithShape="1">
          <a:blip r:embed="rId2">
            <a:alphaModFix/>
          </a:blip>
          <a:srcRect t="0" b="0" r="0" l="0"/>
          <a:stretch/>
        </p:blipFill>
        <p:spPr>
          <a:xfrm>
            <a:off y="2087563" x="0"/>
            <a:ext cy="4645024" cx="10688637"/>
          </a:xfrm>
          <a:prstGeom prst="rect">
            <a:avLst/>
          </a:prstGeom>
          <a:noFill/>
          <a:ln>
            <a:noFill/>
          </a:ln>
        </p:spPr>
      </p:pic>
      <p:sp>
        <p:nvSpPr>
          <p:cNvPr id="89" name="Shape 89"/>
          <p:cNvSpPr txBox="1"/>
          <p:nvPr>
            <p:ph type="title"/>
          </p:nvPr>
        </p:nvSpPr>
        <p:spPr>
          <a:xfrm>
            <a:off y="2087563" x="2466975"/>
            <a:ext cy="1513048" cx="5724524"/>
          </a:xfrm>
          <a:prstGeom prst="rect">
            <a:avLst/>
          </a:prstGeom>
          <a:noFill/>
          <a:ln>
            <a:noFill/>
          </a:ln>
        </p:spPr>
        <p:txBody>
          <a:bodyPr bIns="91425" rIns="91425" lIns="91425" tIns="91425" anchor="b" anchorCtr="0"/>
          <a:lstStyle>
            <a:lvl1pPr rtl="0">
              <a:lnSpc>
                <a:spcPct val="11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0" name="Shape 90"/>
          <p:cNvSpPr txBox="1"/>
          <p:nvPr>
            <p:ph idx="1" type="body"/>
          </p:nvPr>
        </p:nvSpPr>
        <p:spPr>
          <a:xfrm>
            <a:off y="3826160" x="2465389"/>
            <a:ext cy="782352" cx="5726111"/>
          </a:xfrm>
          <a:prstGeom prst="rect">
            <a:avLst/>
          </a:prstGeom>
          <a:noFill/>
          <a:ln>
            <a:noFill/>
          </a:ln>
        </p:spPr>
        <p:txBody>
          <a:bodyPr bIns="91425" rIns="91425" lIns="91425" tIns="91425" anchor="t" anchorCtr="0"/>
          <a:lstStyle>
            <a:lvl1pPr rtl="0">
              <a:lnSpc>
                <a:spcPct val="11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1" name="Shape 91"/>
          <p:cNvSpPr txBox="1"/>
          <p:nvPr>
            <p:ph idx="10" type="dt"/>
          </p:nvPr>
        </p:nvSpPr>
        <p:spPr>
          <a:xfrm>
            <a:off y="7129463" x="414337"/>
            <a:ext cy="236536" cx="4068761"/>
          </a:xfrm>
          <a:prstGeom prst="rect">
            <a:avLst/>
          </a:prstGeom>
          <a:noFill/>
          <a:ln>
            <a:noFill/>
          </a:ln>
        </p:spPr>
        <p:txBody>
          <a:bodyPr bIns="91425" rIns="91425" lIns="91425" tIns="91425" anchor="b" anchorCtr="0"/>
          <a:lstStyle>
            <a:lvl1pPr algn="l" rtl="0" marR="0" indent="0" marL="0">
              <a:lnSpc>
                <a:spcPct val="100000"/>
              </a:lnSpc>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92" name="Shape 92"/>
          <p:cNvSpPr txBox="1"/>
          <p:nvPr>
            <p:ph idx="11" type="ftr"/>
          </p:nvPr>
        </p:nvSpPr>
        <p:spPr>
          <a:xfrm>
            <a:off y="252412" x="414337"/>
            <a:ext cy="276224" cx="8280399"/>
          </a:xfrm>
          <a:prstGeom prst="rect">
            <a:avLst/>
          </a:prstGeom>
          <a:noFill/>
          <a:ln>
            <a:noFill/>
          </a:ln>
        </p:spPr>
        <p:txBody>
          <a:bodyPr bIns="91425" rIns="91425" lIns="91425" tIns="91425" anchor="b" anchorCtr="0"/>
          <a:lstStyle>
            <a:lvl1pPr algn="l" rtl="0" marR="0" indent="0" marL="0">
              <a:lnSpc>
                <a:spcPct val="100000"/>
              </a:lnSpc>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93" name="Shape 93"/>
          <p:cNvSpPr txBox="1"/>
          <p:nvPr>
            <p:ph idx="12" type="sldNum"/>
          </p:nvPr>
        </p:nvSpPr>
        <p:spPr>
          <a:xfrm>
            <a:off y="7127875" x="4913312"/>
            <a:ext cy="238124" cx="901700"/>
          </a:xfrm>
          <a:prstGeom prst="rect">
            <a:avLst/>
          </a:prstGeom>
          <a:noFill/>
          <a:ln>
            <a:noFill/>
          </a:ln>
        </p:spPr>
        <p:txBody>
          <a:bodyPr bIns="0" rIns="0" lIns="0" tIns="0" anchor="b" anchorCtr="0">
            <a:noAutofit/>
          </a:bodyPr>
          <a:lstStyle>
            <a:lvl1pPr algn="l" rtl="0" marR="0" indent="0" marL="0">
              <a:lnSpc>
                <a:spcPct val="100000"/>
              </a:lnSpc>
              <a:spcBef>
                <a:spcPts val="0"/>
              </a:spcBef>
              <a:buNone/>
              <a:defRPr strike="noStrike" u="none" b="0" cap="none" baseline="0" sz="900" i="0">
                <a:solidFill>
                  <a:schemeClr val="dk1"/>
                </a:solidFill>
                <a:latin typeface="Arial"/>
                <a:ea typeface="Arial"/>
                <a:cs typeface="Arial"/>
                <a:sym typeface="Arial"/>
              </a:defRPr>
            </a:lvl1pPr>
          </a:lstStyle>
          <a:p>
            <a:pPr lvl="0" indent="0" marL="0">
              <a:spcBef>
                <a:spcPts val="0"/>
              </a:spcBef>
              <a:buSzPct val="25000"/>
              <a:buNone/>
            </a:pPr>
            <a:fld id="{00000000-1234-1234-1234-123412341234}" type="slidenum">
              <a:rPr lang="fr-FR"/>
              <a:t>‹#›</a:t>
            </a:fld>
          </a:p>
        </p:txBody>
      </p:sp>
      <p:grpSp>
        <p:nvGrpSpPr>
          <p:cNvPr id="94" name="Shape 94"/>
          <p:cNvGrpSpPr/>
          <p:nvPr/>
        </p:nvGrpSpPr>
        <p:grpSpPr>
          <a:xfrm>
            <a:off y="4679949" x="2465387"/>
            <a:ext cy="107950" cx="5726112"/>
            <a:chOff y="2947" x="1552"/>
            <a:chExt cy="68" cx="3607"/>
          </a:xfrm>
        </p:grpSpPr>
        <p:sp>
          <p:nvSpPr>
            <p:cNvPr id="95" name="Shape 95"/>
            <p:cNvSpPr/>
            <p:nvPr/>
          </p:nvSpPr>
          <p:spPr>
            <a:xfrm>
              <a:off y="2947" x="1552"/>
              <a:ext cy="22" cx="3607"/>
            </a:xfrm>
            <a:prstGeom prst="rect">
              <a:avLst/>
            </a:prstGeom>
            <a:solidFill>
              <a:schemeClr val="accent1"/>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sp>
          <p:nvSpPr>
            <p:cNvPr id="96" name="Shape 96"/>
            <p:cNvSpPr/>
            <p:nvPr/>
          </p:nvSpPr>
          <p:spPr>
            <a:xfrm>
              <a:off y="2947" x="3413"/>
              <a:ext cy="68" cx="1746"/>
            </a:xfrm>
            <a:prstGeom prst="rect">
              <a:avLst/>
            </a:prstGeom>
            <a:solidFill>
              <a:schemeClr val="accent1"/>
            </a:solidFill>
            <a:ln>
              <a:noFill/>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500" i="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slideLayouts/slideLayout11.xml" Type="http://schemas.openxmlformats.org/officeDocument/2006/relationships/slideLayout" Id="rId12"/><Relationship Target="../theme/theme2.xml" Type="http://schemas.openxmlformats.org/officeDocument/2006/relationships/theme" Id="rId13"/><Relationship Target="../media/image01.png" Type="http://schemas.openxmlformats.org/officeDocument/2006/relationships/image" Id="rId1"/><Relationship Target="../slideLayouts/slideLayout3.xml" Type="http://schemas.openxmlformats.org/officeDocument/2006/relationships/slideLayout" Id="rId4"/><Relationship Target="../slideLayouts/slideLayout9.xml" Type="http://schemas.openxmlformats.org/officeDocument/2006/relationships/slideLayout" Id="rId10"/><Relationship Target="../slideLayouts/slideLayout2.xml" Type="http://schemas.openxmlformats.org/officeDocument/2006/relationships/slideLayout" Id="rId3"/><Relationship Target="../slideLayouts/slideLayout10.xml" Type="http://schemas.openxmlformats.org/officeDocument/2006/relationships/slideLayout" Id="rId11"/><Relationship Target="../slideLayouts/slideLayout8.xml" Type="http://schemas.openxmlformats.org/officeDocument/2006/relationships/slideLayout" Id="rId9"/><Relationship Target="../slideLayouts/slideLayout5.xml" Type="http://schemas.openxmlformats.org/officeDocument/2006/relationships/slideLayout" Id="rId6"/><Relationship Target="../slideLayouts/slideLayout4.xml" Type="http://schemas.openxmlformats.org/officeDocument/2006/relationships/slideLayout" Id="rId5"/><Relationship Target="../slideLayouts/slideLayout7.xml" Type="http://schemas.openxmlformats.org/officeDocument/2006/relationships/slideLayout" Id="rId8"/><Relationship Target="../slideLayouts/slideLayout6.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y="0" x="0"/>
          <a:ext cy="0" cx="0"/>
          <a:chOff y="0" x="0"/>
          <a:chExt cy="0" cx="0"/>
        </a:xfrm>
      </p:grpSpPr>
      <p:sp>
        <p:nvSpPr>
          <p:cNvPr id="9" name="Shape 9"/>
          <p:cNvSpPr txBox="1"/>
          <p:nvPr>
            <p:ph type="title"/>
          </p:nvPr>
        </p:nvSpPr>
        <p:spPr>
          <a:xfrm>
            <a:off y="720725" x="414337"/>
            <a:ext cy="971550" cx="9864724"/>
          </a:xfrm>
          <a:prstGeom prst="rect">
            <a:avLst/>
          </a:prstGeom>
          <a:noFill/>
          <a:ln>
            <a:noFill/>
          </a:ln>
        </p:spPr>
        <p:txBody>
          <a:bodyPr bIns="91425" rIns="91425" lIns="91425" tIns="91425" anchor="t" anchorCtr="0"/>
          <a:lstStyle>
            <a:lvl1pPr algn="l" rtl="0" marR="0" indent="0" marL="0">
              <a:lnSpc>
                <a:spcPct val="110000"/>
              </a:lnSpc>
              <a:spcBef>
                <a:spcPts val="0"/>
              </a:spcBef>
              <a:spcAft>
                <a:spcPts val="0"/>
              </a:spcAft>
              <a:defRPr/>
            </a:lvl1pPr>
            <a:lvl2pPr algn="l" rtl="0" marR="0" indent="0" marL="0">
              <a:lnSpc>
                <a:spcPct val="110000"/>
              </a:lnSpc>
              <a:spcBef>
                <a:spcPts val="0"/>
              </a:spcBef>
              <a:spcAft>
                <a:spcPts val="0"/>
              </a:spcAft>
              <a:defRPr/>
            </a:lvl2pPr>
            <a:lvl3pPr algn="l" rtl="0" marR="0" indent="0" marL="0">
              <a:lnSpc>
                <a:spcPct val="110000"/>
              </a:lnSpc>
              <a:spcBef>
                <a:spcPts val="0"/>
              </a:spcBef>
              <a:spcAft>
                <a:spcPts val="0"/>
              </a:spcAft>
              <a:defRPr/>
            </a:lvl3pPr>
            <a:lvl4pPr algn="l" rtl="0" marR="0" indent="0" marL="0">
              <a:lnSpc>
                <a:spcPct val="110000"/>
              </a:lnSpc>
              <a:spcBef>
                <a:spcPts val="0"/>
              </a:spcBef>
              <a:spcAft>
                <a:spcPts val="0"/>
              </a:spcAft>
              <a:defRPr/>
            </a:lvl4pPr>
            <a:lvl5pPr algn="l" rtl="0" marR="0" indent="0" marL="0">
              <a:lnSpc>
                <a:spcPct val="110000"/>
              </a:lnSpc>
              <a:spcBef>
                <a:spcPts val="0"/>
              </a:spcBef>
              <a:spcAft>
                <a:spcPts val="0"/>
              </a:spcAft>
              <a:defRPr/>
            </a:lvl5pPr>
            <a:lvl6pPr algn="l" rtl="0" marR="0" indent="0" marL="457200">
              <a:lnSpc>
                <a:spcPct val="110000"/>
              </a:lnSpc>
              <a:spcBef>
                <a:spcPts val="0"/>
              </a:spcBef>
              <a:spcAft>
                <a:spcPts val="0"/>
              </a:spcAft>
              <a:defRPr/>
            </a:lvl6pPr>
            <a:lvl7pPr algn="l" rtl="0" marR="0" indent="0" marL="914400">
              <a:lnSpc>
                <a:spcPct val="110000"/>
              </a:lnSpc>
              <a:spcBef>
                <a:spcPts val="0"/>
              </a:spcBef>
              <a:spcAft>
                <a:spcPts val="0"/>
              </a:spcAft>
              <a:defRPr/>
            </a:lvl7pPr>
            <a:lvl8pPr algn="l" rtl="0" marR="0" indent="0" marL="1371600">
              <a:lnSpc>
                <a:spcPct val="110000"/>
              </a:lnSpc>
              <a:spcBef>
                <a:spcPts val="0"/>
              </a:spcBef>
              <a:spcAft>
                <a:spcPts val="0"/>
              </a:spcAft>
              <a:defRPr/>
            </a:lvl8pPr>
            <a:lvl9pPr algn="l" rtl="0" marR="0" indent="0" marL="1828800">
              <a:lnSpc>
                <a:spcPct val="110000"/>
              </a:lnSpc>
              <a:spcBef>
                <a:spcPts val="0"/>
              </a:spcBef>
              <a:spcAft>
                <a:spcPts val="0"/>
              </a:spcAft>
              <a:defRPr/>
            </a:lvl9pPr>
          </a:lstStyle>
          <a:p/>
        </p:txBody>
      </p:sp>
      <p:sp>
        <p:nvSpPr>
          <p:cNvPr id="10" name="Shape 10"/>
          <p:cNvSpPr txBox="1"/>
          <p:nvPr>
            <p:ph idx="1" type="body"/>
          </p:nvPr>
        </p:nvSpPr>
        <p:spPr>
          <a:xfrm>
            <a:off y="2006600" x="414337"/>
            <a:ext cy="4725987" cx="9864724"/>
          </a:xfrm>
          <a:prstGeom prst="rect">
            <a:avLst/>
          </a:prstGeom>
          <a:noFill/>
          <a:ln>
            <a:noFill/>
          </a:ln>
        </p:spPr>
        <p:txBody>
          <a:bodyPr bIns="91425" rIns="91425" lIns="91425" tIns="91425" anchor="t" anchorCtr="0"/>
          <a:lstStyle>
            <a:lvl1pPr algn="l" rtl="0" marR="0" indent="0" marL="0">
              <a:lnSpc>
                <a:spcPct val="115000"/>
              </a:lnSpc>
              <a:spcBef>
                <a:spcPts val="0"/>
              </a:spcBef>
              <a:spcAft>
                <a:spcPts val="0"/>
              </a:spcAft>
              <a:defRPr/>
            </a:lvl1pPr>
            <a:lvl2pPr algn="l" rtl="0" marR="0" indent="-84138" marL="179388">
              <a:lnSpc>
                <a:spcPct val="115000"/>
              </a:lnSpc>
              <a:spcBef>
                <a:spcPts val="0"/>
              </a:spcBef>
              <a:spcAft>
                <a:spcPts val="0"/>
              </a:spcAft>
              <a:buClr>
                <a:schemeClr val="dk1"/>
              </a:buClr>
              <a:buFont typeface="Arial"/>
              <a:buChar char="•"/>
              <a:defRPr/>
            </a:lvl2pPr>
            <a:lvl3pPr algn="l" rtl="0" marR="0" indent="-82550" marL="355600">
              <a:lnSpc>
                <a:spcPct val="115000"/>
              </a:lnSpc>
              <a:spcBef>
                <a:spcPts val="0"/>
              </a:spcBef>
              <a:spcAft>
                <a:spcPts val="0"/>
              </a:spcAft>
              <a:buClr>
                <a:schemeClr val="dk1"/>
              </a:buClr>
              <a:buFont typeface="Arial"/>
              <a:buChar char="–"/>
              <a:defRPr/>
            </a:lvl3pPr>
            <a:lvl4pPr algn="l" rtl="0" marR="0" indent="-87312" marL="538163">
              <a:lnSpc>
                <a:spcPct val="115000"/>
              </a:lnSpc>
              <a:spcBef>
                <a:spcPts val="0"/>
              </a:spcBef>
              <a:spcAft>
                <a:spcPts val="0"/>
              </a:spcAft>
              <a:buClr>
                <a:schemeClr val="dk1"/>
              </a:buClr>
              <a:buFont typeface="Arial"/>
              <a:buChar char="–"/>
              <a:defRPr/>
            </a:lvl4pPr>
            <a:lvl5pPr algn="l" rtl="0" marR="0" indent="-92075" marL="720725">
              <a:lnSpc>
                <a:spcPct val="115000"/>
              </a:lnSpc>
              <a:spcBef>
                <a:spcPts val="0"/>
              </a:spcBef>
              <a:spcAft>
                <a:spcPts val="0"/>
              </a:spcAft>
              <a:buClr>
                <a:schemeClr val="dk1"/>
              </a:buClr>
              <a:buFont typeface="Arial"/>
              <a:buChar char="–"/>
              <a:defRPr/>
            </a:lvl5pPr>
            <a:lvl6pPr algn="l" rtl="0" marR="0" indent="-92075" marL="1177925">
              <a:lnSpc>
                <a:spcPct val="115000"/>
              </a:lnSpc>
              <a:spcBef>
                <a:spcPts val="0"/>
              </a:spcBef>
              <a:spcAft>
                <a:spcPts val="0"/>
              </a:spcAft>
              <a:buClr>
                <a:schemeClr val="dk1"/>
              </a:buClr>
              <a:buFont typeface="Arial"/>
              <a:buChar char="–"/>
              <a:defRPr/>
            </a:lvl6pPr>
            <a:lvl7pPr algn="l" rtl="0" marR="0" indent="-92075" marL="1635125">
              <a:lnSpc>
                <a:spcPct val="115000"/>
              </a:lnSpc>
              <a:spcBef>
                <a:spcPts val="0"/>
              </a:spcBef>
              <a:spcAft>
                <a:spcPts val="0"/>
              </a:spcAft>
              <a:buClr>
                <a:schemeClr val="dk1"/>
              </a:buClr>
              <a:buFont typeface="Arial"/>
              <a:buChar char="–"/>
              <a:defRPr/>
            </a:lvl7pPr>
            <a:lvl8pPr algn="l" rtl="0" marR="0" indent="-92075" marL="2092325">
              <a:lnSpc>
                <a:spcPct val="115000"/>
              </a:lnSpc>
              <a:spcBef>
                <a:spcPts val="0"/>
              </a:spcBef>
              <a:spcAft>
                <a:spcPts val="0"/>
              </a:spcAft>
              <a:buClr>
                <a:schemeClr val="dk1"/>
              </a:buClr>
              <a:buFont typeface="Arial"/>
              <a:buChar char="–"/>
              <a:defRPr/>
            </a:lvl8pPr>
            <a:lvl9pPr algn="l" rtl="0" marR="0" indent="-92075" marL="2549525">
              <a:lnSpc>
                <a:spcPct val="115000"/>
              </a:lnSpc>
              <a:spcBef>
                <a:spcPts val="0"/>
              </a:spcBef>
              <a:spcAft>
                <a:spcPts val="0"/>
              </a:spcAft>
              <a:buClr>
                <a:schemeClr val="dk1"/>
              </a:buClr>
              <a:buFont typeface="Arial"/>
              <a:buChar char="–"/>
              <a:defRPr/>
            </a:lvl9pPr>
          </a:lstStyle>
          <a:p/>
        </p:txBody>
      </p:sp>
      <p:sp>
        <p:nvSpPr>
          <p:cNvPr id="11" name="Shape 11"/>
          <p:cNvSpPr txBox="1"/>
          <p:nvPr>
            <p:ph idx="10" type="dt"/>
          </p:nvPr>
        </p:nvSpPr>
        <p:spPr>
          <a:xfrm>
            <a:off y="7129463" x="414337"/>
            <a:ext cy="236536" cx="4068761"/>
          </a:xfrm>
          <a:prstGeom prst="rect">
            <a:avLst/>
          </a:prstGeom>
          <a:noFill/>
          <a:ln>
            <a:noFill/>
          </a:ln>
        </p:spPr>
        <p:txBody>
          <a:bodyPr bIns="91425" rIns="91425" lIns="91425" tIns="91425" anchor="b" anchorCtr="0"/>
          <a:lstStyle>
            <a:lvl1pPr algn="l" rtl="0" marR="0" indent="0" marL="0">
              <a:lnSpc>
                <a:spcPct val="100000"/>
              </a:lnSpc>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2" name="Shape 12"/>
          <p:cNvSpPr txBox="1"/>
          <p:nvPr>
            <p:ph idx="11" type="ftr"/>
          </p:nvPr>
        </p:nvSpPr>
        <p:spPr>
          <a:xfrm>
            <a:off y="252412" x="414337"/>
            <a:ext cy="276224" cx="8280399"/>
          </a:xfrm>
          <a:prstGeom prst="rect">
            <a:avLst/>
          </a:prstGeom>
          <a:noFill/>
          <a:ln>
            <a:noFill/>
          </a:ln>
        </p:spPr>
        <p:txBody>
          <a:bodyPr bIns="91425" rIns="91425" lIns="91425" tIns="91425" anchor="b" anchorCtr="0"/>
          <a:lstStyle>
            <a:lvl1pPr algn="l" rtl="0" marR="0" indent="0" marL="0">
              <a:lnSpc>
                <a:spcPct val="100000"/>
              </a:lnSpc>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3" name="Shape 13"/>
          <p:cNvSpPr txBox="1"/>
          <p:nvPr>
            <p:ph idx="12" type="sldNum"/>
          </p:nvPr>
        </p:nvSpPr>
        <p:spPr>
          <a:xfrm>
            <a:off y="7127875" x="4913312"/>
            <a:ext cy="238124" cx="901700"/>
          </a:xfrm>
          <a:prstGeom prst="rect">
            <a:avLst/>
          </a:prstGeom>
          <a:noFill/>
          <a:ln>
            <a:noFill/>
          </a:ln>
        </p:spPr>
        <p:txBody>
          <a:bodyPr bIns="0" rIns="0" lIns="0" tIns="0" anchor="b" anchorCtr="0">
            <a:noAutofit/>
          </a:bodyPr>
          <a:lstStyle>
            <a:lvl1pPr algn="l" rtl="0" marR="0" indent="0" marL="0">
              <a:lnSpc>
                <a:spcPct val="100000"/>
              </a:lnSpc>
              <a:spcBef>
                <a:spcPts val="0"/>
              </a:spcBef>
              <a:buNone/>
              <a:defRPr strike="noStrike" u="none" b="0" cap="none" baseline="0" sz="900" i="0">
                <a:solidFill>
                  <a:schemeClr val="dk1"/>
                </a:solidFill>
                <a:latin typeface="Arial"/>
                <a:ea typeface="Arial"/>
                <a:cs typeface="Arial"/>
                <a:sym typeface="Arial"/>
              </a:defRPr>
            </a:lvl1pPr>
          </a:lstStyle>
          <a:p>
            <a:pPr lvl="0" indent="0" marL="0">
              <a:spcBef>
                <a:spcPts val="0"/>
              </a:spcBef>
              <a:buSzPct val="25000"/>
              <a:buNone/>
            </a:pPr>
            <a:fld id="{00000000-1234-1234-1234-123412341234}" type="slidenum">
              <a:rPr lang="fr-FR"/>
              <a:t>‹#›</a:t>
            </a:fld>
          </a:p>
        </p:txBody>
      </p:sp>
      <p:sp>
        <p:nvSpPr>
          <p:cNvPr id="14" name="Shape 14"/>
          <p:cNvSpPr txBox="1"/>
          <p:nvPr/>
        </p:nvSpPr>
        <p:spPr>
          <a:xfrm>
            <a:off y="252412" x="8731250"/>
            <a:ext cy="277811" cx="1547813"/>
          </a:xfrm>
          <a:prstGeom prst="rect">
            <a:avLst/>
          </a:prstGeom>
          <a:noFill/>
          <a:ln>
            <a:noFill/>
          </a:ln>
        </p:spPr>
        <p:txBody>
          <a:bodyPr bIns="0" rIns="0" lIns="0" tIns="0" anchor="b" anchorCtr="0">
            <a:noAutofit/>
          </a:bodyPr>
          <a:lstStyle/>
          <a:p>
            <a:pPr algn="r" rtl="0" lvl="0" marR="0" indent="0" marL="0">
              <a:lnSpc>
                <a:spcPct val="100000"/>
              </a:lnSpc>
              <a:spcBef>
                <a:spcPts val="0"/>
              </a:spcBef>
              <a:spcAft>
                <a:spcPts val="0"/>
              </a:spcAft>
              <a:buSzPct val="25000"/>
              <a:buNone/>
            </a:pPr>
            <a:r>
              <a:rPr strike="noStrike" u="none" b="0" cap="none" baseline="0" sz="900" lang="fr-FR" i="0">
                <a:solidFill>
                  <a:srgbClr val="E31E30"/>
                </a:solidFill>
                <a:latin typeface="Arial"/>
                <a:ea typeface="Arial"/>
                <a:cs typeface="Arial"/>
                <a:sym typeface="Arial"/>
              </a:rPr>
              <a:t>Confidential</a:t>
            </a:r>
          </a:p>
        </p:txBody>
      </p:sp>
      <p:pic>
        <p:nvPicPr>
          <p:cNvPr id="15" name="Shape 15"/>
          <p:cNvPicPr preferRelativeResize="0"/>
          <p:nvPr/>
        </p:nvPicPr>
        <p:blipFill rotWithShape="1">
          <a:blip r:embed="rId1">
            <a:alphaModFix/>
          </a:blip>
          <a:srcRect t="0" b="0" r="0" l="0"/>
          <a:stretch/>
        </p:blipFill>
        <p:spPr>
          <a:xfrm>
            <a:off y="6740525" x="8859838"/>
            <a:ext cy="822324" cx="1657350"/>
          </a:xfrm>
          <a:prstGeom prst="rect">
            <a:avLst/>
          </a:prstGeom>
          <a:noFill/>
          <a:ln>
            <a:noFill/>
          </a:ln>
        </p:spPr>
      </p:pic>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3.xml" Type="http://schemas.openxmlformats.org/officeDocument/2006/relationships/slideLayout" Id="rId1"/><Relationship Target="../media/image18.jpg" Type="http://schemas.openxmlformats.org/officeDocument/2006/relationships/image" Id="rId10"/><Relationship Target="../media/image13.png" Type="http://schemas.openxmlformats.org/officeDocument/2006/relationships/image" Id="rId4"/><Relationship Target="../media/image08.png" Type="http://schemas.openxmlformats.org/officeDocument/2006/relationships/image" Id="rId3"/><Relationship Target="../media/image16.png" Type="http://schemas.openxmlformats.org/officeDocument/2006/relationships/image" Id="rId9"/><Relationship Target="../media/image10.png" Type="http://schemas.openxmlformats.org/officeDocument/2006/relationships/image" Id="rId6"/><Relationship Target="../media/image12.png" Type="http://schemas.openxmlformats.org/officeDocument/2006/relationships/image" Id="rId5"/><Relationship Target="../media/image14.jpg" Type="http://schemas.openxmlformats.org/officeDocument/2006/relationships/image" Id="rId8"/><Relationship Target="../media/image15.png" Type="http://schemas.openxmlformats.org/officeDocument/2006/relationships/image" Id="rId7"/></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3.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3.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3.xml" Type="http://schemas.openxmlformats.org/officeDocument/2006/relationships/slideLayout" Id="rId1"/><Relationship Target="../media/image17.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3.xml" Type="http://schemas.openxmlformats.org/officeDocument/2006/relationships/slideLayout" Id="rId1"/><Relationship Target="../media/image15.png" Type="http://schemas.openxmlformats.org/officeDocument/2006/relationships/image" Id="rId4"/><Relationship Target="../media/image10.png" Type="http://schemas.openxmlformats.org/officeDocument/2006/relationships/image" Id="rId3"/><Relationship Target="../media/image20.png" Type="http://schemas.openxmlformats.org/officeDocument/2006/relationships/image" Id="rId6"/><Relationship Target="../media/image14.jpg" Type="http://schemas.openxmlformats.org/officeDocument/2006/relationships/image" Id="rId5"/><Relationship Target="../media/image21.png" Type="http://schemas.openxmlformats.org/officeDocument/2006/relationships/image" Id="rId8"/><Relationship Target="../media/image19.png" Type="http://schemas.openxmlformats.org/officeDocument/2006/relationships/image" Id="rId7"/></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3.xml" Type="http://schemas.openxmlformats.org/officeDocument/2006/relationships/slideLayout" Id="rId1"/><Relationship Target="../media/image21.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ph type="ctrTitle"/>
          </p:nvPr>
        </p:nvSpPr>
        <p:spPr>
          <a:xfrm>
            <a:off y="3248025" x="2898775"/>
            <a:ext cy="2152649" cx="7380287"/>
          </a:xfrm>
          <a:prstGeom prst="rect">
            <a:avLst/>
          </a:prstGeom>
          <a:noFill/>
          <a:ln>
            <a:noFill/>
          </a:ln>
        </p:spPr>
        <p:txBody>
          <a:bodyPr bIns="0" rIns="0" lIns="0" tIns="0" anchor="t" anchorCtr="0">
            <a:noAutofit/>
          </a:bodyPr>
          <a:lstStyle/>
          <a:p>
            <a:pPr algn="l" rtl="0" lvl="0" marR="0" indent="0" marL="0">
              <a:lnSpc>
                <a:spcPct val="105000"/>
              </a:lnSpc>
              <a:spcBef>
                <a:spcPts val="0"/>
              </a:spcBef>
              <a:spcAft>
                <a:spcPts val="0"/>
              </a:spcAft>
              <a:buSzPct val="25000"/>
              <a:buNone/>
            </a:pPr>
            <a:r>
              <a:rPr strike="noStrike" u="none" b="0" cap="none" baseline="0" sz="3200" lang="fr-FR" i="0">
                <a:solidFill>
                  <a:srgbClr val="FFFFFF"/>
                </a:solidFill>
                <a:latin typeface="Arial"/>
                <a:ea typeface="Arial"/>
                <a:cs typeface="Arial"/>
                <a:sym typeface="Arial"/>
              </a:rPr>
              <a:t>ModelWriter</a:t>
            </a:r>
            <a:br>
              <a:rPr strike="noStrike" u="none" b="0" cap="none" baseline="0" sz="3000" lang="fr-FR" i="0">
                <a:solidFill>
                  <a:schemeClr val="lt1"/>
                </a:solidFill>
                <a:latin typeface="Arial"/>
                <a:ea typeface="Arial"/>
                <a:cs typeface="Arial"/>
                <a:sym typeface="Arial"/>
              </a:rPr>
            </a:br>
            <a:br>
              <a:rPr strike="noStrike" u="none" b="0" cap="none" baseline="0" sz="1000" lang="fr-FR" i="0">
                <a:solidFill>
                  <a:schemeClr val="lt1"/>
                </a:solidFill>
                <a:latin typeface="Arial"/>
                <a:ea typeface="Arial"/>
                <a:cs typeface="Arial"/>
                <a:sym typeface="Arial"/>
              </a:rPr>
            </a:br>
            <a:r>
              <a:rPr strike="noStrike" u="none" b="0" cap="none" baseline="0" sz="2800" lang="fr-FR" i="0">
                <a:solidFill>
                  <a:schemeClr val="lt1"/>
                </a:solidFill>
                <a:latin typeface="Arial"/>
                <a:ea typeface="Arial"/>
                <a:cs typeface="Arial"/>
                <a:sym typeface="Arial"/>
              </a:rPr>
              <a:t>WP1 – Airbus Industrial Use Cases</a:t>
            </a:r>
            <a:br>
              <a:rPr strike="noStrike" u="none" b="0" cap="none" baseline="0" sz="2000" lang="fr-FR" i="0">
                <a:solidFill>
                  <a:schemeClr val="lt1"/>
                </a:solidFill>
                <a:latin typeface="Arial"/>
                <a:ea typeface="Arial"/>
                <a:cs typeface="Arial"/>
                <a:sym typeface="Arial"/>
              </a:rPr>
            </a:br>
            <a:br>
              <a:rPr strike="noStrike" u="none" b="0" cap="none" baseline="0" sz="2000" lang="fr-FR" i="0">
                <a:solidFill>
                  <a:schemeClr val="lt1"/>
                </a:solidFill>
                <a:latin typeface="Arial"/>
                <a:ea typeface="Arial"/>
                <a:cs typeface="Arial"/>
                <a:sym typeface="Arial"/>
              </a:rPr>
            </a:br>
            <a:r>
              <a:rPr strike="noStrike" u="none" b="0" cap="none" baseline="0" sz="2000" lang="fr-FR" i="0">
                <a:solidFill>
                  <a:schemeClr val="lt1"/>
                </a:solidFill>
                <a:latin typeface="Arial"/>
                <a:ea typeface="Arial"/>
                <a:cs typeface="Arial"/>
                <a:sym typeface="Arial"/>
              </a:rPr>
              <a:t>Project meeting 15-17/01/2015, Izmir</a:t>
            </a:r>
          </a:p>
        </p:txBody>
      </p:sp>
      <p:sp>
        <p:nvSpPr>
          <p:cNvPr id="110" name="Shape 110"/>
          <p:cNvSpPr txBox="1"/>
          <p:nvPr>
            <p:ph idx="1" type="subTitle"/>
          </p:nvPr>
        </p:nvSpPr>
        <p:spPr>
          <a:xfrm>
            <a:off y="5508625" x="2898775"/>
            <a:ext cy="800099" cx="7380287"/>
          </a:xfrm>
          <a:prstGeom prst="rect">
            <a:avLst/>
          </a:prstGeom>
          <a:noFill/>
          <a:ln>
            <a:noFill/>
          </a:ln>
        </p:spPr>
        <p:txBody>
          <a:bodyPr bIns="0" rIns="0" lIns="0" tIns="0" anchor="b" anchorCtr="0">
            <a:noAutofit/>
          </a:bodyPr>
          <a:lstStyle/>
          <a:p>
            <a:pPr algn="l" rtl="0" lvl="0" marR="0" indent="0" marL="0">
              <a:lnSpc>
                <a:spcPct val="110000"/>
              </a:lnSpc>
              <a:spcBef>
                <a:spcPts val="0"/>
              </a:spcBef>
              <a:spcAft>
                <a:spcPts val="0"/>
              </a:spcAft>
              <a:buSzPct val="25000"/>
              <a:buNone/>
            </a:pPr>
            <a:r>
              <a:rPr strike="noStrike" u="none" b="0" cap="none" baseline="0" sz="1500" lang="fr-FR" i="0">
                <a:solidFill>
                  <a:schemeClr val="lt1"/>
                </a:solidFill>
                <a:latin typeface="Arial"/>
                <a:ea typeface="Arial"/>
                <a:cs typeface="Arial"/>
                <a:sym typeface="Arial"/>
              </a:rPr>
              <a:t>Prepared by Anne MONCEAUX</a:t>
            </a:r>
          </a:p>
          <a:p>
            <a:pPr algn="l" rtl="0" lvl="0" marR="0" indent="0" marL="0">
              <a:lnSpc>
                <a:spcPct val="110000"/>
              </a:lnSpc>
              <a:spcBef>
                <a:spcPts val="0"/>
              </a:spcBef>
              <a:spcAft>
                <a:spcPts val="0"/>
              </a:spcAft>
              <a:buSzPct val="25000"/>
              <a:buNone/>
            </a:pPr>
            <a:r>
              <a:rPr strike="noStrike" u="none" b="0" cap="none" baseline="0" sz="1500" lang="fr-FR" i="0">
                <a:solidFill>
                  <a:schemeClr val="lt1"/>
                </a:solidFill>
                <a:latin typeface="Arial"/>
                <a:ea typeface="Arial"/>
                <a:cs typeface="Arial"/>
                <a:sym typeface="Arial"/>
              </a:rPr>
              <a:t>15 01 2015</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type="title"/>
          </p:nvPr>
        </p:nvSpPr>
        <p:spPr>
          <a:xfrm>
            <a:off y="720725" x="414337"/>
            <a:ext cy="971550" cx="9864724"/>
          </a:xfrm>
          <a:prstGeom prst="rect">
            <a:avLst/>
          </a:prstGeom>
          <a:noFill/>
          <a:ln>
            <a:noFill/>
          </a:ln>
        </p:spPr>
        <p:txBody>
          <a:bodyPr bIns="0" rIns="0" lIns="0" tIns="0" anchor="t" anchorCtr="0">
            <a:noAutofit/>
          </a:bodyPr>
          <a:lstStyle/>
          <a:p>
            <a:pPr algn="l" rtl="0" lvl="0" marR="0" indent="0" marL="0">
              <a:lnSpc>
                <a:spcPct val="110000"/>
              </a:lnSpc>
              <a:spcBef>
                <a:spcPts val="0"/>
              </a:spcBef>
              <a:spcAft>
                <a:spcPts val="0"/>
              </a:spcAft>
              <a:buSzPct val="25000"/>
              <a:buNone/>
            </a:pPr>
            <a:r>
              <a:rPr strike="noStrike" u="none" b="0" cap="none" baseline="0" sz="2500" lang="fr-FR" i="0">
                <a:solidFill>
                  <a:schemeClr val="accent1"/>
                </a:solidFill>
                <a:latin typeface="Arial"/>
                <a:ea typeface="Arial"/>
                <a:cs typeface="Arial"/>
                <a:sym typeface="Arial"/>
              </a:rPr>
              <a:t>Outline</a:t>
            </a:r>
          </a:p>
        </p:txBody>
      </p:sp>
      <p:sp>
        <p:nvSpPr>
          <p:cNvPr id="116" name="Shape 116"/>
          <p:cNvSpPr txBox="1"/>
          <p:nvPr>
            <p:ph idx="10" type="dt"/>
          </p:nvPr>
        </p:nvSpPr>
        <p:spPr>
          <a:xfrm>
            <a:off y="7129463" x="414337"/>
            <a:ext cy="236536" cx="4068761"/>
          </a:xfrm>
          <a:prstGeom prst="rect">
            <a:avLst/>
          </a:prstGeom>
          <a:noFill/>
          <a:ln>
            <a:noFill/>
          </a:ln>
        </p:spPr>
        <p:txBody>
          <a:bodyPr bIns="0" rIns="0" lIns="0" tIns="0" anchor="b" anchorCtr="0">
            <a:noAutofit/>
          </a:bodyPr>
          <a:lstStyle/>
          <a:p>
            <a:pPr algn="l" rtl="0" lvl="0" marR="0" indent="0" marL="0">
              <a:lnSpc>
                <a:spcPct val="100000"/>
              </a:lnSpc>
              <a:spcBef>
                <a:spcPts val="0"/>
              </a:spcBef>
              <a:buSzPct val="25000"/>
              <a:buNone/>
            </a:pPr>
            <a:r>
              <a:rPr strike="noStrike" u="none" b="0" cap="none" baseline="0" sz="900" lang="fr-FR" i="0">
                <a:solidFill>
                  <a:schemeClr val="dk1"/>
                </a:solidFill>
                <a:latin typeface="Arial"/>
                <a:ea typeface="Arial"/>
                <a:cs typeface="Arial"/>
                <a:sym typeface="Arial"/>
              </a:rPr>
              <a:t>19 January 2015</a:t>
            </a:r>
          </a:p>
        </p:txBody>
      </p:sp>
      <p:sp>
        <p:nvSpPr>
          <p:cNvPr id="117" name="Shape 117"/>
          <p:cNvSpPr txBox="1"/>
          <p:nvPr>
            <p:ph idx="11" type="ftr"/>
          </p:nvPr>
        </p:nvSpPr>
        <p:spPr>
          <a:xfrm>
            <a:off y="252412" x="414337"/>
            <a:ext cy="276224" cx="8280399"/>
          </a:xfrm>
          <a:prstGeom prst="rect">
            <a:avLst/>
          </a:prstGeom>
          <a:noFill/>
          <a:ln>
            <a:noFill/>
          </a:ln>
        </p:spPr>
        <p:txBody>
          <a:bodyPr bIns="0" rIns="0" lIns="0" tIns="0" anchor="b" anchorCtr="0">
            <a:noAutofit/>
          </a:bodyPr>
          <a:lstStyle/>
          <a:p>
            <a:pPr algn="l" rtl="0" lvl="0" marR="0" indent="0" marL="0">
              <a:lnSpc>
                <a:spcPct val="100000"/>
              </a:lnSpc>
              <a:spcBef>
                <a:spcPts val="0"/>
              </a:spcBef>
              <a:buSzPct val="25000"/>
              <a:buNone/>
            </a:pPr>
            <a:r>
              <a:rPr strike="noStrike" u="none" b="0" cap="none" baseline="0" sz="900" lang="fr-FR" i="0">
                <a:solidFill>
                  <a:schemeClr val="dk1"/>
                </a:solidFill>
                <a:latin typeface="Arial"/>
                <a:ea typeface="Arial"/>
                <a:cs typeface="Arial"/>
                <a:sym typeface="Arial"/>
              </a:rPr>
              <a:t>ModelWriter KO preparation</a:t>
            </a:r>
          </a:p>
        </p:txBody>
      </p:sp>
      <p:sp>
        <p:nvSpPr>
          <p:cNvPr id="118" name="Shape 118"/>
          <p:cNvSpPr txBox="1"/>
          <p:nvPr>
            <p:ph idx="12" type="sldNum"/>
          </p:nvPr>
        </p:nvSpPr>
        <p:spPr>
          <a:xfrm>
            <a:off y="7127875" x="4913312"/>
            <a:ext cy="238124" cx="901700"/>
          </a:xfrm>
          <a:prstGeom prst="rect">
            <a:avLst/>
          </a:prstGeom>
          <a:noFill/>
          <a:ln>
            <a:noFill/>
          </a:ln>
        </p:spPr>
        <p:txBody>
          <a:bodyPr bIns="0" rIns="0" lIns="0" tIns="0" anchor="b" anchorCtr="0">
            <a:noAutofit/>
          </a:bodyPr>
          <a:lstStyle/>
          <a:p>
            <a:pPr algn="l" rtl="0" lvl="0" marR="0" indent="0" marL="0">
              <a:lnSpc>
                <a:spcPct val="100000"/>
              </a:lnSpc>
              <a:spcBef>
                <a:spcPts val="0"/>
              </a:spcBef>
              <a:buSzPct val="25000"/>
              <a:buNone/>
            </a:pPr>
            <a:fld id="{00000000-1234-1234-1234-123412341234}" type="slidenum">
              <a:rPr strike="noStrike" u="none" b="0" cap="none" baseline="0" sz="900" lang="fr-FR" i="0">
                <a:solidFill>
                  <a:schemeClr val="dk1"/>
                </a:solidFill>
                <a:latin typeface="Arial"/>
                <a:ea typeface="Arial"/>
                <a:cs typeface="Arial"/>
                <a:sym typeface="Arial"/>
              </a:rPr>
              <a:t>‹#›</a:t>
            </a:fld>
          </a:p>
        </p:txBody>
      </p:sp>
      <p:graphicFrame>
        <p:nvGraphicFramePr>
          <p:cNvPr id="119" name="Shape 119"/>
          <p:cNvGraphicFramePr/>
          <p:nvPr/>
        </p:nvGraphicFramePr>
        <p:xfrm>
          <a:off y="1332358" x="306139"/>
          <a:ext cy="3000000" cx="3000000"/>
        </p:xfrm>
        <a:graphic>
          <a:graphicData uri="http://schemas.openxmlformats.org/drawingml/2006/table">
            <a:tbl>
              <a:tblPr firstRow="1" bandRow="1">
                <a:noFill/>
                <a:tableStyleId>{AD28A87B-FE2F-4D57-943A-3BE397450239}</a:tableStyleId>
              </a:tblPr>
              <a:tblGrid>
                <a:gridCol w="2016225"/>
                <a:gridCol w="5093625"/>
                <a:gridCol w="1117250"/>
                <a:gridCol w="1421975"/>
              </a:tblGrid>
              <a:tr h="370850">
                <a:tc>
                  <a:txBody>
                    <a:bodyPr>
                      <a:noAutofit/>
                    </a:bodyPr>
                    <a:lstStyle/>
                    <a:p>
                      <a:pPr algn="l" rtl="0" lvl="0" marR="0" indent="0" marL="0">
                        <a:spcBef>
                          <a:spcPts val="0"/>
                        </a:spcBef>
                        <a:buSzPct val="25000"/>
                        <a:buNone/>
                      </a:pPr>
                      <a:r>
                        <a:rPr strike="noStrike" u="none" cap="none" baseline="0" sz="1800" lang="fr-FR">
                          <a:solidFill>
                            <a:schemeClr val="dk1"/>
                          </a:solidFill>
                        </a:rPr>
                        <a:t>ID</a:t>
                      </a:r>
                    </a:p>
                  </a:txBody>
                  <a:tcPr marR="91450" marB="45725" marT="45725" marL="91450"/>
                </a:tc>
                <a:tc>
                  <a:txBody>
                    <a:bodyPr>
                      <a:noAutofit/>
                    </a:bodyPr>
                    <a:lstStyle/>
                    <a:p>
                      <a:pPr algn="l" rtl="0" lvl="0" marR="0" indent="0" marL="0">
                        <a:spcBef>
                          <a:spcPts val="0"/>
                        </a:spcBef>
                        <a:buSzPct val="25000"/>
                        <a:buNone/>
                      </a:pPr>
                      <a:r>
                        <a:rPr strike="noStrike" u="none" cap="none" baseline="0" sz="1800" lang="fr-FR">
                          <a:solidFill>
                            <a:schemeClr val="dk1"/>
                          </a:solidFill>
                        </a:rPr>
                        <a:t>TITLE</a:t>
                      </a:r>
                    </a:p>
                  </a:txBody>
                  <a:tcPr marR="91450" marB="45725" marT="45725" marL="91450"/>
                </a:tc>
                <a:tc>
                  <a:txBody>
                    <a:bodyPr>
                      <a:noAutofit/>
                    </a:bodyPr>
                    <a:lstStyle/>
                    <a:p>
                      <a:pPr algn="l" rtl="0" lvl="0" marR="0" indent="0" marL="0">
                        <a:spcBef>
                          <a:spcPts val="0"/>
                        </a:spcBef>
                        <a:buSzPct val="25000"/>
                        <a:buNone/>
                      </a:pPr>
                      <a:r>
                        <a:rPr strike="noStrike" u="none" cap="none" baseline="0" sz="1800" lang="fr-FR">
                          <a:solidFill>
                            <a:schemeClr val="dk1"/>
                          </a:solidFill>
                        </a:rPr>
                        <a:t>Owner</a:t>
                      </a:r>
                    </a:p>
                  </a:txBody>
                  <a:tcPr marR="91450" marB="45725" marT="45725" marL="91450"/>
                </a:tc>
                <a:tc>
                  <a:txBody>
                    <a:bodyPr>
                      <a:noAutofit/>
                    </a:bodyPr>
                    <a:lstStyle/>
                    <a:p>
                      <a:pPr algn="l" rtl="0" lvl="0" marR="0" indent="0" marL="0">
                        <a:spcBef>
                          <a:spcPts val="0"/>
                        </a:spcBef>
                        <a:buSzPct val="25000"/>
                        <a:buNone/>
                      </a:pPr>
                      <a:r>
                        <a:rPr strike="noStrike" u="none" cap="none" baseline="0" sz="1800" lang="fr-FR">
                          <a:solidFill>
                            <a:schemeClr val="dk1"/>
                          </a:solidFill>
                        </a:rPr>
                        <a:t>Status</a:t>
                      </a:r>
                    </a:p>
                  </a:txBody>
                  <a:tcPr marR="91450" marB="45725" marT="45725" marL="91450"/>
                </a:tc>
              </a:tr>
              <a:tr h="370850">
                <a:tc>
                  <a:txBody>
                    <a:bodyPr>
                      <a:noAutofit/>
                    </a:bodyPr>
                    <a:lstStyle/>
                    <a:p>
                      <a:pPr algn="l" rtl="0" lvl="0" marR="0" indent="0" marL="0">
                        <a:spcBef>
                          <a:spcPts val="0"/>
                        </a:spcBef>
                        <a:buSzPct val="25000"/>
                        <a:buNone/>
                      </a:pPr>
                      <a:r>
                        <a:rPr strike="noStrike" u="none" cap="none" baseline="0" sz="1800" lang="fr-FR">
                          <a:solidFill>
                            <a:schemeClr val="dk1"/>
                          </a:solidFill>
                        </a:rPr>
                        <a:t>UC-FR-01</a:t>
                      </a:r>
                    </a:p>
                  </a:txBody>
                  <a:tcPr marR="91450" marB="45725" marT="45725" marL="91450"/>
                </a:tc>
                <a:tc>
                  <a:txBody>
                    <a:bodyPr>
                      <a:noAutofit/>
                    </a:bodyPr>
                    <a:lstStyle/>
                    <a:p>
                      <a:pPr algn="l" rtl="0" lvl="0" marR="0" indent="0" marL="0">
                        <a:lnSpc>
                          <a:spcPct val="100000"/>
                        </a:lnSpc>
                        <a:spcBef>
                          <a:spcPts val="0"/>
                        </a:spcBef>
                        <a:spcAft>
                          <a:spcPts val="0"/>
                        </a:spcAft>
                        <a:buClr>
                          <a:schemeClr val="dk1"/>
                        </a:buClr>
                        <a:buSzPct val="25000"/>
                        <a:buFont typeface="Arial"/>
                        <a:buNone/>
                      </a:pPr>
                      <a:r>
                        <a:rPr strike="noStrike" u="none" cap="none" baseline="0" sz="1800" lang="fr-FR">
                          <a:solidFill>
                            <a:schemeClr val="dk1"/>
                          </a:solidFill>
                        </a:rPr>
                        <a:t>Synchronization between Models and Documentation</a:t>
                      </a:r>
                    </a:p>
                    <a:p>
                      <a:pPr algn="l" rtl="0" lvl="0" marR="0" indent="0" marL="0">
                        <a:spcBef>
                          <a:spcPts val="0"/>
                        </a:spcBef>
                        <a:buNone/>
                      </a:pPr>
                      <a:r>
                        <a:t/>
                      </a:r>
                      <a:endParaRPr strike="noStrike" u="none" cap="none" baseline="0" sz="1800">
                        <a:solidFill>
                          <a:schemeClr val="dk1"/>
                        </a:solidFill>
                      </a:endParaRPr>
                    </a:p>
                  </a:txBody>
                  <a:tcPr marR="91450" marB="45725" marT="45725" marL="91450"/>
                </a:tc>
                <a:tc>
                  <a:txBody>
                    <a:bodyPr>
                      <a:noAutofit/>
                    </a:bodyPr>
                    <a:lstStyle/>
                    <a:p>
                      <a:pPr algn="l" rtl="0" lvl="0" marR="0" indent="0" marL="0">
                        <a:spcBef>
                          <a:spcPts val="0"/>
                        </a:spcBef>
                        <a:buSzPct val="25000"/>
                        <a:buNone/>
                      </a:pPr>
                      <a:r>
                        <a:rPr strike="noStrike" u="none" cap="none" baseline="0" sz="1800" lang="fr-FR">
                          <a:solidFill>
                            <a:schemeClr val="dk1"/>
                          </a:solidFill>
                        </a:rPr>
                        <a:t>OBEO</a:t>
                      </a:r>
                    </a:p>
                  </a:txBody>
                  <a:tcPr marR="91450" marB="45725" marT="45725" marL="91450"/>
                </a:tc>
                <a:tc>
                  <a:txBody>
                    <a:bodyPr>
                      <a:noAutofit/>
                    </a:bodyPr>
                    <a:lstStyle/>
                    <a:p>
                      <a:pPr algn="l" rtl="0" lvl="0" marR="0" indent="0" marL="0">
                        <a:spcBef>
                          <a:spcPts val="0"/>
                        </a:spcBef>
                        <a:buSzPct val="25000"/>
                        <a:buNone/>
                      </a:pPr>
                      <a:r>
                        <a:rPr strike="noStrike" u="none" cap="none" baseline="0" sz="1800" lang="fr-FR">
                          <a:solidFill>
                            <a:schemeClr val="dk1"/>
                          </a:solidFill>
                        </a:rPr>
                        <a:t>Confirmed</a:t>
                      </a:r>
                    </a:p>
                  </a:txBody>
                  <a:tcPr marR="91450" marB="45725" marT="45725" marL="91450"/>
                </a:tc>
              </a:tr>
              <a:tr h="370850">
                <a:tc>
                  <a:txBody>
                    <a:bodyPr>
                      <a:noAutofit/>
                    </a:bodyPr>
                    <a:lstStyle/>
                    <a:p>
                      <a:pPr algn="l" rtl="0" lvl="0" marR="0" indent="0" marL="0">
                        <a:spcBef>
                          <a:spcPts val="0"/>
                        </a:spcBef>
                        <a:buSzPct val="25000"/>
                        <a:buNone/>
                      </a:pPr>
                      <a:r>
                        <a:rPr strike="noStrike" u="none" cap="none" baseline="0" sz="1800" lang="fr-FR">
                          <a:solidFill>
                            <a:schemeClr val="dk1"/>
                          </a:solidFill>
                        </a:rPr>
                        <a:t>UC-FR-02</a:t>
                      </a:r>
                    </a:p>
                  </a:txBody>
                  <a:tcPr marR="91450" marB="45725" marT="45725" marL="91450"/>
                </a:tc>
                <a:tc>
                  <a:txBody>
                    <a:bodyPr>
                      <a:noAutofit/>
                    </a:bodyPr>
                    <a:lstStyle/>
                    <a:p>
                      <a:pPr algn="l" rtl="0" lvl="0" marR="0" indent="0" marL="0">
                        <a:lnSpc>
                          <a:spcPct val="100000"/>
                        </a:lnSpc>
                        <a:spcBef>
                          <a:spcPts val="0"/>
                        </a:spcBef>
                        <a:spcAft>
                          <a:spcPts val="0"/>
                        </a:spcAft>
                        <a:buClr>
                          <a:schemeClr val="dk1"/>
                        </a:buClr>
                        <a:buSzPct val="25000"/>
                        <a:buFont typeface="Arial"/>
                        <a:buNone/>
                      </a:pPr>
                      <a:r>
                        <a:rPr strike="noStrike" u="none" cap="none" baseline="0" sz="1800" lang="fr-FR">
                          <a:solidFill>
                            <a:schemeClr val="dk1"/>
                          </a:solidFill>
                        </a:rPr>
                        <a:t>Enterprise Architecture</a:t>
                      </a:r>
                    </a:p>
                  </a:txBody>
                  <a:tcPr marR="91450" marB="45725" marT="45725" marL="91450"/>
                </a:tc>
                <a:tc>
                  <a:txBody>
                    <a:bodyPr>
                      <a:noAutofit/>
                    </a:bodyPr>
                    <a:lstStyle/>
                    <a:p>
                      <a:pPr algn="l" rtl="0" lvl="0" marR="0" indent="0" marL="0">
                        <a:spcBef>
                          <a:spcPts val="0"/>
                        </a:spcBef>
                        <a:buSzPct val="25000"/>
                        <a:buNone/>
                      </a:pPr>
                      <a:r>
                        <a:rPr strike="noStrike" u="none" cap="none" baseline="0" sz="1800" lang="fr-FR">
                          <a:solidFill>
                            <a:schemeClr val="dk1"/>
                          </a:solidFill>
                        </a:rPr>
                        <a:t>OBEO</a:t>
                      </a:r>
                    </a:p>
                  </a:txBody>
                  <a:tcPr marR="91450" marB="45725" marT="45725" marL="91450"/>
                </a:tc>
                <a:tc>
                  <a:txBody>
                    <a:bodyPr>
                      <a:noAutofit/>
                    </a:bodyPr>
                    <a:lstStyle/>
                    <a:p>
                      <a:pPr algn="l" rtl="0" lvl="0" marR="0" indent="0" marL="0">
                        <a:spcBef>
                          <a:spcPts val="0"/>
                        </a:spcBef>
                        <a:buNone/>
                      </a:pPr>
                      <a:r>
                        <a:t/>
                      </a:r>
                      <a:endParaRPr strike="noStrike" u="none" cap="none" baseline="0" sz="1800">
                        <a:solidFill>
                          <a:schemeClr val="dk1"/>
                        </a:solidFill>
                      </a:endParaRPr>
                    </a:p>
                  </a:txBody>
                  <a:tcPr marR="91450" marB="45725" marT="45725" marL="91450"/>
                </a:tc>
              </a:tr>
              <a:tr h="370850">
                <a:tc>
                  <a:txBody>
                    <a:bodyPr>
                      <a:noAutofit/>
                    </a:bodyPr>
                    <a:lstStyle/>
                    <a:p>
                      <a:pPr algn="l" rtl="0" lvl="0" marR="0" indent="0" marL="0">
                        <a:spcBef>
                          <a:spcPts val="0"/>
                        </a:spcBef>
                        <a:buSzPct val="25000"/>
                        <a:buNone/>
                      </a:pPr>
                      <a:r>
                        <a:rPr strike="noStrike" u="none" cap="none" baseline="0" sz="1800" lang="fr-FR">
                          <a:solidFill>
                            <a:schemeClr val="dk1"/>
                          </a:solidFill>
                        </a:rPr>
                        <a:t>UC-FR-03</a:t>
                      </a:r>
                    </a:p>
                  </a:txBody>
                  <a:tcPr marR="91450" marB="45725" marT="45725" marL="91450"/>
                </a:tc>
                <a:tc>
                  <a:txBody>
                    <a:bodyPr>
                      <a:noAutofit/>
                    </a:bodyPr>
                    <a:lstStyle/>
                    <a:p>
                      <a:pPr algn="l" rtl="0" lvl="0" marR="0" indent="0" marL="0">
                        <a:lnSpc>
                          <a:spcPct val="100000"/>
                        </a:lnSpc>
                        <a:spcBef>
                          <a:spcPts val="0"/>
                        </a:spcBef>
                        <a:spcAft>
                          <a:spcPts val="0"/>
                        </a:spcAft>
                        <a:buClr>
                          <a:schemeClr val="dk1"/>
                        </a:buClr>
                        <a:buSzPct val="25000"/>
                        <a:buFont typeface="Arial"/>
                        <a:buNone/>
                      </a:pPr>
                      <a:r>
                        <a:rPr strike="noStrike" u="none" cap="none" baseline="0" sz="1800" lang="fr-FR">
                          <a:solidFill>
                            <a:schemeClr val="dk1"/>
                          </a:solidFill>
                        </a:rPr>
                        <a:t>Requirements Engineering with SysML Designer</a:t>
                      </a:r>
                    </a:p>
                  </a:txBody>
                  <a:tcPr marR="91450" marB="45725" marT="45725" marL="91450"/>
                </a:tc>
                <a:tc>
                  <a:txBody>
                    <a:bodyPr>
                      <a:noAutofit/>
                    </a:bodyPr>
                    <a:lstStyle/>
                    <a:p>
                      <a:pPr algn="l" rtl="0" lvl="0" marR="0" indent="0" marL="0">
                        <a:spcBef>
                          <a:spcPts val="0"/>
                        </a:spcBef>
                        <a:buSzPct val="25000"/>
                        <a:buNone/>
                      </a:pPr>
                      <a:r>
                        <a:rPr strike="noStrike" u="none" cap="none" baseline="0" sz="1800" lang="fr-FR">
                          <a:solidFill>
                            <a:schemeClr val="dk1"/>
                          </a:solidFill>
                        </a:rPr>
                        <a:t>OBEO</a:t>
                      </a:r>
                    </a:p>
                  </a:txBody>
                  <a:tcPr marR="91450" marB="45725" marT="45725" marL="91450"/>
                </a:tc>
                <a:tc>
                  <a:txBody>
                    <a:bodyPr>
                      <a:noAutofit/>
                    </a:bodyPr>
                    <a:lstStyle/>
                    <a:p>
                      <a:pPr algn="l" rtl="0" lvl="0" marR="0" indent="0" marL="0">
                        <a:spcBef>
                          <a:spcPts val="0"/>
                        </a:spcBef>
                        <a:buSzPct val="25000"/>
                        <a:buNone/>
                      </a:pPr>
                      <a:r>
                        <a:rPr strike="noStrike" u="none" cap="none" baseline="0" sz="1800" lang="fr-FR">
                          <a:solidFill>
                            <a:schemeClr val="dk1"/>
                          </a:solidFill>
                        </a:rPr>
                        <a:t>Replaced</a:t>
                      </a:r>
                    </a:p>
                  </a:txBody>
                  <a:tcPr marR="91450" marB="45725" marT="45725" marL="91450"/>
                </a:tc>
              </a:tr>
              <a:tr h="370850">
                <a:tc>
                  <a:txBody>
                    <a:bodyPr>
                      <a:noAutofit/>
                    </a:bodyPr>
                    <a:lstStyle/>
                    <a:p>
                      <a:pPr algn="l" rtl="0" lvl="0" marR="0" indent="0" marL="0">
                        <a:spcBef>
                          <a:spcPts val="0"/>
                        </a:spcBef>
                        <a:buSzPct val="25000"/>
                        <a:buNone/>
                      </a:pPr>
                      <a:r>
                        <a:rPr strike="noStrike" u="none" cap="none" baseline="0" sz="1800" lang="fr-FR">
                          <a:solidFill>
                            <a:schemeClr val="dk1"/>
                          </a:solidFill>
                        </a:rPr>
                        <a:t>UC-FR-03 (NEW)</a:t>
                      </a:r>
                    </a:p>
                  </a:txBody>
                  <a:tcPr marR="91450" marB="45725" marT="45725" marL="91450"/>
                </a:tc>
                <a:tc>
                  <a:txBody>
                    <a:bodyPr>
                      <a:noAutofit/>
                    </a:bodyPr>
                    <a:lstStyle/>
                    <a:p>
                      <a:pPr algn="l" rtl="0" lvl="0" marR="0" indent="0" marL="0">
                        <a:lnSpc>
                          <a:spcPct val="100000"/>
                        </a:lnSpc>
                        <a:spcBef>
                          <a:spcPts val="0"/>
                        </a:spcBef>
                        <a:spcAft>
                          <a:spcPts val="0"/>
                        </a:spcAft>
                        <a:buClr>
                          <a:schemeClr val="dk1"/>
                        </a:buClr>
                        <a:buSzPct val="25000"/>
                        <a:buFont typeface="Arial"/>
                        <a:buNone/>
                      </a:pPr>
                      <a:r>
                        <a:rPr strike="noStrike" u="none" cap="none" baseline="0" sz="1800" lang="fr-FR">
                          <a:solidFill>
                            <a:schemeClr val="dk1"/>
                          </a:solidFill>
                        </a:rPr>
                        <a:t>Synchronization between operational Requirements and architecture Model</a:t>
                      </a:r>
                    </a:p>
                  </a:txBody>
                  <a:tcPr marR="91450" marB="45725" marT="45725" marL="91450"/>
                </a:tc>
                <a:tc>
                  <a:txBody>
                    <a:bodyPr>
                      <a:noAutofit/>
                    </a:bodyPr>
                    <a:lstStyle/>
                    <a:p>
                      <a:pPr algn="l" rtl="0" lvl="0" marR="0" indent="0" marL="0">
                        <a:spcBef>
                          <a:spcPts val="0"/>
                        </a:spcBef>
                        <a:buSzPct val="25000"/>
                        <a:buNone/>
                      </a:pPr>
                      <a:r>
                        <a:rPr strike="noStrike" u="none" cap="none" baseline="0" sz="1800" lang="fr-FR">
                          <a:solidFill>
                            <a:schemeClr val="dk1"/>
                          </a:solidFill>
                        </a:rPr>
                        <a:t>AIRBUS</a:t>
                      </a:r>
                    </a:p>
                  </a:txBody>
                  <a:tcPr marR="91450" marB="45725" marT="45725" marL="91450"/>
                </a:tc>
                <a:tc>
                  <a:txBody>
                    <a:bodyPr>
                      <a:noAutofit/>
                    </a:bodyPr>
                    <a:lstStyle/>
                    <a:p>
                      <a:pPr algn="l" rtl="0" lvl="0" marR="0" indent="0" marL="0">
                        <a:spcBef>
                          <a:spcPts val="0"/>
                        </a:spcBef>
                        <a:buSzPct val="25000"/>
                        <a:buNone/>
                      </a:pPr>
                      <a:r>
                        <a:rPr strike="noStrike" u="none" cap="none" baseline="0" sz="1800" lang="fr-FR">
                          <a:solidFill>
                            <a:schemeClr val="dk1"/>
                          </a:solidFill>
                        </a:rPr>
                        <a:t>On going definition</a:t>
                      </a:r>
                    </a:p>
                  </a:txBody>
                  <a:tcPr marR="91450" marB="45725" marT="45725" marL="91450"/>
                </a:tc>
              </a:tr>
              <a:tr h="370850">
                <a:tc>
                  <a:txBody>
                    <a:bodyPr>
                      <a:noAutofit/>
                    </a:bodyPr>
                    <a:lstStyle/>
                    <a:p>
                      <a:pPr algn="l" rtl="0" lvl="0" marR="0" indent="0" marL="0">
                        <a:spcBef>
                          <a:spcPts val="0"/>
                        </a:spcBef>
                        <a:buSzPct val="25000"/>
                        <a:buNone/>
                      </a:pPr>
                      <a:r>
                        <a:rPr strike="noStrike" u="none" cap="none" baseline="0" sz="1800" lang="fr-FR">
                          <a:solidFill>
                            <a:schemeClr val="dk1"/>
                          </a:solidFill>
                        </a:rPr>
                        <a:t>UC-FR-04</a:t>
                      </a:r>
                    </a:p>
                  </a:txBody>
                  <a:tcPr marR="91450" marB="45725" marT="45725" marL="91450"/>
                </a:tc>
                <a:tc>
                  <a:txBody>
                    <a:bodyPr>
                      <a:noAutofit/>
                    </a:bodyPr>
                    <a:lstStyle/>
                    <a:p>
                      <a:pPr algn="l" rtl="0" lvl="0" marR="0" indent="0" marL="0">
                        <a:spcBef>
                          <a:spcPts val="0"/>
                        </a:spcBef>
                        <a:buSzPct val="25000"/>
                        <a:buNone/>
                      </a:pPr>
                      <a:r>
                        <a:rPr strike="noStrike" u="none" cap="none" baseline="0" sz="1800" lang="fr-FR">
                          <a:solidFill>
                            <a:schemeClr val="dk1"/>
                          </a:solidFill>
                        </a:rPr>
                        <a:t>Synchronization of regulation documentation with a design rule repository</a:t>
                      </a:r>
                    </a:p>
                  </a:txBody>
                  <a:tcPr marR="91450" marB="45725" marT="45725" marL="91450"/>
                </a:tc>
                <a:tc>
                  <a:txBody>
                    <a:bodyPr>
                      <a:noAutofit/>
                    </a:bodyPr>
                    <a:lstStyle/>
                    <a:p>
                      <a:pPr algn="l" rtl="0" lvl="0" marR="0" indent="0" marL="0">
                        <a:spcBef>
                          <a:spcPts val="0"/>
                        </a:spcBef>
                        <a:buSzPct val="25000"/>
                        <a:buNone/>
                      </a:pPr>
                      <a:r>
                        <a:rPr strike="noStrike" u="none" cap="none" baseline="0" sz="1800" lang="fr-FR">
                          <a:solidFill>
                            <a:schemeClr val="dk1"/>
                          </a:solidFill>
                        </a:rPr>
                        <a:t>AIRBUS</a:t>
                      </a:r>
                    </a:p>
                  </a:txBody>
                  <a:tcPr marR="91450" marB="45725" marT="45725" marL="91450"/>
                </a:tc>
                <a:tc>
                  <a:txBody>
                    <a:bodyPr>
                      <a:noAutofit/>
                    </a:bodyPr>
                    <a:lstStyle/>
                    <a:p>
                      <a:pPr algn="l" rtl="0" lvl="0" marR="0" indent="0" marL="0">
                        <a:spcBef>
                          <a:spcPts val="0"/>
                        </a:spcBef>
                        <a:buSzPct val="25000"/>
                        <a:buNone/>
                      </a:pPr>
                      <a:r>
                        <a:rPr strike="noStrike" u="none" cap="none" baseline="0" sz="1800" lang="fr-FR">
                          <a:solidFill>
                            <a:schemeClr val="dk1"/>
                          </a:solidFill>
                        </a:rPr>
                        <a:t>Confirmed</a:t>
                      </a:r>
                    </a:p>
                  </a:txBody>
                  <a:tcPr marR="91450" marB="45725" marT="45725" marL="91450"/>
                </a:tc>
              </a:tr>
              <a:tr h="370850">
                <a:tc>
                  <a:txBody>
                    <a:bodyPr>
                      <a:noAutofit/>
                    </a:bodyPr>
                    <a:lstStyle/>
                    <a:p>
                      <a:pPr algn="l" rtl="0" lvl="0" marR="0" indent="0" marL="0">
                        <a:spcBef>
                          <a:spcPts val="0"/>
                        </a:spcBef>
                        <a:buSzPct val="25000"/>
                        <a:buNone/>
                      </a:pPr>
                      <a:r>
                        <a:rPr strike="noStrike" u="none" cap="none" baseline="0" sz="1800" lang="fr-FR">
                          <a:solidFill>
                            <a:schemeClr val="dk1"/>
                          </a:solidFill>
                        </a:rPr>
                        <a:t>UC-FR-05</a:t>
                      </a:r>
                    </a:p>
                  </a:txBody>
                  <a:tcPr marR="91450" marB="45725" marT="45725" marL="91450"/>
                </a:tc>
                <a:tc>
                  <a:txBody>
                    <a:bodyPr>
                      <a:noAutofit/>
                    </a:bodyPr>
                    <a:lstStyle/>
                    <a:p>
                      <a:pPr algn="l" rtl="0" lvl="0" marR="0" indent="0" marL="0">
                        <a:lnSpc>
                          <a:spcPct val="100000"/>
                        </a:lnSpc>
                        <a:spcBef>
                          <a:spcPts val="0"/>
                        </a:spcBef>
                        <a:spcAft>
                          <a:spcPts val="0"/>
                        </a:spcAft>
                        <a:buClr>
                          <a:schemeClr val="dk1"/>
                        </a:buClr>
                        <a:buSzPct val="25000"/>
                        <a:buFont typeface="Arial"/>
                        <a:buNone/>
                      </a:pPr>
                      <a:r>
                        <a:rPr strike="noStrike" u="none" cap="none" baseline="0" sz="1800" lang="fr-FR">
                          <a:solidFill>
                            <a:schemeClr val="dk1"/>
                          </a:solidFill>
                        </a:rPr>
                        <a:t>Production of a context specific design document</a:t>
                      </a:r>
                    </a:p>
                  </a:txBody>
                  <a:tcPr marR="91450" marB="45725" marT="45725" marL="91450"/>
                </a:tc>
                <a:tc>
                  <a:txBody>
                    <a:bodyPr>
                      <a:noAutofit/>
                    </a:bodyPr>
                    <a:lstStyle/>
                    <a:p>
                      <a:pPr algn="l" rtl="0" lvl="0" marR="0" indent="0" marL="0">
                        <a:spcBef>
                          <a:spcPts val="0"/>
                        </a:spcBef>
                        <a:buSzPct val="25000"/>
                        <a:buNone/>
                      </a:pPr>
                      <a:r>
                        <a:rPr strike="noStrike" u="none" cap="none" baseline="0" sz="1800" lang="fr-FR">
                          <a:solidFill>
                            <a:schemeClr val="dk1"/>
                          </a:solidFill>
                        </a:rPr>
                        <a:t>AIRBUS</a:t>
                      </a:r>
                    </a:p>
                  </a:txBody>
                  <a:tcPr marR="91450" marB="45725" marT="45725" marL="91450"/>
                </a:tc>
                <a:tc>
                  <a:txBody>
                    <a:bodyPr>
                      <a:noAutofit/>
                    </a:bodyPr>
                    <a:lstStyle/>
                    <a:p>
                      <a:pPr algn="l" rtl="0" lvl="0" marR="0" indent="0" marL="0">
                        <a:spcBef>
                          <a:spcPts val="0"/>
                        </a:spcBef>
                        <a:buSzPct val="25000"/>
                        <a:buNone/>
                      </a:pPr>
                      <a:r>
                        <a:rPr strike="noStrike" u="none" cap="none" baseline="0" sz="1800" lang="fr-FR">
                          <a:solidFill>
                            <a:schemeClr val="dk1"/>
                          </a:solidFill>
                        </a:rPr>
                        <a:t>Confirmed</a:t>
                      </a:r>
                    </a:p>
                  </a:txBody>
                  <a:tcPr marR="91450" marB="45725" marT="45725" marL="91450"/>
                </a:tc>
              </a:tr>
            </a:tbl>
          </a:graphicData>
        </a:graphic>
      </p:graphicFrame>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720725" x="414337"/>
            <a:ext cy="971550" cx="9864724"/>
          </a:xfrm>
          <a:prstGeom prst="rect">
            <a:avLst/>
          </a:prstGeom>
          <a:noFill/>
          <a:ln>
            <a:noFill/>
          </a:ln>
        </p:spPr>
        <p:txBody>
          <a:bodyPr bIns="0" rIns="0" lIns="0" tIns="0" anchor="t" anchorCtr="0">
            <a:noAutofit/>
          </a:bodyPr>
          <a:lstStyle/>
          <a:p>
            <a:pPr algn="l" rtl="0" lvl="0" marR="0" indent="0" marL="0">
              <a:lnSpc>
                <a:spcPct val="110000"/>
              </a:lnSpc>
              <a:spcBef>
                <a:spcPts val="0"/>
              </a:spcBef>
              <a:spcAft>
                <a:spcPts val="0"/>
              </a:spcAft>
              <a:buSzPct val="25000"/>
              <a:buNone/>
            </a:pPr>
            <a:r>
              <a:rPr strike="noStrike" u="none" b="0" cap="none" baseline="0" sz="2500" lang="fr-FR" i="0">
                <a:solidFill>
                  <a:schemeClr val="accent1"/>
                </a:solidFill>
                <a:latin typeface="Arial"/>
                <a:ea typeface="Arial"/>
                <a:cs typeface="Arial"/>
                <a:sym typeface="Arial"/>
              </a:rPr>
              <a:t>UC-FR-04 + UC-FR-05 common context</a:t>
            </a:r>
          </a:p>
        </p:txBody>
      </p:sp>
      <p:sp>
        <p:nvSpPr>
          <p:cNvPr id="125" name="Shape 125"/>
          <p:cNvSpPr txBox="1"/>
          <p:nvPr>
            <p:ph idx="10" type="dt"/>
          </p:nvPr>
        </p:nvSpPr>
        <p:spPr>
          <a:xfrm>
            <a:off y="7129463" x="414337"/>
            <a:ext cy="236536" cx="4068761"/>
          </a:xfrm>
          <a:prstGeom prst="rect">
            <a:avLst/>
          </a:prstGeom>
          <a:noFill/>
          <a:ln>
            <a:noFill/>
          </a:ln>
        </p:spPr>
        <p:txBody>
          <a:bodyPr bIns="0" rIns="0" lIns="0" tIns="0" anchor="b" anchorCtr="0">
            <a:noAutofit/>
          </a:bodyPr>
          <a:lstStyle/>
          <a:p>
            <a:pPr algn="l" rtl="0" lvl="0" marR="0" indent="0" marL="0">
              <a:lnSpc>
                <a:spcPct val="100000"/>
              </a:lnSpc>
              <a:spcBef>
                <a:spcPts val="0"/>
              </a:spcBef>
              <a:buSzPct val="25000"/>
              <a:buNone/>
            </a:pPr>
            <a:r>
              <a:rPr strike="noStrike" u="none" b="0" cap="none" baseline="0" sz="900" lang="fr-FR" i="0">
                <a:solidFill>
                  <a:schemeClr val="dk1"/>
                </a:solidFill>
                <a:latin typeface="Arial"/>
                <a:ea typeface="Arial"/>
                <a:cs typeface="Arial"/>
                <a:sym typeface="Arial"/>
              </a:rPr>
              <a:t>Mois 200X </a:t>
            </a:r>
          </a:p>
        </p:txBody>
      </p:sp>
      <p:pic>
        <p:nvPicPr>
          <p:cNvPr id="126" name="Shape 126"/>
          <p:cNvPicPr preferRelativeResize="0"/>
          <p:nvPr/>
        </p:nvPicPr>
        <p:blipFill rotWithShape="1">
          <a:blip r:embed="rId3">
            <a:alphaModFix/>
          </a:blip>
          <a:srcRect t="0" b="0" r="0" l="0"/>
          <a:stretch/>
        </p:blipFill>
        <p:spPr>
          <a:xfrm>
            <a:off y="4563425" x="3599532"/>
            <a:ext cy="532466" cx="622042"/>
          </a:xfrm>
          <a:prstGeom prst="rect">
            <a:avLst/>
          </a:prstGeom>
          <a:noFill/>
          <a:ln>
            <a:noFill/>
          </a:ln>
        </p:spPr>
      </p:pic>
      <p:cxnSp>
        <p:nvCxnSpPr>
          <p:cNvPr id="127" name="Shape 127"/>
          <p:cNvCxnSpPr/>
          <p:nvPr/>
        </p:nvCxnSpPr>
        <p:spPr>
          <a:xfrm rot="10800000">
            <a:off y="5047655" x="4228358"/>
            <a:ext cy="10459" cx="3261638"/>
          </a:xfrm>
          <a:prstGeom prst="straightConnector1">
            <a:avLst/>
          </a:prstGeom>
          <a:noFill/>
          <a:ln w="19050" cap="flat">
            <a:solidFill>
              <a:srgbClr val="992F92"/>
            </a:solidFill>
            <a:prstDash val="solid"/>
            <a:round/>
            <a:headEnd w="med" len="med" type="none"/>
            <a:tailEnd w="lg" len="lg" type="stealth"/>
          </a:ln>
        </p:spPr>
      </p:cxnSp>
      <p:sp>
        <p:nvSpPr>
          <p:cNvPr id="128" name="Shape 128"/>
          <p:cNvSpPr/>
          <p:nvPr/>
        </p:nvSpPr>
        <p:spPr>
          <a:xfrm>
            <a:off y="5047653" x="4568414"/>
            <a:ext cy="415498" cx="1066318"/>
          </a:xfrm>
          <a:prstGeom prst="rect">
            <a:avLst/>
          </a:prstGeom>
          <a:noFill/>
          <a:ln>
            <a:noFill/>
          </a:ln>
        </p:spPr>
        <p:txBody>
          <a:bodyPr bIns="45700" rIns="91425" lIns="91425" tIns="45700" anchor="t" anchorCtr="0">
            <a:noAutofit/>
          </a:bodyPr>
          <a:lstStyle/>
          <a:p>
            <a:pPr algn="ctr" rtl="0" lvl="0" marR="0" indent="0" marL="0">
              <a:lnSpc>
                <a:spcPct val="115000"/>
              </a:lnSpc>
              <a:spcBef>
                <a:spcPts val="0"/>
              </a:spcBef>
              <a:spcAft>
                <a:spcPts val="0"/>
              </a:spcAft>
              <a:buSzPct val="25000"/>
              <a:buNone/>
            </a:pPr>
            <a:r>
              <a:rPr strike="noStrike" u="none" b="1" cap="none" baseline="0" sz="1000" lang="fr-FR" i="0">
                <a:solidFill>
                  <a:srgbClr val="71798C"/>
                </a:solidFill>
                <a:latin typeface="Arial"/>
                <a:ea typeface="Arial"/>
                <a:cs typeface="Arial"/>
                <a:sym typeface="Arial"/>
              </a:rPr>
              <a:t>Environment</a:t>
            </a:r>
            <a:br>
              <a:rPr strike="noStrike" u="none" b="1" cap="none" baseline="0" sz="1000" lang="fr-FR" i="0">
                <a:solidFill>
                  <a:srgbClr val="71798C"/>
                </a:solidFill>
                <a:latin typeface="Arial"/>
                <a:ea typeface="Arial"/>
                <a:cs typeface="Arial"/>
                <a:sym typeface="Arial"/>
              </a:rPr>
            </a:br>
            <a:r>
              <a:rPr strike="noStrike" u="none" b="1" cap="none" baseline="0" sz="1000" lang="fr-FR" i="0">
                <a:solidFill>
                  <a:srgbClr val="71798C"/>
                </a:solidFill>
                <a:latin typeface="Arial"/>
                <a:ea typeface="Arial"/>
                <a:cs typeface="Arial"/>
                <a:sym typeface="Arial"/>
              </a:rPr>
              <a:t>+ original Sol.</a:t>
            </a:r>
          </a:p>
        </p:txBody>
      </p:sp>
      <p:sp>
        <p:nvSpPr>
          <p:cNvPr id="129" name="Shape 129"/>
          <p:cNvSpPr/>
          <p:nvPr/>
        </p:nvSpPr>
        <p:spPr>
          <a:xfrm>
            <a:off y="5561942" x="4189119"/>
            <a:ext cy="579271" cx="725531"/>
          </a:xfrm>
          <a:prstGeom prst="rect">
            <a:avLst/>
          </a:prstGeom>
          <a:solidFill>
            <a:schemeClr val="lt1"/>
          </a:solidFill>
          <a:ln>
            <a:noFill/>
          </a:ln>
        </p:spPr>
        <p:txBody>
          <a:bodyPr bIns="10800" rIns="18000" lIns="18000" tIns="10800" anchor="t" anchorCtr="0">
            <a:noAutofit/>
          </a:bodyPr>
          <a:lstStyle/>
          <a:p>
            <a:pPr algn="r" rtl="0" lvl="0" marR="0" indent="0" marL="0">
              <a:lnSpc>
                <a:spcPct val="115000"/>
              </a:lnSpc>
              <a:spcBef>
                <a:spcPts val="0"/>
              </a:spcBef>
              <a:spcAft>
                <a:spcPts val="0"/>
              </a:spcAft>
              <a:buSzPct val="25000"/>
              <a:buNone/>
            </a:pPr>
            <a:r>
              <a:rPr strike="noStrike" u="none" b="1" cap="none" baseline="0" sz="1050" lang="fr-FR" i="0">
                <a:solidFill>
                  <a:srgbClr val="71798C"/>
                </a:solidFill>
                <a:latin typeface="Arial"/>
                <a:ea typeface="Arial"/>
                <a:cs typeface="Arial"/>
                <a:sym typeface="Arial"/>
              </a:rPr>
              <a:t>Adapted Rules</a:t>
            </a:r>
            <a:br>
              <a:rPr strike="noStrike" u="none" b="1" cap="none" baseline="0" sz="1050" lang="fr-FR" i="0">
                <a:solidFill>
                  <a:srgbClr val="71798C"/>
                </a:solidFill>
                <a:latin typeface="Arial"/>
                <a:ea typeface="Arial"/>
                <a:cs typeface="Arial"/>
                <a:sym typeface="Arial"/>
              </a:rPr>
            </a:br>
            <a:r>
              <a:rPr strike="noStrike" u="none" b="1" cap="none" baseline="0" sz="1050" lang="fr-FR" i="0">
                <a:solidFill>
                  <a:srgbClr val="71798C"/>
                </a:solidFill>
                <a:latin typeface="Arial"/>
                <a:ea typeface="Arial"/>
                <a:cs typeface="Arial"/>
                <a:sym typeface="Arial"/>
              </a:rPr>
              <a:t>list</a:t>
            </a:r>
          </a:p>
        </p:txBody>
      </p:sp>
      <p:sp>
        <p:nvSpPr>
          <p:cNvPr id="130" name="Shape 130"/>
          <p:cNvSpPr/>
          <p:nvPr/>
        </p:nvSpPr>
        <p:spPr>
          <a:xfrm>
            <a:off y="4185482" x="6706010"/>
            <a:ext cy="1964835" cx="2777861"/>
          </a:xfrm>
          <a:prstGeom prst="triangle">
            <a:avLst>
              <a:gd fmla="val 50966" name="adj"/>
            </a:avLst>
          </a:prstGeom>
          <a:solidFill>
            <a:srgbClr val="AFDC7E"/>
          </a:solidFill>
          <a:ln w="9525" cap="flat">
            <a:solidFill>
              <a:schemeClr val="dk1"/>
            </a:solidFill>
            <a:prstDash val="solid"/>
            <a:round/>
            <a:headEnd w="med" len="med" type="none"/>
            <a:tailEnd w="med" len="med" type="none"/>
          </a:ln>
        </p:spPr>
        <p:txBody>
          <a:bodyPr bIns="46800" rIns="90000" lIns="90000" tIns="46800" anchor="ctr" anchorCtr="0">
            <a:noAutofit/>
          </a:bodyPr>
          <a:lstStyle/>
          <a:p>
            <a:pPr algn="ctr" rtl="0" lvl="0" marR="0" indent="0" marL="0">
              <a:lnSpc>
                <a:spcPct val="80000"/>
              </a:lnSpc>
              <a:spcBef>
                <a:spcPts val="0"/>
              </a:spcBef>
              <a:spcAft>
                <a:spcPts val="0"/>
              </a:spcAft>
              <a:buClr>
                <a:schemeClr val="dk1"/>
              </a:buClr>
              <a:buFont typeface="Arial"/>
              <a:buNone/>
            </a:pPr>
            <a:r>
              <a:t/>
            </a:r>
            <a:endParaRPr strike="noStrike" u="none" b="0" cap="none" baseline="0" sz="1100" i="0">
              <a:solidFill>
                <a:schemeClr val="dk1"/>
              </a:solidFill>
              <a:latin typeface="Arial"/>
              <a:ea typeface="Arial"/>
              <a:cs typeface="Arial"/>
              <a:sym typeface="Arial"/>
            </a:endParaRPr>
          </a:p>
        </p:txBody>
      </p:sp>
      <p:sp>
        <p:nvSpPr>
          <p:cNvPr id="131" name="Shape 131"/>
          <p:cNvSpPr/>
          <p:nvPr/>
        </p:nvSpPr>
        <p:spPr>
          <a:xfrm rot="-5400000">
            <a:off y="5643847" x="7531581"/>
            <a:ext cy="404038" cx="426304"/>
          </a:xfrm>
          <a:prstGeom prst="ellipse">
            <a:avLst/>
          </a:prstGeom>
          <a:solidFill>
            <a:srgbClr val="98A8B7"/>
          </a:solidFill>
          <a:ln w="9525" cap="flat">
            <a:solidFill>
              <a:srgbClr val="FF0000"/>
            </a:solidFill>
            <a:prstDash val="dash"/>
            <a:round/>
            <a:headEnd w="med" len="med" type="none"/>
            <a:tailEnd w="med" len="med" type="none"/>
          </a:ln>
        </p:spPr>
        <p:txBody>
          <a:bodyPr bIns="46800" rIns="90000" lIns="90000" tIns="46800" anchor="ctr" anchorCtr="0">
            <a:noAutofit/>
          </a:bodyPr>
          <a:lstStyle/>
          <a:p>
            <a:pPr algn="ctr" rtl="0" lvl="0" marR="0" indent="0" marL="0">
              <a:lnSpc>
                <a:spcPct val="80000"/>
              </a:lnSpc>
              <a:spcBef>
                <a:spcPts val="0"/>
              </a:spcBef>
              <a:spcAft>
                <a:spcPts val="0"/>
              </a:spcAft>
              <a:buClr>
                <a:schemeClr val="dk1"/>
              </a:buClr>
              <a:buFont typeface="Arial"/>
              <a:buNone/>
            </a:pPr>
            <a:r>
              <a:t/>
            </a:r>
            <a:endParaRPr strike="noStrike" u="none" b="0" cap="none" baseline="0" sz="1100" i="0">
              <a:solidFill>
                <a:schemeClr val="dk1"/>
              </a:solidFill>
              <a:latin typeface="Arial"/>
              <a:ea typeface="Arial"/>
              <a:cs typeface="Arial"/>
              <a:sym typeface="Arial"/>
            </a:endParaRPr>
          </a:p>
        </p:txBody>
      </p:sp>
      <p:cxnSp>
        <p:nvCxnSpPr>
          <p:cNvPr id="132" name="Shape 132"/>
          <p:cNvCxnSpPr/>
          <p:nvPr/>
        </p:nvCxnSpPr>
        <p:spPr>
          <a:xfrm rot="5400000" flipH="1">
            <a:off y="4640684" x="7948326"/>
            <a:ext cy="250799" cx="354599"/>
          </a:xfrm>
          <a:prstGeom prst="bentConnector3">
            <a:avLst>
              <a:gd fmla="val 49990" name="adj1"/>
            </a:avLst>
          </a:prstGeom>
          <a:noFill/>
          <a:ln w="9525" cap="flat">
            <a:solidFill>
              <a:schemeClr val="dk1"/>
            </a:solidFill>
            <a:prstDash val="solid"/>
            <a:round/>
            <a:headEnd w="med" len="med" type="none"/>
            <a:tailEnd w="med" len="med" type="none"/>
          </a:ln>
        </p:spPr>
      </p:cxnSp>
      <p:sp>
        <p:nvSpPr>
          <p:cNvPr id="133" name="Shape 133"/>
          <p:cNvSpPr txBox="1"/>
          <p:nvPr/>
        </p:nvSpPr>
        <p:spPr>
          <a:xfrm>
            <a:off y="4481132" x="7829754"/>
            <a:ext cy="107721" cx="341124"/>
          </a:xfrm>
          <a:prstGeom prst="rect">
            <a:avLst/>
          </a:prstGeom>
          <a:noFill/>
          <a:ln>
            <a:noFill/>
          </a:ln>
        </p:spPr>
        <p:txBody>
          <a:bodyPr bIns="0" rIns="0" lIns="0" tIns="0" anchor="t" anchorCtr="0">
            <a:noAutofit/>
          </a:bodyPr>
          <a:lstStyle/>
          <a:p>
            <a:pPr algn="ctr" rtl="0" lvl="0" marR="0" indent="0" marL="0">
              <a:lnSpc>
                <a:spcPct val="115000"/>
              </a:lnSpc>
              <a:spcBef>
                <a:spcPts val="0"/>
              </a:spcBef>
              <a:spcAft>
                <a:spcPts val="0"/>
              </a:spcAft>
              <a:buSzPct val="25000"/>
              <a:buNone/>
            </a:pPr>
            <a:r>
              <a:rPr strike="noStrike" u="none" b="1" cap="none" baseline="0" sz="700" lang="fr-FR" i="0">
                <a:solidFill>
                  <a:schemeClr val="dk1"/>
                </a:solidFill>
                <a:latin typeface="Arial"/>
                <a:ea typeface="Arial"/>
                <a:cs typeface="Arial"/>
                <a:sym typeface="Arial"/>
              </a:rPr>
              <a:t>A/C</a:t>
            </a:r>
          </a:p>
        </p:txBody>
      </p:sp>
      <p:cxnSp>
        <p:nvCxnSpPr>
          <p:cNvPr id="134" name="Shape 134"/>
          <p:cNvCxnSpPr>
            <a:stCxn id="133" idx="2"/>
          </p:cNvCxnSpPr>
          <p:nvPr/>
        </p:nvCxnSpPr>
        <p:spPr>
          <a:xfrm rot="5400000">
            <a:off y="4621854" x="7678717"/>
            <a:ext cy="288600" cx="354600"/>
          </a:xfrm>
          <a:prstGeom prst="bentConnector3">
            <a:avLst>
              <a:gd fmla="val 50000" name="adj1"/>
            </a:avLst>
          </a:prstGeom>
          <a:noFill/>
          <a:ln w="9525" cap="flat">
            <a:solidFill>
              <a:schemeClr val="dk1"/>
            </a:solidFill>
            <a:prstDash val="solid"/>
            <a:round/>
            <a:headEnd w="med" len="med" type="none"/>
            <a:tailEnd w="med" len="med" type="none"/>
          </a:ln>
        </p:spPr>
      </p:cxnSp>
      <p:sp>
        <p:nvSpPr>
          <p:cNvPr id="135" name="Shape 135"/>
          <p:cNvSpPr txBox="1"/>
          <p:nvPr/>
        </p:nvSpPr>
        <p:spPr>
          <a:xfrm>
            <a:off y="4943385" x="7370731"/>
            <a:ext cy="107721" cx="682244"/>
          </a:xfrm>
          <a:prstGeom prst="rect">
            <a:avLst/>
          </a:prstGeom>
          <a:noFill/>
          <a:ln>
            <a:noFill/>
          </a:ln>
        </p:spPr>
        <p:txBody>
          <a:bodyPr bIns="0" rIns="0" lIns="0" tIns="0" anchor="t" anchorCtr="0">
            <a:noAutofit/>
          </a:bodyPr>
          <a:lstStyle/>
          <a:p>
            <a:pPr algn="ctr" rtl="0" lvl="0" marR="0" indent="0" marL="0">
              <a:lnSpc>
                <a:spcPct val="115000"/>
              </a:lnSpc>
              <a:spcBef>
                <a:spcPts val="0"/>
              </a:spcBef>
              <a:spcAft>
                <a:spcPts val="0"/>
              </a:spcAft>
              <a:buSzPct val="25000"/>
              <a:buNone/>
            </a:pPr>
            <a:r>
              <a:rPr strike="noStrike" u="none" b="1" cap="none" baseline="0" sz="700" lang="fr-FR" i="0">
                <a:solidFill>
                  <a:schemeClr val="dk1"/>
                </a:solidFill>
                <a:latin typeface="Arial"/>
                <a:ea typeface="Arial"/>
                <a:cs typeface="Arial"/>
                <a:sym typeface="Arial"/>
              </a:rPr>
              <a:t>Section</a:t>
            </a:r>
          </a:p>
        </p:txBody>
      </p:sp>
      <p:cxnSp>
        <p:nvCxnSpPr>
          <p:cNvPr id="136" name="Shape 136"/>
          <p:cNvCxnSpPr>
            <a:stCxn id="135" idx="2"/>
          </p:cNvCxnSpPr>
          <p:nvPr/>
        </p:nvCxnSpPr>
        <p:spPr>
          <a:xfrm rot="5400000">
            <a:off y="5057857" x="7415303"/>
            <a:ext cy="289800" cx="303300"/>
          </a:xfrm>
          <a:prstGeom prst="bentConnector3">
            <a:avLst>
              <a:gd fmla="val 50017" name="adj1"/>
            </a:avLst>
          </a:prstGeom>
          <a:noFill/>
          <a:ln w="9525" cap="flat">
            <a:solidFill>
              <a:schemeClr val="dk1"/>
            </a:solidFill>
            <a:prstDash val="solid"/>
            <a:round/>
            <a:headEnd w="med" len="med" type="none"/>
            <a:tailEnd w="med" len="med" type="none"/>
          </a:ln>
        </p:spPr>
      </p:cxnSp>
      <p:sp>
        <p:nvSpPr>
          <p:cNvPr id="137" name="Shape 137"/>
          <p:cNvSpPr txBox="1"/>
          <p:nvPr/>
        </p:nvSpPr>
        <p:spPr>
          <a:xfrm>
            <a:off y="5354510" x="7160156"/>
            <a:ext cy="107721" cx="523985"/>
          </a:xfrm>
          <a:prstGeom prst="rect">
            <a:avLst/>
          </a:prstGeom>
          <a:noFill/>
          <a:ln>
            <a:noFill/>
          </a:ln>
        </p:spPr>
        <p:txBody>
          <a:bodyPr bIns="0" rIns="0" lIns="0" tIns="0" anchor="t" anchorCtr="0">
            <a:noAutofit/>
          </a:bodyPr>
          <a:lstStyle/>
          <a:p>
            <a:pPr algn="ctr" rtl="0" lvl="0" marR="0" indent="0" marL="0">
              <a:lnSpc>
                <a:spcPct val="115000"/>
              </a:lnSpc>
              <a:spcBef>
                <a:spcPts val="0"/>
              </a:spcBef>
              <a:spcAft>
                <a:spcPts val="0"/>
              </a:spcAft>
              <a:buSzPct val="25000"/>
              <a:buNone/>
            </a:pPr>
            <a:r>
              <a:rPr strike="noStrike" u="none" b="1" cap="none" baseline="0" sz="700" lang="fr-FR" i="0">
                <a:solidFill>
                  <a:schemeClr val="dk1"/>
                </a:solidFill>
                <a:latin typeface="Arial"/>
                <a:ea typeface="Arial"/>
                <a:cs typeface="Arial"/>
                <a:sym typeface="Arial"/>
              </a:rPr>
              <a:t>Zone1</a:t>
            </a:r>
          </a:p>
        </p:txBody>
      </p:sp>
      <p:cxnSp>
        <p:nvCxnSpPr>
          <p:cNvPr id="138" name="Shape 138"/>
          <p:cNvCxnSpPr>
            <a:stCxn id="137" idx="2"/>
          </p:cNvCxnSpPr>
          <p:nvPr/>
        </p:nvCxnSpPr>
        <p:spPr>
          <a:xfrm rot="5400000">
            <a:off y="5467782" x="7195199"/>
            <a:ext cy="221400" cx="232500"/>
          </a:xfrm>
          <a:prstGeom prst="bentConnector3">
            <a:avLst>
              <a:gd fmla="val 49990" name="adj1"/>
            </a:avLst>
          </a:prstGeom>
          <a:noFill/>
          <a:ln w="9525" cap="flat">
            <a:solidFill>
              <a:schemeClr val="dk1"/>
            </a:solidFill>
            <a:prstDash val="solid"/>
            <a:round/>
            <a:headEnd w="med" len="med" type="none"/>
            <a:tailEnd w="med" len="med" type="none"/>
          </a:ln>
        </p:spPr>
      </p:cxnSp>
      <p:sp>
        <p:nvSpPr>
          <p:cNvPr id="139" name="Shape 139"/>
          <p:cNvSpPr txBox="1"/>
          <p:nvPr/>
        </p:nvSpPr>
        <p:spPr>
          <a:xfrm>
            <a:off y="5694685" x="6911713"/>
            <a:ext cy="215443" cx="578283"/>
          </a:xfrm>
          <a:prstGeom prst="rect">
            <a:avLst/>
          </a:prstGeom>
          <a:noFill/>
          <a:ln>
            <a:noFill/>
          </a:ln>
        </p:spPr>
        <p:txBody>
          <a:bodyPr bIns="0" rIns="0" lIns="0" tIns="0" anchor="t" anchorCtr="0">
            <a:noAutofit/>
          </a:bodyPr>
          <a:lstStyle/>
          <a:p>
            <a:pPr algn="ctr" rtl="0" lvl="0" marR="0" indent="0" marL="0">
              <a:lnSpc>
                <a:spcPct val="115000"/>
              </a:lnSpc>
              <a:spcBef>
                <a:spcPts val="0"/>
              </a:spcBef>
              <a:spcAft>
                <a:spcPts val="0"/>
              </a:spcAft>
              <a:buSzPct val="25000"/>
              <a:buNone/>
            </a:pPr>
            <a:r>
              <a:rPr strike="noStrike" u="none" b="1" cap="none" baseline="0" sz="700" lang="fr-FR" i="0">
                <a:solidFill>
                  <a:schemeClr val="dk1"/>
                </a:solidFill>
                <a:latin typeface="Arial"/>
                <a:ea typeface="Arial"/>
                <a:cs typeface="Arial"/>
                <a:sym typeface="Arial"/>
              </a:rPr>
              <a:t>Compo-</a:t>
            </a:r>
            <a:br>
              <a:rPr strike="noStrike" u="none" b="1" cap="none" baseline="0" sz="700" lang="fr-FR" i="0">
                <a:solidFill>
                  <a:schemeClr val="dk1"/>
                </a:solidFill>
                <a:latin typeface="Arial"/>
                <a:ea typeface="Arial"/>
                <a:cs typeface="Arial"/>
                <a:sym typeface="Arial"/>
              </a:rPr>
            </a:br>
            <a:r>
              <a:rPr strike="noStrike" u="none" b="1" cap="none" baseline="0" sz="700" lang="fr-FR" i="0">
                <a:solidFill>
                  <a:schemeClr val="dk1"/>
                </a:solidFill>
                <a:latin typeface="Arial"/>
                <a:ea typeface="Arial"/>
                <a:cs typeface="Arial"/>
                <a:sym typeface="Arial"/>
              </a:rPr>
              <a:t>nent</a:t>
            </a:r>
          </a:p>
        </p:txBody>
      </p:sp>
      <p:sp>
        <p:nvSpPr>
          <p:cNvPr id="140" name="Shape 140"/>
          <p:cNvSpPr txBox="1"/>
          <p:nvPr/>
        </p:nvSpPr>
        <p:spPr>
          <a:xfrm>
            <a:off y="5710121" x="7533524"/>
            <a:ext cy="338875" cx="439463"/>
          </a:xfrm>
          <a:prstGeom prst="rect">
            <a:avLst/>
          </a:prstGeom>
          <a:noFill/>
          <a:ln>
            <a:noFill/>
          </a:ln>
        </p:spPr>
        <p:txBody>
          <a:bodyPr bIns="0" rIns="0" lIns="0" tIns="0" anchor="t" anchorCtr="0">
            <a:noAutofit/>
          </a:bodyPr>
          <a:lstStyle/>
          <a:p>
            <a:pPr algn="ctr" rtl="0" lvl="0" marR="0" indent="0" marL="0">
              <a:lnSpc>
                <a:spcPct val="115000"/>
              </a:lnSpc>
              <a:spcBef>
                <a:spcPts val="0"/>
              </a:spcBef>
              <a:spcAft>
                <a:spcPts val="0"/>
              </a:spcAft>
              <a:buSzPct val="25000"/>
              <a:buNone/>
            </a:pPr>
            <a:r>
              <a:rPr strike="noStrike" u="none" b="1" cap="none" baseline="0" sz="1000" lang="fr-FR" i="0">
                <a:solidFill>
                  <a:schemeClr val="dk1"/>
                </a:solidFill>
                <a:latin typeface="Arial"/>
                <a:ea typeface="Arial"/>
                <a:cs typeface="Arial"/>
                <a:sym typeface="Arial"/>
              </a:rPr>
              <a:t>New</a:t>
            </a:r>
            <a:br>
              <a:rPr strike="noStrike" u="none" b="1" cap="none" baseline="0" sz="1000" lang="fr-FR" i="0">
                <a:solidFill>
                  <a:schemeClr val="dk1"/>
                </a:solidFill>
                <a:latin typeface="Arial"/>
                <a:ea typeface="Arial"/>
                <a:cs typeface="Arial"/>
                <a:sym typeface="Arial"/>
              </a:rPr>
            </a:br>
            <a:r>
              <a:rPr strike="noStrike" u="none" b="1" cap="none" baseline="0" sz="1000" lang="fr-FR" i="0">
                <a:solidFill>
                  <a:schemeClr val="dk1"/>
                </a:solidFill>
                <a:latin typeface="Arial"/>
                <a:ea typeface="Arial"/>
                <a:cs typeface="Arial"/>
                <a:sym typeface="Arial"/>
              </a:rPr>
              <a:t>Cpt</a:t>
            </a:r>
          </a:p>
        </p:txBody>
      </p:sp>
      <p:cxnSp>
        <p:nvCxnSpPr>
          <p:cNvPr id="141" name="Shape 141"/>
          <p:cNvCxnSpPr>
            <a:endCxn id="135" idx="2"/>
          </p:cNvCxnSpPr>
          <p:nvPr/>
        </p:nvCxnSpPr>
        <p:spPr>
          <a:xfrm rot="10800000">
            <a:off y="5051107" x="7711853"/>
            <a:ext cy="313500" cx="330600"/>
          </a:xfrm>
          <a:prstGeom prst="bentConnector3">
            <a:avLst>
              <a:gd fmla="val 17" name="adj1"/>
            </a:avLst>
          </a:prstGeom>
          <a:noFill/>
          <a:ln w="9525" cap="flat">
            <a:solidFill>
              <a:schemeClr val="dk1"/>
            </a:solidFill>
            <a:prstDash val="solid"/>
            <a:round/>
            <a:headEnd w="med" len="med" type="none"/>
            <a:tailEnd w="med" len="med" type="none"/>
          </a:ln>
        </p:spPr>
      </p:cxnSp>
      <p:sp>
        <p:nvSpPr>
          <p:cNvPr id="142" name="Shape 142"/>
          <p:cNvSpPr txBox="1"/>
          <p:nvPr/>
        </p:nvSpPr>
        <p:spPr>
          <a:xfrm>
            <a:off y="4943385" x="7909903"/>
            <a:ext cy="107721" cx="682244"/>
          </a:xfrm>
          <a:prstGeom prst="rect">
            <a:avLst/>
          </a:prstGeom>
          <a:noFill/>
          <a:ln>
            <a:noFill/>
          </a:ln>
        </p:spPr>
        <p:txBody>
          <a:bodyPr bIns="0" rIns="0" lIns="0" tIns="0" anchor="t" anchorCtr="0">
            <a:noAutofit/>
          </a:bodyPr>
          <a:lstStyle/>
          <a:p>
            <a:pPr algn="ctr" rtl="0" lvl="0" marR="0" indent="0" marL="0">
              <a:lnSpc>
                <a:spcPct val="115000"/>
              </a:lnSpc>
              <a:spcBef>
                <a:spcPts val="0"/>
              </a:spcBef>
              <a:spcAft>
                <a:spcPts val="0"/>
              </a:spcAft>
              <a:buSzPct val="25000"/>
              <a:buNone/>
            </a:pPr>
            <a:r>
              <a:rPr strike="noStrike" u="none" b="1" cap="none" baseline="0" sz="700" lang="fr-FR" i="0">
                <a:solidFill>
                  <a:schemeClr val="dk1"/>
                </a:solidFill>
                <a:latin typeface="Arial"/>
                <a:ea typeface="Arial"/>
                <a:cs typeface="Arial"/>
                <a:sym typeface="Arial"/>
              </a:rPr>
              <a:t>Section</a:t>
            </a:r>
          </a:p>
        </p:txBody>
      </p:sp>
      <p:sp>
        <p:nvSpPr>
          <p:cNvPr id="143" name="Shape 143"/>
          <p:cNvSpPr txBox="1"/>
          <p:nvPr/>
        </p:nvSpPr>
        <p:spPr>
          <a:xfrm>
            <a:off y="5364485" x="7753254"/>
            <a:ext cy="107721" cx="578281"/>
          </a:xfrm>
          <a:prstGeom prst="rect">
            <a:avLst/>
          </a:prstGeom>
          <a:noFill/>
          <a:ln>
            <a:noFill/>
          </a:ln>
        </p:spPr>
        <p:txBody>
          <a:bodyPr bIns="0" rIns="0" lIns="0" tIns="0" anchor="t" anchorCtr="0">
            <a:noAutofit/>
          </a:bodyPr>
          <a:lstStyle/>
          <a:p>
            <a:pPr algn="ctr" rtl="0" lvl="0" marR="0" indent="0" marL="0">
              <a:lnSpc>
                <a:spcPct val="115000"/>
              </a:lnSpc>
              <a:spcBef>
                <a:spcPts val="0"/>
              </a:spcBef>
              <a:spcAft>
                <a:spcPts val="0"/>
              </a:spcAft>
              <a:buSzPct val="25000"/>
              <a:buNone/>
            </a:pPr>
            <a:r>
              <a:rPr strike="noStrike" u="none" b="1" cap="none" baseline="0" sz="700" lang="fr-FR" i="0">
                <a:solidFill>
                  <a:schemeClr val="dk1"/>
                </a:solidFill>
                <a:latin typeface="Arial"/>
                <a:ea typeface="Arial"/>
                <a:cs typeface="Arial"/>
                <a:sym typeface="Arial"/>
              </a:rPr>
              <a:t>Zone2</a:t>
            </a:r>
          </a:p>
        </p:txBody>
      </p:sp>
      <p:cxnSp>
        <p:nvCxnSpPr>
          <p:cNvPr id="144" name="Shape 144"/>
          <p:cNvCxnSpPr/>
          <p:nvPr/>
        </p:nvCxnSpPr>
        <p:spPr>
          <a:xfrm>
            <a:off y="5572766" x="7084047"/>
            <a:ext cy="10773" cx="2004185"/>
          </a:xfrm>
          <a:prstGeom prst="straightConnector1">
            <a:avLst/>
          </a:prstGeom>
          <a:noFill/>
          <a:ln w="9525" cap="flat">
            <a:solidFill>
              <a:srgbClr val="125680"/>
            </a:solidFill>
            <a:prstDash val="solid"/>
            <a:round/>
            <a:headEnd w="med" len="med" type="none"/>
            <a:tailEnd w="med" len="med" type="none"/>
          </a:ln>
        </p:spPr>
      </p:cxnSp>
      <p:sp>
        <p:nvSpPr>
          <p:cNvPr id="145" name="Shape 145"/>
          <p:cNvSpPr/>
          <p:nvPr/>
        </p:nvSpPr>
        <p:spPr>
          <a:xfrm rot="3348013">
            <a:off y="4754487" x="8274295"/>
            <a:ext cy="369331" cx="793806"/>
          </a:xfrm>
          <a:prstGeom prst="rect">
            <a:avLst/>
          </a:prstGeom>
          <a:noFill/>
          <a:ln>
            <a:noFill/>
          </a:ln>
        </p:spPr>
        <p:txBody>
          <a:bodyPr bIns="45700" rIns="91425" lIns="91425" tIns="45700" anchor="t" anchorCtr="0">
            <a:noAutofit/>
          </a:bodyPr>
          <a:lstStyle/>
          <a:p>
            <a:pPr algn="ctr" rtl="0" lvl="0" marR="0" indent="0" marL="0">
              <a:lnSpc>
                <a:spcPct val="115000"/>
              </a:lnSpc>
              <a:spcBef>
                <a:spcPts val="0"/>
              </a:spcBef>
              <a:spcAft>
                <a:spcPts val="0"/>
              </a:spcAft>
              <a:buSzPct val="25000"/>
              <a:buNone/>
            </a:pPr>
            <a:r>
              <a:rPr strike="noStrike" u="none" b="1" cap="none" baseline="0" sz="900" lang="fr-FR" i="0">
                <a:solidFill>
                  <a:srgbClr val="0070C0"/>
                </a:solidFill>
                <a:latin typeface="Arial"/>
                <a:ea typeface="Arial"/>
                <a:cs typeface="Arial"/>
                <a:sym typeface="Arial"/>
              </a:rPr>
              <a:t>Product</a:t>
            </a:r>
            <a:br>
              <a:rPr strike="noStrike" u="none" b="1" cap="none" baseline="0" sz="900" lang="fr-FR" i="0">
                <a:solidFill>
                  <a:srgbClr val="0070C0"/>
                </a:solidFill>
                <a:latin typeface="Arial"/>
                <a:ea typeface="Arial"/>
                <a:cs typeface="Arial"/>
                <a:sym typeface="Arial"/>
              </a:rPr>
            </a:br>
            <a:r>
              <a:rPr strike="noStrike" u="none" b="1" cap="none" baseline="0" sz="900" lang="fr-FR" i="0">
                <a:solidFill>
                  <a:srgbClr val="0070C0"/>
                </a:solidFill>
                <a:latin typeface="Arial"/>
                <a:ea typeface="Arial"/>
                <a:cs typeface="Arial"/>
                <a:sym typeface="Arial"/>
              </a:rPr>
              <a:t>breakdown</a:t>
            </a:r>
          </a:p>
        </p:txBody>
      </p:sp>
      <p:sp>
        <p:nvSpPr>
          <p:cNvPr id="146" name="Shape 146"/>
          <p:cNvSpPr/>
          <p:nvPr/>
        </p:nvSpPr>
        <p:spPr>
          <a:xfrm rot="3357566">
            <a:off y="5618703" x="8938082"/>
            <a:ext cy="369332" cx="646331"/>
          </a:xfrm>
          <a:prstGeom prst="rect">
            <a:avLst/>
          </a:prstGeom>
          <a:noFill/>
          <a:ln>
            <a:noFill/>
          </a:ln>
        </p:spPr>
        <p:txBody>
          <a:bodyPr bIns="45700" rIns="91425" lIns="91425" tIns="45700" anchor="t" anchorCtr="0">
            <a:noAutofit/>
          </a:bodyPr>
          <a:lstStyle/>
          <a:p>
            <a:pPr algn="ctr" rtl="0" lvl="0" marR="0" indent="0" marL="0">
              <a:lnSpc>
                <a:spcPct val="115000"/>
              </a:lnSpc>
              <a:spcBef>
                <a:spcPts val="0"/>
              </a:spcBef>
              <a:spcAft>
                <a:spcPts val="0"/>
              </a:spcAft>
              <a:buSzPct val="25000"/>
              <a:buNone/>
            </a:pPr>
            <a:r>
              <a:rPr strike="noStrike" u="none" b="1" cap="none" baseline="0" sz="900" lang="fr-FR" i="0">
                <a:solidFill>
                  <a:srgbClr val="0070C0"/>
                </a:solidFill>
                <a:latin typeface="Arial"/>
                <a:ea typeface="Arial"/>
                <a:cs typeface="Arial"/>
                <a:sym typeface="Arial"/>
              </a:rPr>
              <a:t>Design</a:t>
            </a:r>
            <a:br>
              <a:rPr strike="noStrike" u="none" b="1" cap="none" baseline="0" sz="900" lang="fr-FR" i="0">
                <a:solidFill>
                  <a:srgbClr val="0070C0"/>
                </a:solidFill>
                <a:latin typeface="Arial"/>
                <a:ea typeface="Arial"/>
                <a:cs typeface="Arial"/>
                <a:sym typeface="Arial"/>
              </a:rPr>
            </a:br>
            <a:r>
              <a:rPr strike="noStrike" u="none" b="1" cap="none" baseline="0" sz="900" lang="fr-FR" i="0">
                <a:solidFill>
                  <a:srgbClr val="0070C0"/>
                </a:solidFill>
                <a:latin typeface="Arial"/>
                <a:ea typeface="Arial"/>
                <a:cs typeface="Arial"/>
                <a:sym typeface="Arial"/>
              </a:rPr>
              <a:t>Solution</a:t>
            </a:r>
          </a:p>
        </p:txBody>
      </p:sp>
      <p:cxnSp>
        <p:nvCxnSpPr>
          <p:cNvPr id="147" name="Shape 147"/>
          <p:cNvCxnSpPr>
            <a:stCxn id="140" idx="0"/>
            <a:endCxn id="137" idx="2"/>
          </p:cNvCxnSpPr>
          <p:nvPr/>
        </p:nvCxnSpPr>
        <p:spPr>
          <a:xfrm rot="5400000" flipH="1">
            <a:off y="5420621" x="7463756"/>
            <a:ext cy="331200" cx="247800"/>
          </a:xfrm>
          <a:prstGeom prst="bentConnector3">
            <a:avLst>
              <a:gd fmla="val 50018" name="adj1"/>
            </a:avLst>
          </a:prstGeom>
          <a:noFill/>
          <a:ln w="9525" cap="flat">
            <a:solidFill>
              <a:schemeClr val="dk1"/>
            </a:solidFill>
            <a:prstDash val="solid"/>
            <a:round/>
            <a:headEnd w="med" len="med" type="none"/>
            <a:tailEnd w="med" len="med" type="none"/>
          </a:ln>
        </p:spPr>
      </p:cxnSp>
      <p:sp>
        <p:nvSpPr>
          <p:cNvPr id="148" name="Shape 148"/>
          <p:cNvSpPr/>
          <p:nvPr/>
        </p:nvSpPr>
        <p:spPr>
          <a:xfrm rot="-3311269">
            <a:off y="4765988" x="6985942"/>
            <a:ext cy="509826" cx="1696372"/>
          </a:xfrm>
          <a:custGeom>
            <a:pathLst>
              <a:path w="1515051" extrusionOk="0" h="423116">
                <a:moveTo>
                  <a:pt y="0" x="1"/>
                </a:moveTo>
                <a:lnTo>
                  <a:pt y="5766" x="1515051"/>
                </a:lnTo>
                <a:lnTo>
                  <a:pt y="423116" x="1329025"/>
                </a:lnTo>
                <a:lnTo>
                  <a:pt y="417653" x="284787"/>
                </a:lnTo>
                <a:lnTo>
                  <a:pt y="0" x="1"/>
                </a:lnTo>
                <a:close/>
              </a:path>
            </a:pathLst>
          </a:custGeom>
          <a:solidFill>
            <a:srgbClr val="A5A5A5">
              <a:alpha val="48627"/>
            </a:srgbClr>
          </a:solidFill>
          <a:ln w="38100" cap="flat">
            <a:solidFill>
              <a:srgbClr val="FF0000"/>
            </a:solidFill>
            <a:prstDash val="dash"/>
            <a:round/>
            <a:headEnd w="med" len="med" type="none"/>
            <a:tailEnd w="med" len="med" type="none"/>
          </a:ln>
        </p:spPr>
        <p:txBody>
          <a:bodyPr bIns="46800" rIns="18000" lIns="18000" tIns="46800" anchor="ctr" anchorCtr="0">
            <a:noAutofit/>
          </a:bodyPr>
          <a:lstStyle/>
          <a:p>
            <a:pPr algn="ctr" rtl="0" lvl="0" marR="0" indent="0" marL="0">
              <a:lnSpc>
                <a:spcPct val="80000"/>
              </a:lnSpc>
              <a:spcBef>
                <a:spcPts val="0"/>
              </a:spcBef>
              <a:spcAft>
                <a:spcPts val="0"/>
              </a:spcAft>
              <a:buClr>
                <a:schemeClr val="dk1"/>
              </a:buClr>
              <a:buFont typeface="Arial"/>
              <a:buNone/>
            </a:pPr>
            <a:r>
              <a:t/>
            </a:r>
            <a:endParaRPr strike="noStrike" u="none" b="0" cap="none" baseline="0" sz="1100" i="0">
              <a:solidFill>
                <a:schemeClr val="dk1"/>
              </a:solidFill>
              <a:latin typeface="Arial"/>
              <a:ea typeface="Arial"/>
              <a:cs typeface="Arial"/>
              <a:sym typeface="Arial"/>
            </a:endParaRPr>
          </a:p>
        </p:txBody>
      </p:sp>
      <p:sp>
        <p:nvSpPr>
          <p:cNvPr id="149" name="Shape 149"/>
          <p:cNvSpPr/>
          <p:nvPr/>
        </p:nvSpPr>
        <p:spPr>
          <a:xfrm rot="-3145961">
            <a:off y="5636286" x="6689327"/>
            <a:ext cy="461275" cx="1021878"/>
          </a:xfrm>
          <a:custGeom>
            <a:pathLst>
              <a:path w="887713" extrusionOk="0" h="434169">
                <a:moveTo>
                  <a:pt y="0" x="0"/>
                </a:moveTo>
                <a:lnTo>
                  <a:pt y="3286" x="602435"/>
                </a:lnTo>
                <a:lnTo>
                  <a:pt y="432010" x="887713"/>
                </a:lnTo>
                <a:lnTo>
                  <a:pt y="434169" x="298322"/>
                </a:lnTo>
                <a:lnTo>
                  <a:pt y="0" x="0"/>
                </a:lnTo>
                <a:close/>
              </a:path>
            </a:pathLst>
          </a:custGeom>
          <a:solidFill>
            <a:srgbClr val="E8EAEC">
              <a:alpha val="50980"/>
            </a:srgbClr>
          </a:solidFill>
          <a:ln w="38100" cap="flat">
            <a:solidFill>
              <a:srgbClr val="FF0000"/>
            </a:solidFill>
            <a:prstDash val="dash"/>
            <a:round/>
            <a:headEnd w="med" len="med" type="none"/>
            <a:tailEnd w="med" len="med" type="none"/>
          </a:ln>
        </p:spPr>
        <p:txBody>
          <a:bodyPr bIns="46800" rIns="18000" lIns="18000" tIns="46800" anchor="ctr" anchorCtr="0">
            <a:noAutofit/>
          </a:bodyPr>
          <a:lstStyle/>
          <a:p>
            <a:pPr algn="ctr" rtl="0" lvl="0" marR="0" indent="0" marL="0">
              <a:lnSpc>
                <a:spcPct val="80000"/>
              </a:lnSpc>
              <a:spcBef>
                <a:spcPts val="0"/>
              </a:spcBef>
              <a:spcAft>
                <a:spcPts val="0"/>
              </a:spcAft>
              <a:buClr>
                <a:schemeClr val="dk1"/>
              </a:buClr>
              <a:buFont typeface="Arial"/>
              <a:buNone/>
            </a:pPr>
            <a:r>
              <a:t/>
            </a:r>
            <a:endParaRPr strike="noStrike" u="none" b="0" cap="none" baseline="0" sz="1100" i="0">
              <a:solidFill>
                <a:schemeClr val="dk1"/>
              </a:solidFill>
              <a:latin typeface="Arial"/>
              <a:ea typeface="Arial"/>
              <a:cs typeface="Arial"/>
              <a:sym typeface="Arial"/>
            </a:endParaRPr>
          </a:p>
        </p:txBody>
      </p:sp>
      <p:sp>
        <p:nvSpPr>
          <p:cNvPr id="150" name="Shape 150"/>
          <p:cNvSpPr/>
          <p:nvPr/>
        </p:nvSpPr>
        <p:spPr>
          <a:xfrm>
            <a:off y="3846071" x="7700282"/>
            <a:ext cy="338554" cx="841706"/>
          </a:xfrm>
          <a:prstGeom prst="rect">
            <a:avLst/>
          </a:prstGeom>
          <a:noFill/>
          <a:ln>
            <a:noFill/>
          </a:ln>
        </p:spPr>
        <p:txBody>
          <a:bodyPr bIns="45700" rIns="91425" lIns="91425" tIns="45700" anchor="t" anchorCtr="0">
            <a:noAutofit/>
          </a:bodyPr>
          <a:lstStyle/>
          <a:p>
            <a:pPr algn="ctr" rtl="0" lvl="0" marR="0" indent="0" marL="0">
              <a:lnSpc>
                <a:spcPct val="115000"/>
              </a:lnSpc>
              <a:spcBef>
                <a:spcPts val="0"/>
              </a:spcBef>
              <a:spcAft>
                <a:spcPts val="0"/>
              </a:spcAft>
              <a:buSzPct val="25000"/>
              <a:buNone/>
            </a:pPr>
            <a:r>
              <a:rPr strike="noStrike" u="none" b="1" cap="none" baseline="0" sz="800" lang="fr-FR" i="0">
                <a:solidFill>
                  <a:srgbClr val="0070C0"/>
                </a:solidFill>
                <a:latin typeface="Arial"/>
                <a:ea typeface="Arial"/>
                <a:cs typeface="Arial"/>
                <a:sym typeface="Arial"/>
              </a:rPr>
              <a:t>Product</a:t>
            </a:r>
            <a:br>
              <a:rPr strike="noStrike" u="none" b="1" cap="none" baseline="0" sz="800" lang="fr-FR" i="0">
                <a:solidFill>
                  <a:srgbClr val="0070C0"/>
                </a:solidFill>
                <a:latin typeface="Arial"/>
                <a:ea typeface="Arial"/>
                <a:cs typeface="Arial"/>
                <a:sym typeface="Arial"/>
              </a:rPr>
            </a:br>
            <a:r>
              <a:rPr strike="noStrike" u="none" b="1" cap="none" baseline="0" sz="800" lang="fr-FR" i="0">
                <a:solidFill>
                  <a:srgbClr val="0070C0"/>
                </a:solidFill>
                <a:latin typeface="Arial"/>
                <a:ea typeface="Arial"/>
                <a:cs typeface="Arial"/>
                <a:sym typeface="Arial"/>
              </a:rPr>
              <a:t>Structure</a:t>
            </a:r>
          </a:p>
        </p:txBody>
      </p:sp>
      <p:cxnSp>
        <p:nvCxnSpPr>
          <p:cNvPr id="151" name="Shape 151"/>
          <p:cNvCxnSpPr/>
          <p:nvPr/>
        </p:nvCxnSpPr>
        <p:spPr>
          <a:xfrm>
            <a:off y="5058115" x="3910555"/>
            <a:ext cy="890999" cx="3037200"/>
          </a:xfrm>
          <a:prstGeom prst="bentConnector3">
            <a:avLst>
              <a:gd fmla="val 0" name="adj1"/>
            </a:avLst>
          </a:prstGeom>
          <a:noFill/>
          <a:ln w="19050" cap="flat">
            <a:solidFill>
              <a:srgbClr val="992F92"/>
            </a:solidFill>
            <a:prstDash val="solid"/>
            <a:round/>
            <a:headEnd w="lg" len="lg" type="stealth"/>
            <a:tailEnd w="lg" len="lg" type="stealth"/>
          </a:ln>
        </p:spPr>
      </p:cxnSp>
      <p:pic>
        <p:nvPicPr>
          <p:cNvPr id="152" name="Shape 152"/>
          <p:cNvPicPr preferRelativeResize="0"/>
          <p:nvPr/>
        </p:nvPicPr>
        <p:blipFill rotWithShape="1">
          <a:blip r:embed="rId4">
            <a:alphaModFix/>
          </a:blip>
          <a:srcRect t="0" b="0" r="0" l="0"/>
          <a:stretch/>
        </p:blipFill>
        <p:spPr>
          <a:xfrm>
            <a:off y="5990996" x="3626262"/>
            <a:ext cy="574304" cx="709436"/>
          </a:xfrm>
          <a:prstGeom prst="rect">
            <a:avLst/>
          </a:prstGeom>
          <a:noFill/>
          <a:ln>
            <a:noFill/>
          </a:ln>
        </p:spPr>
      </p:pic>
      <p:sp>
        <p:nvSpPr>
          <p:cNvPr id="153" name="Shape 153"/>
          <p:cNvSpPr/>
          <p:nvPr/>
        </p:nvSpPr>
        <p:spPr>
          <a:xfrm>
            <a:off y="2782783" x="3481644"/>
            <a:ext cy="3917390" cx="6257542"/>
          </a:xfrm>
          <a:prstGeom prst="rect">
            <a:avLst/>
          </a:prstGeom>
          <a:noFill/>
          <a:ln w="25400" cap="flat">
            <a:solidFill>
              <a:srgbClr val="FFC000"/>
            </a:solidFill>
            <a:prstDash val="solid"/>
            <a:round/>
            <a:headEnd w="med" len="med" type="none"/>
            <a:tailEnd w="med" len="med" type="none"/>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600" i="0">
              <a:solidFill>
                <a:schemeClr val="lt1"/>
              </a:solidFill>
              <a:latin typeface="Arial"/>
              <a:ea typeface="Arial"/>
              <a:cs typeface="Arial"/>
              <a:sym typeface="Arial"/>
            </a:endParaRPr>
          </a:p>
        </p:txBody>
      </p:sp>
      <p:pic>
        <p:nvPicPr>
          <p:cNvPr id="154" name="Shape 154"/>
          <p:cNvPicPr preferRelativeResize="0"/>
          <p:nvPr/>
        </p:nvPicPr>
        <p:blipFill rotWithShape="1">
          <a:blip r:embed="rId5">
            <a:alphaModFix/>
          </a:blip>
          <a:srcRect t="0" b="0" r="0" l="0"/>
          <a:stretch/>
        </p:blipFill>
        <p:spPr>
          <a:xfrm>
            <a:off y="4940814" x="5880598"/>
            <a:ext cy="693753" cx="963954"/>
          </a:xfrm>
          <a:prstGeom prst="rect">
            <a:avLst/>
          </a:prstGeom>
          <a:noFill/>
          <a:ln>
            <a:noFill/>
          </a:ln>
        </p:spPr>
      </p:pic>
      <p:sp>
        <p:nvSpPr>
          <p:cNvPr id="155" name="Shape 155"/>
          <p:cNvSpPr/>
          <p:nvPr/>
        </p:nvSpPr>
        <p:spPr>
          <a:xfrm>
            <a:off y="5282130" x="6278232"/>
            <a:ext cy="251979" cx="427705"/>
          </a:xfrm>
          <a:prstGeom prst="ellipse">
            <a:avLst/>
          </a:prstGeom>
          <a:noFill/>
          <a:ln w="25400" cap="flat">
            <a:solidFill>
              <a:srgbClr val="FF0000"/>
            </a:solidFill>
            <a:prstDash val="solid"/>
            <a:round/>
            <a:headEnd w="med" len="med" type="none"/>
            <a:tailEnd w="med" len="med" type="none"/>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600" i="0">
              <a:solidFill>
                <a:schemeClr val="lt1"/>
              </a:solidFill>
              <a:latin typeface="Arial"/>
              <a:ea typeface="Arial"/>
              <a:cs typeface="Arial"/>
              <a:sym typeface="Arial"/>
            </a:endParaRPr>
          </a:p>
        </p:txBody>
      </p:sp>
      <p:sp>
        <p:nvSpPr>
          <p:cNvPr id="156" name="Shape 156"/>
          <p:cNvSpPr/>
          <p:nvPr/>
        </p:nvSpPr>
        <p:spPr>
          <a:xfrm>
            <a:off y="2322317" x="4315139"/>
            <a:ext cy="234177" cx="966092"/>
          </a:xfrm>
          <a:prstGeom prst="rect">
            <a:avLst/>
          </a:prstGeom>
          <a:solidFill>
            <a:schemeClr val="lt1"/>
          </a:solidFill>
          <a:ln>
            <a:noFill/>
          </a:ln>
        </p:spPr>
        <p:txBody>
          <a:bodyPr bIns="10800" rIns="18000" lIns="18000" tIns="10800" anchor="t" anchorCtr="0">
            <a:noAutofit/>
          </a:bodyPr>
          <a:lstStyle/>
          <a:p>
            <a:pPr algn="ctr" rtl="0" lvl="0" marR="0" indent="0" marL="0">
              <a:lnSpc>
                <a:spcPct val="115000"/>
              </a:lnSpc>
              <a:spcBef>
                <a:spcPts val="0"/>
              </a:spcBef>
              <a:spcAft>
                <a:spcPts val="0"/>
              </a:spcAft>
              <a:buSzPct val="25000"/>
              <a:buNone/>
            </a:pPr>
            <a:r>
              <a:rPr strike="noStrike" u="none" b="1" cap="none" baseline="0" sz="1200" lang="fr-FR" i="0">
                <a:solidFill>
                  <a:srgbClr val="0070C0"/>
                </a:solidFill>
                <a:latin typeface="Arial"/>
                <a:ea typeface="Arial"/>
                <a:cs typeface="Arial"/>
                <a:sym typeface="Arial"/>
              </a:rPr>
              <a:t>Extract rules</a:t>
            </a:r>
          </a:p>
        </p:txBody>
      </p:sp>
      <p:sp>
        <p:nvSpPr>
          <p:cNvPr id="157" name="Shape 157"/>
          <p:cNvSpPr/>
          <p:nvPr/>
        </p:nvSpPr>
        <p:spPr>
          <a:xfrm rot="10616652" flipH="1">
            <a:off y="2879866" x="2927193"/>
            <a:ext cy="595715" cx="369203"/>
          </a:xfrm>
          <a:prstGeom prst="curvedRightArrow">
            <a:avLst>
              <a:gd fmla="val 25000" name="adj1"/>
              <a:gd fmla="val 50000" name="adj2"/>
              <a:gd fmla="val 25000" name="adj3"/>
            </a:avLst>
          </a:prstGeom>
          <a:gradFill>
            <a:gsLst>
              <a:gs pos="0">
                <a:srgbClr val="67707D"/>
              </a:gs>
              <a:gs pos="80000">
                <a:srgbClr val="8893A5"/>
              </a:gs>
              <a:gs pos="100000">
                <a:srgbClr val="8794A7"/>
              </a:gs>
            </a:gsLst>
            <a:lin ang="16200000" scaled="0"/>
          </a:gradFill>
          <a:ln w="9525" cap="flat">
            <a:solidFill>
              <a:srgbClr val="8C95A4"/>
            </a:solidFill>
            <a:prstDash val="solid"/>
            <a:round/>
            <a:headEnd w="med" len="med" type="none"/>
            <a:tailEnd w="med" len="med" type="none"/>
          </a:ln>
        </p:spPr>
        <p:txBody>
          <a:bodyPr bIns="46800" rIns="18000" lIns="18000" tIns="46800" anchor="ctr" anchorCtr="0">
            <a:noAutofit/>
          </a:bodyPr>
          <a:lstStyle/>
          <a:p>
            <a:pPr algn="ctr" rtl="0" lvl="0" marR="0" indent="0" marL="0">
              <a:lnSpc>
                <a:spcPct val="80000"/>
              </a:lnSpc>
              <a:spcBef>
                <a:spcPts val="0"/>
              </a:spcBef>
              <a:spcAft>
                <a:spcPts val="0"/>
              </a:spcAft>
              <a:buClr>
                <a:schemeClr val="lt1"/>
              </a:buClr>
              <a:buFont typeface="Arial"/>
              <a:buNone/>
            </a:pPr>
            <a:r>
              <a:t/>
            </a:r>
            <a:endParaRPr strike="noStrike" u="none" b="0" cap="none" baseline="0" sz="1600" i="0">
              <a:solidFill>
                <a:schemeClr val="dk1"/>
              </a:solidFill>
              <a:latin typeface="Arial"/>
              <a:ea typeface="Arial"/>
              <a:cs typeface="Arial"/>
              <a:sym typeface="Arial"/>
            </a:endParaRPr>
          </a:p>
        </p:txBody>
      </p:sp>
      <p:pic>
        <p:nvPicPr>
          <p:cNvPr id="158" name="Shape 158"/>
          <p:cNvPicPr preferRelativeResize="0"/>
          <p:nvPr/>
        </p:nvPicPr>
        <p:blipFill rotWithShape="1">
          <a:blip r:embed="rId6">
            <a:alphaModFix/>
          </a:blip>
          <a:srcRect t="0" b="0" r="192" l="0"/>
          <a:stretch/>
        </p:blipFill>
        <p:spPr>
          <a:xfrm>
            <a:off y="2782783" x="3585367"/>
            <a:ext cy="1105141" cx="957196"/>
          </a:xfrm>
          <a:prstGeom prst="rect">
            <a:avLst/>
          </a:prstGeom>
          <a:noFill/>
          <a:ln>
            <a:noFill/>
          </a:ln>
        </p:spPr>
      </p:pic>
      <p:sp>
        <p:nvSpPr>
          <p:cNvPr id="159" name="Shape 159"/>
          <p:cNvSpPr/>
          <p:nvPr/>
        </p:nvSpPr>
        <p:spPr>
          <a:xfrm>
            <a:off y="1325365" x="3922698"/>
            <a:ext cy="191857" cx="1049252"/>
          </a:xfrm>
          <a:prstGeom prst="rect">
            <a:avLst/>
          </a:prstGeom>
          <a:noFill/>
          <a:ln>
            <a:noFill/>
          </a:ln>
        </p:spPr>
        <p:txBody>
          <a:bodyPr bIns="10800" rIns="18000" lIns="18000" tIns="10800" anchor="t" anchorCtr="0">
            <a:noAutofit/>
          </a:bodyPr>
          <a:lstStyle/>
          <a:p>
            <a:pPr algn="ctr" rtl="0" lvl="0" marR="0" indent="0" marL="0">
              <a:lnSpc>
                <a:spcPct val="115000"/>
              </a:lnSpc>
              <a:spcBef>
                <a:spcPts val="0"/>
              </a:spcBef>
              <a:spcAft>
                <a:spcPts val="0"/>
              </a:spcAft>
              <a:buSzPct val="25000"/>
              <a:buNone/>
            </a:pPr>
            <a:r>
              <a:rPr strike="noStrike" u="none" b="1" cap="none" baseline="0" sz="1050" lang="fr-FR" i="0">
                <a:solidFill>
                  <a:srgbClr val="71798C"/>
                </a:solidFill>
                <a:latin typeface="Arial"/>
                <a:ea typeface="Arial"/>
                <a:cs typeface="Arial"/>
                <a:sym typeface="Arial"/>
              </a:rPr>
              <a:t>Initial doc</a:t>
            </a:r>
          </a:p>
        </p:txBody>
      </p:sp>
      <p:pic>
        <p:nvPicPr>
          <p:cNvPr id="160" name="Shape 160"/>
          <p:cNvPicPr preferRelativeResize="0"/>
          <p:nvPr/>
        </p:nvPicPr>
        <p:blipFill rotWithShape="1">
          <a:blip r:embed="rId7">
            <a:alphaModFix/>
          </a:blip>
          <a:srcRect t="13436" b="7379" r="57821" l="22604"/>
          <a:stretch/>
        </p:blipFill>
        <p:spPr>
          <a:xfrm>
            <a:off y="1377063" x="3515058"/>
            <a:ext cy="563752" cx="407638"/>
          </a:xfrm>
          <a:prstGeom prst="rect">
            <a:avLst/>
          </a:prstGeom>
          <a:noFill/>
          <a:ln w="9525" cap="flat">
            <a:solidFill>
              <a:srgbClr val="D8D8D8"/>
            </a:solidFill>
            <a:prstDash val="solid"/>
            <a:miter/>
            <a:headEnd w="med" len="med" type="none"/>
            <a:tailEnd w="med" len="med" type="none"/>
          </a:ln>
        </p:spPr>
      </p:pic>
      <p:pic>
        <p:nvPicPr>
          <p:cNvPr id="161" name="Shape 161"/>
          <p:cNvPicPr preferRelativeResize="0"/>
          <p:nvPr/>
        </p:nvPicPr>
        <p:blipFill rotWithShape="1">
          <a:blip r:embed="rId7">
            <a:alphaModFix/>
          </a:blip>
          <a:srcRect t="13436" b="7379" r="57821" l="22604"/>
          <a:stretch/>
        </p:blipFill>
        <p:spPr>
          <a:xfrm>
            <a:off y="1513516" x="3764473"/>
            <a:ext cy="563752" cx="407638"/>
          </a:xfrm>
          <a:prstGeom prst="rect">
            <a:avLst/>
          </a:prstGeom>
          <a:noFill/>
          <a:ln w="9525" cap="flat">
            <a:solidFill>
              <a:srgbClr val="D8D8D8"/>
            </a:solidFill>
            <a:prstDash val="solid"/>
            <a:miter/>
            <a:headEnd w="med" len="med" type="none"/>
            <a:tailEnd w="med" len="med" type="none"/>
          </a:ln>
        </p:spPr>
      </p:pic>
      <p:pic>
        <p:nvPicPr>
          <p:cNvPr id="162" name="Shape 162"/>
          <p:cNvPicPr preferRelativeResize="0"/>
          <p:nvPr/>
        </p:nvPicPr>
        <p:blipFill rotWithShape="1">
          <a:blip r:embed="rId8">
            <a:alphaModFix/>
          </a:blip>
          <a:srcRect t="13436" b="7379" r="57821" l="22604"/>
          <a:stretch/>
        </p:blipFill>
        <p:spPr>
          <a:xfrm>
            <a:off y="1603150" x="4064919"/>
            <a:ext cy="563752" cx="407638"/>
          </a:xfrm>
          <a:prstGeom prst="rect">
            <a:avLst/>
          </a:prstGeom>
          <a:noFill/>
          <a:ln w="9525" cap="flat">
            <a:solidFill>
              <a:srgbClr val="D8D8D8"/>
            </a:solidFill>
            <a:prstDash val="solid"/>
            <a:miter/>
            <a:headEnd w="med" len="med" type="none"/>
            <a:tailEnd w="med" len="med" type="none"/>
          </a:ln>
        </p:spPr>
      </p:pic>
      <p:sp>
        <p:nvSpPr>
          <p:cNvPr id="163" name="Shape 163"/>
          <p:cNvSpPr/>
          <p:nvPr/>
        </p:nvSpPr>
        <p:spPr>
          <a:xfrm>
            <a:off y="2243432" x="3937687"/>
            <a:ext cy="430040" cx="152807"/>
          </a:xfrm>
          <a:prstGeom prst="downArrow">
            <a:avLst>
              <a:gd fmla="val 50000" name="adj1"/>
              <a:gd fmla="val 50000" name="adj2"/>
            </a:avLst>
          </a:prstGeom>
          <a:gradFill>
            <a:gsLst>
              <a:gs pos="0">
                <a:srgbClr val="67707D"/>
              </a:gs>
              <a:gs pos="80000">
                <a:srgbClr val="8893A5"/>
              </a:gs>
              <a:gs pos="100000">
                <a:srgbClr val="8794A7"/>
              </a:gs>
            </a:gsLst>
            <a:lin ang="16200000" scaled="0"/>
          </a:gradFill>
          <a:ln w="9525" cap="flat">
            <a:solidFill>
              <a:srgbClr val="8C95A4"/>
            </a:solidFill>
            <a:prstDash val="solid"/>
            <a:round/>
            <a:headEnd w="med" len="med" type="none"/>
            <a:tailEnd w="med" len="med" type="none"/>
          </a:ln>
        </p:spPr>
        <p:txBody>
          <a:bodyPr bIns="46800" rIns="18000" lIns="18000" tIns="46800" anchor="ctr" anchorCtr="0">
            <a:noAutofit/>
          </a:bodyPr>
          <a:lstStyle/>
          <a:p>
            <a:pPr algn="ctr" rtl="0" lvl="0" marR="0" indent="0" marL="0">
              <a:lnSpc>
                <a:spcPct val="80000"/>
              </a:lnSpc>
              <a:spcBef>
                <a:spcPts val="0"/>
              </a:spcBef>
              <a:spcAft>
                <a:spcPts val="0"/>
              </a:spcAft>
              <a:buNone/>
            </a:pPr>
            <a:r>
              <a:t/>
            </a:r>
            <a:endParaRPr strike="noStrike" u="none" b="0" cap="none" baseline="0" sz="1600" i="0">
              <a:solidFill>
                <a:schemeClr val="dk1"/>
              </a:solidFill>
              <a:latin typeface="Arial"/>
              <a:ea typeface="Arial"/>
              <a:cs typeface="Arial"/>
              <a:sym typeface="Arial"/>
            </a:endParaRPr>
          </a:p>
        </p:txBody>
      </p:sp>
      <p:sp>
        <p:nvSpPr>
          <p:cNvPr id="164" name="Shape 164"/>
          <p:cNvSpPr/>
          <p:nvPr/>
        </p:nvSpPr>
        <p:spPr>
          <a:xfrm>
            <a:off y="3525873" x="1386259"/>
            <a:ext cy="393451" cx="1133582"/>
          </a:xfrm>
          <a:prstGeom prst="rect">
            <a:avLst/>
          </a:prstGeom>
          <a:noFill/>
          <a:ln>
            <a:noFill/>
          </a:ln>
        </p:spPr>
        <p:txBody>
          <a:bodyPr bIns="10800" rIns="18000" lIns="18000" tIns="10800" anchor="t" anchorCtr="0">
            <a:noAutofit/>
          </a:bodyPr>
          <a:lstStyle/>
          <a:p>
            <a:pPr algn="ctr" rtl="0" lvl="0" marR="0" indent="0" marL="0">
              <a:lnSpc>
                <a:spcPct val="115000"/>
              </a:lnSpc>
              <a:spcBef>
                <a:spcPts val="0"/>
              </a:spcBef>
              <a:spcAft>
                <a:spcPts val="0"/>
              </a:spcAft>
              <a:buSzPct val="25000"/>
              <a:buNone/>
            </a:pPr>
            <a:r>
              <a:rPr strike="noStrike" u="none" b="1" cap="none" baseline="0" sz="1050" lang="fr-FR" i="0">
                <a:solidFill>
                  <a:srgbClr val="71798C"/>
                </a:solidFill>
                <a:latin typeface="Arial"/>
                <a:ea typeface="Arial"/>
                <a:cs typeface="Arial"/>
                <a:sym typeface="Arial"/>
              </a:rPr>
              <a:t>New structured doc</a:t>
            </a:r>
          </a:p>
        </p:txBody>
      </p:sp>
      <p:pic>
        <p:nvPicPr>
          <p:cNvPr id="165" name="Shape 165"/>
          <p:cNvPicPr preferRelativeResize="0"/>
          <p:nvPr/>
        </p:nvPicPr>
        <p:blipFill rotWithShape="1">
          <a:blip r:embed="rId7">
            <a:alphaModFix/>
          </a:blip>
          <a:srcRect t="13436" b="7379" r="57821" l="22604"/>
          <a:stretch/>
        </p:blipFill>
        <p:spPr>
          <a:xfrm>
            <a:off y="2681590" x="1471815"/>
            <a:ext cy="563752" cx="407638"/>
          </a:xfrm>
          <a:prstGeom prst="rect">
            <a:avLst/>
          </a:prstGeom>
          <a:noFill/>
          <a:ln w="9525" cap="flat">
            <a:solidFill>
              <a:srgbClr val="D8D8D8"/>
            </a:solidFill>
            <a:prstDash val="solid"/>
            <a:miter/>
            <a:headEnd w="med" len="med" type="none"/>
            <a:tailEnd w="med" len="med" type="none"/>
          </a:ln>
        </p:spPr>
      </p:pic>
      <p:pic>
        <p:nvPicPr>
          <p:cNvPr id="166" name="Shape 166"/>
          <p:cNvPicPr preferRelativeResize="0"/>
          <p:nvPr/>
        </p:nvPicPr>
        <p:blipFill rotWithShape="1">
          <a:blip r:embed="rId7">
            <a:alphaModFix/>
          </a:blip>
          <a:srcRect t="13436" b="7379" r="57821" l="22604"/>
          <a:stretch/>
        </p:blipFill>
        <p:spPr>
          <a:xfrm>
            <a:off y="2818041" x="1721228"/>
            <a:ext cy="563752" cx="407638"/>
          </a:xfrm>
          <a:prstGeom prst="rect">
            <a:avLst/>
          </a:prstGeom>
          <a:noFill/>
          <a:ln w="9525" cap="flat">
            <a:solidFill>
              <a:srgbClr val="D8D8D8"/>
            </a:solidFill>
            <a:prstDash val="solid"/>
            <a:miter/>
            <a:headEnd w="med" len="med" type="none"/>
            <a:tailEnd w="med" len="med" type="none"/>
          </a:ln>
        </p:spPr>
      </p:pic>
      <p:pic>
        <p:nvPicPr>
          <p:cNvPr id="167" name="Shape 167"/>
          <p:cNvPicPr preferRelativeResize="0"/>
          <p:nvPr/>
        </p:nvPicPr>
        <p:blipFill rotWithShape="1">
          <a:blip r:embed="rId7">
            <a:alphaModFix/>
          </a:blip>
          <a:srcRect t="13436" b="7379" r="57821" l="22604"/>
          <a:stretch/>
        </p:blipFill>
        <p:spPr>
          <a:xfrm>
            <a:off y="2907675" x="2021675"/>
            <a:ext cy="563752" cx="407638"/>
          </a:xfrm>
          <a:prstGeom prst="rect">
            <a:avLst/>
          </a:prstGeom>
          <a:noFill/>
          <a:ln w="9525" cap="flat">
            <a:solidFill>
              <a:srgbClr val="D8D8D8"/>
            </a:solidFill>
            <a:prstDash val="solid"/>
            <a:miter/>
            <a:headEnd w="med" len="med" type="none"/>
            <a:tailEnd w="med" len="med" type="none"/>
          </a:ln>
        </p:spPr>
      </p:pic>
      <p:sp>
        <p:nvSpPr>
          <p:cNvPr id="168" name="Shape 168"/>
          <p:cNvSpPr/>
          <p:nvPr/>
        </p:nvSpPr>
        <p:spPr>
          <a:xfrm>
            <a:off y="3174161" x="4547257"/>
            <a:ext cy="207631" cx="1049252"/>
          </a:xfrm>
          <a:prstGeom prst="rect">
            <a:avLst/>
          </a:prstGeom>
          <a:noFill/>
          <a:ln>
            <a:noFill/>
          </a:ln>
        </p:spPr>
        <p:txBody>
          <a:bodyPr bIns="10800" rIns="18000" lIns="18000" tIns="10800" anchor="t" anchorCtr="0">
            <a:noAutofit/>
          </a:bodyPr>
          <a:lstStyle/>
          <a:p>
            <a:pPr algn="ctr" rtl="0" lvl="0" marR="0" indent="0" marL="0">
              <a:lnSpc>
                <a:spcPct val="115000"/>
              </a:lnSpc>
              <a:spcBef>
                <a:spcPts val="0"/>
              </a:spcBef>
              <a:spcAft>
                <a:spcPts val="0"/>
              </a:spcAft>
              <a:buSzPct val="25000"/>
              <a:buNone/>
            </a:pPr>
            <a:r>
              <a:rPr strike="noStrike" u="none" b="1" cap="none" baseline="0" sz="1050" lang="fr-FR" i="0">
                <a:solidFill>
                  <a:srgbClr val="71798C"/>
                </a:solidFill>
                <a:latin typeface="Arial"/>
                <a:ea typeface="Arial"/>
                <a:cs typeface="Arial"/>
                <a:sym typeface="Arial"/>
              </a:rPr>
              <a:t>Rule repository</a:t>
            </a:r>
          </a:p>
        </p:txBody>
      </p:sp>
      <p:sp>
        <p:nvSpPr>
          <p:cNvPr id="169" name="Shape 169"/>
          <p:cNvSpPr/>
          <p:nvPr/>
        </p:nvSpPr>
        <p:spPr>
          <a:xfrm>
            <a:off y="1260350" x="1293466"/>
            <a:ext cy="2880320" cx="4438241"/>
          </a:xfrm>
          <a:prstGeom prst="rect">
            <a:avLst/>
          </a:prstGeom>
          <a:noFill/>
          <a:ln w="25400" cap="flat">
            <a:solidFill>
              <a:srgbClr val="4E6DD3"/>
            </a:solidFill>
            <a:prstDash val="solid"/>
            <a:round/>
            <a:headEnd w="med" len="med" type="none"/>
            <a:tailEnd w="med" len="med" type="none"/>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600" i="0">
              <a:solidFill>
                <a:schemeClr val="lt1"/>
              </a:solidFill>
              <a:latin typeface="Arial"/>
              <a:ea typeface="Arial"/>
              <a:cs typeface="Arial"/>
              <a:sym typeface="Arial"/>
            </a:endParaRPr>
          </a:p>
        </p:txBody>
      </p:sp>
      <p:sp>
        <p:nvSpPr>
          <p:cNvPr id="170" name="Shape 170"/>
          <p:cNvSpPr/>
          <p:nvPr/>
        </p:nvSpPr>
        <p:spPr>
          <a:xfrm>
            <a:off y="3520319" x="2427972"/>
            <a:ext cy="605817" cx="974110"/>
          </a:xfrm>
          <a:prstGeom prst="rect">
            <a:avLst/>
          </a:prstGeom>
          <a:noFill/>
          <a:ln>
            <a:noFill/>
          </a:ln>
        </p:spPr>
        <p:txBody>
          <a:bodyPr bIns="10800" rIns="18000" lIns="18000" tIns="10800" anchor="t" anchorCtr="0">
            <a:noAutofit/>
          </a:bodyPr>
          <a:lstStyle/>
          <a:p>
            <a:pPr algn="ctr" rtl="0" lvl="0" marR="0" indent="0" marL="0">
              <a:lnSpc>
                <a:spcPct val="115000"/>
              </a:lnSpc>
              <a:spcBef>
                <a:spcPts val="0"/>
              </a:spcBef>
              <a:spcAft>
                <a:spcPts val="0"/>
              </a:spcAft>
              <a:buSzPct val="25000"/>
              <a:buNone/>
            </a:pPr>
            <a:r>
              <a:rPr strike="noStrike" u="none" b="1" cap="none" baseline="0" sz="1100" lang="fr-FR" i="0">
                <a:solidFill>
                  <a:srgbClr val="0070C0"/>
                </a:solidFill>
                <a:latin typeface="Arial"/>
                <a:ea typeface="Arial"/>
                <a:cs typeface="Arial"/>
                <a:sym typeface="Arial"/>
              </a:rPr>
              <a:t>Generate synchronized doc</a:t>
            </a:r>
          </a:p>
        </p:txBody>
      </p:sp>
      <p:sp>
        <p:nvSpPr>
          <p:cNvPr id="171" name="Shape 171"/>
          <p:cNvSpPr/>
          <p:nvPr/>
        </p:nvSpPr>
        <p:spPr>
          <a:xfrm>
            <a:off y="6348325" x="7753253"/>
            <a:ext cy="298809" cx="722504"/>
          </a:xfrm>
          <a:prstGeom prst="rect">
            <a:avLst/>
          </a:prstGeom>
          <a:noFill/>
          <a:ln>
            <a:noFill/>
          </a:ln>
        </p:spPr>
        <p:txBody>
          <a:bodyPr bIns="10800" rIns="18000" lIns="18000" tIns="10800" anchor="t" anchorCtr="0">
            <a:noAutofit/>
          </a:bodyPr>
          <a:lstStyle/>
          <a:p>
            <a:pPr algn="ctr" rtl="0" lvl="0" marR="0" indent="0" marL="0">
              <a:lnSpc>
                <a:spcPct val="115000"/>
              </a:lnSpc>
              <a:spcBef>
                <a:spcPts val="0"/>
              </a:spcBef>
              <a:spcAft>
                <a:spcPts val="0"/>
              </a:spcAft>
              <a:buSzPct val="25000"/>
              <a:buNone/>
            </a:pPr>
            <a:r>
              <a:rPr strike="noStrike" u="none" b="1" cap="none" baseline="0" sz="900" lang="fr-FR" i="0">
                <a:solidFill>
                  <a:srgbClr val="71798C"/>
                </a:solidFill>
                <a:latin typeface="Arial"/>
                <a:ea typeface="Arial"/>
                <a:cs typeface="Arial"/>
                <a:sym typeface="Arial"/>
              </a:rPr>
              <a:t>Parametric Comp.</a:t>
            </a:r>
          </a:p>
        </p:txBody>
      </p:sp>
      <p:pic>
        <p:nvPicPr>
          <p:cNvPr id="172" name="Shape 172"/>
          <p:cNvPicPr preferRelativeResize="0"/>
          <p:nvPr/>
        </p:nvPicPr>
        <p:blipFill rotWithShape="1">
          <a:blip r:embed="rId9">
            <a:alphaModFix/>
          </a:blip>
          <a:srcRect t="0" b="0" r="192" l="0"/>
          <a:stretch/>
        </p:blipFill>
        <p:spPr>
          <a:xfrm>
            <a:off y="6150316" x="7185085"/>
            <a:ext cy="481584" cx="436052"/>
          </a:xfrm>
          <a:prstGeom prst="rect">
            <a:avLst/>
          </a:prstGeom>
          <a:solidFill>
            <a:srgbClr val="FFFFFF"/>
          </a:solidFill>
          <a:ln>
            <a:noFill/>
          </a:ln>
        </p:spPr>
      </p:pic>
      <p:sp>
        <p:nvSpPr>
          <p:cNvPr id="173" name="Shape 173"/>
          <p:cNvSpPr/>
          <p:nvPr/>
        </p:nvSpPr>
        <p:spPr>
          <a:xfrm>
            <a:off y="4126137" x="5880598"/>
            <a:ext cy="463972" cx="1410318"/>
          </a:xfrm>
          <a:prstGeom prst="rect">
            <a:avLst/>
          </a:prstGeom>
          <a:gradFill>
            <a:gsLst>
              <a:gs pos="0">
                <a:srgbClr val="7D1975"/>
              </a:gs>
              <a:gs pos="80000">
                <a:srgbClr val="A4219C"/>
              </a:gs>
              <a:gs pos="100000">
                <a:srgbClr val="A71F9E"/>
              </a:gs>
            </a:gsLst>
            <a:lin ang="16200000" scaled="0"/>
          </a:gradFill>
          <a:ln w="9525" cap="flat">
            <a:solidFill>
              <a:srgbClr val="7030A0"/>
            </a:solidFill>
            <a:prstDash val="solid"/>
            <a:round/>
            <a:headEnd w="med" len="med" type="none"/>
            <a:tailEnd w="med" len="med" type="none"/>
          </a:ln>
        </p:spPr>
        <p:txBody>
          <a:bodyPr bIns="45700" rIns="91425" lIns="91425" tIns="45700" anchor="t" anchorCtr="0">
            <a:noAutofit/>
          </a:bodyPr>
          <a:lstStyle/>
          <a:p>
            <a:pPr algn="l" rtl="0" lvl="0" marR="0" indent="0" marL="0">
              <a:lnSpc>
                <a:spcPct val="115000"/>
              </a:lnSpc>
              <a:spcBef>
                <a:spcPts val="0"/>
              </a:spcBef>
              <a:spcAft>
                <a:spcPts val="0"/>
              </a:spcAft>
              <a:buNone/>
            </a:pPr>
            <a:r>
              <a:t/>
            </a:r>
            <a:endParaRPr strike="noStrike" u="none" b="1" cap="none" baseline="0" sz="700" i="0">
              <a:solidFill>
                <a:schemeClr val="lt1"/>
              </a:solidFill>
              <a:latin typeface="Arial"/>
              <a:ea typeface="Arial"/>
              <a:cs typeface="Arial"/>
              <a:sym typeface="Arial"/>
            </a:endParaRPr>
          </a:p>
          <a:p>
            <a:pPr algn="l" rtl="0" lvl="0" marR="0" indent="0" marL="0">
              <a:lnSpc>
                <a:spcPct val="115000"/>
              </a:lnSpc>
              <a:spcBef>
                <a:spcPts val="0"/>
              </a:spcBef>
              <a:spcAft>
                <a:spcPts val="0"/>
              </a:spcAft>
              <a:buNone/>
            </a:pPr>
            <a:r>
              <a:t/>
            </a:r>
            <a:endParaRPr strike="noStrike" u="none" b="1" cap="none" baseline="0" sz="700" i="0">
              <a:solidFill>
                <a:schemeClr val="lt1"/>
              </a:solidFill>
              <a:latin typeface="Arial"/>
              <a:ea typeface="Arial"/>
              <a:cs typeface="Arial"/>
              <a:sym typeface="Arial"/>
            </a:endParaRPr>
          </a:p>
          <a:p>
            <a:pPr algn="l" rtl="0" lvl="0" marR="0" indent="0" marL="0">
              <a:lnSpc>
                <a:spcPct val="115000"/>
              </a:lnSpc>
              <a:spcBef>
                <a:spcPts val="0"/>
              </a:spcBef>
              <a:spcAft>
                <a:spcPts val="0"/>
              </a:spcAft>
              <a:buNone/>
            </a:pPr>
            <a:r>
              <a:t/>
            </a:r>
            <a:endParaRPr strike="noStrike" u="none" b="1" cap="none" baseline="0" sz="700" i="0">
              <a:solidFill>
                <a:schemeClr val="lt1"/>
              </a:solidFill>
              <a:latin typeface="Arial"/>
              <a:ea typeface="Arial"/>
              <a:cs typeface="Arial"/>
              <a:sym typeface="Arial"/>
            </a:endParaRPr>
          </a:p>
        </p:txBody>
      </p:sp>
      <p:cxnSp>
        <p:nvCxnSpPr>
          <p:cNvPr id="174" name="Shape 174"/>
          <p:cNvCxnSpPr/>
          <p:nvPr/>
        </p:nvCxnSpPr>
        <p:spPr>
          <a:xfrm flipH="1">
            <a:off y="4015348" x="3887890"/>
            <a:ext cy="487858" cx="9962"/>
          </a:xfrm>
          <a:prstGeom prst="straightConnector1">
            <a:avLst/>
          </a:prstGeom>
          <a:noFill/>
          <a:ln w="19050" cap="flat">
            <a:solidFill>
              <a:srgbClr val="992F92"/>
            </a:solidFill>
            <a:prstDash val="solid"/>
            <a:round/>
            <a:headEnd w="med" len="med" type="none"/>
            <a:tailEnd w="lg" len="lg" type="stealth"/>
          </a:ln>
        </p:spPr>
      </p:cxnSp>
      <p:sp>
        <p:nvSpPr>
          <p:cNvPr id="175" name="Shape 175"/>
          <p:cNvSpPr/>
          <p:nvPr/>
        </p:nvSpPr>
        <p:spPr>
          <a:xfrm>
            <a:off y="4420862" x="4701632"/>
            <a:ext cy="298809" cx="789083"/>
          </a:xfrm>
          <a:prstGeom prst="rect">
            <a:avLst/>
          </a:prstGeom>
          <a:noFill/>
          <a:ln>
            <a:noFill/>
          </a:ln>
        </p:spPr>
        <p:txBody>
          <a:bodyPr bIns="10800" rIns="18000" lIns="18000" tIns="10800" anchor="t" anchorCtr="0">
            <a:noAutofit/>
          </a:bodyPr>
          <a:lstStyle/>
          <a:p>
            <a:pPr algn="ctr" rtl="0" lvl="0" marR="0" indent="0" marL="0">
              <a:lnSpc>
                <a:spcPct val="115000"/>
              </a:lnSpc>
              <a:spcBef>
                <a:spcPts val="0"/>
              </a:spcBef>
              <a:spcAft>
                <a:spcPts val="0"/>
              </a:spcAft>
              <a:buSzPct val="25000"/>
              <a:buNone/>
            </a:pPr>
            <a:r>
              <a:rPr strike="noStrike" u="none" b="1" cap="none" baseline="0" sz="900" lang="fr-FR" i="0">
                <a:solidFill>
                  <a:srgbClr val="71798C"/>
                </a:solidFill>
                <a:latin typeface="Arial"/>
                <a:ea typeface="Arial"/>
                <a:cs typeface="Arial"/>
                <a:sym typeface="Arial"/>
              </a:rPr>
              <a:t>Request. Operation</a:t>
            </a:r>
          </a:p>
        </p:txBody>
      </p:sp>
      <p:cxnSp>
        <p:nvCxnSpPr>
          <p:cNvPr id="176" name="Shape 176"/>
          <p:cNvCxnSpPr>
            <a:stCxn id="126" idx="3"/>
            <a:endCxn id="173" idx="2"/>
          </p:cNvCxnSpPr>
          <p:nvPr/>
        </p:nvCxnSpPr>
        <p:spPr>
          <a:xfrm rot="10800000" flipH="1">
            <a:off y="4590258" x="4221575"/>
            <a:ext cy="239400" cx="2364300"/>
          </a:xfrm>
          <a:prstGeom prst="bentConnector2">
            <a:avLst/>
          </a:prstGeom>
          <a:noFill/>
          <a:ln w="19050" cap="flat">
            <a:solidFill>
              <a:srgbClr val="992F92"/>
            </a:solidFill>
            <a:prstDash val="solid"/>
            <a:round/>
            <a:headEnd w="lg" len="lg" type="stealth"/>
            <a:tailEnd w="med" len="med" type="none"/>
          </a:ln>
        </p:spPr>
      </p:cxnSp>
      <p:pic>
        <p:nvPicPr>
          <p:cNvPr id="177" name="Shape 177"/>
          <p:cNvPicPr preferRelativeResize="0"/>
          <p:nvPr/>
        </p:nvPicPr>
        <p:blipFill rotWithShape="1">
          <a:blip r:embed="rId10">
            <a:alphaModFix/>
          </a:blip>
          <a:srcRect t="13436" b="7379" r="57821" l="22604"/>
          <a:stretch/>
        </p:blipFill>
        <p:spPr>
          <a:xfrm>
            <a:off y="5737103" x="4067687"/>
            <a:ext cy="489730" cx="340183"/>
          </a:xfrm>
          <a:prstGeom prst="rect">
            <a:avLst/>
          </a:prstGeom>
          <a:noFill/>
          <a:ln w="9525" cap="flat">
            <a:solidFill>
              <a:srgbClr val="D8D8D8"/>
            </a:solidFill>
            <a:prstDash val="solid"/>
            <a:miter/>
            <a:headEnd w="med" len="med" type="none"/>
            <a:tailEnd w="med" len="med" type="none"/>
          </a:ln>
        </p:spPr>
      </p:pic>
      <p:sp>
        <p:nvSpPr>
          <p:cNvPr id="178" name="Shape 178"/>
          <p:cNvSpPr/>
          <p:nvPr/>
        </p:nvSpPr>
        <p:spPr>
          <a:xfrm>
            <a:off y="2130406" x="43367"/>
            <a:ext cy="383822" cx="1236236"/>
          </a:xfrm>
          <a:prstGeom prst="rect">
            <a:avLst/>
          </a:prstGeom>
          <a:noFill/>
          <a:ln>
            <a:noFill/>
          </a:ln>
        </p:spPr>
        <p:txBody>
          <a:bodyPr bIns="45700" rIns="91425" lIns="91425" tIns="45700" anchor="t" anchorCtr="0">
            <a:noAutofit/>
          </a:bodyPr>
          <a:lstStyle/>
          <a:p>
            <a:pPr algn="ctr" rtl="0" lvl="0" marR="0" indent="0" marL="0">
              <a:lnSpc>
                <a:spcPct val="115000"/>
              </a:lnSpc>
              <a:spcBef>
                <a:spcPts val="0"/>
              </a:spcBef>
              <a:spcAft>
                <a:spcPts val="0"/>
              </a:spcAft>
              <a:buSzPct val="25000"/>
              <a:buNone/>
            </a:pPr>
            <a:r>
              <a:rPr strike="noStrike" u="none" b="1" cap="none" baseline="0" sz="1800" lang="fr-FR" i="0">
                <a:solidFill>
                  <a:srgbClr val="4E6DD3"/>
                </a:solidFill>
                <a:latin typeface="Arial"/>
                <a:ea typeface="Arial"/>
                <a:cs typeface="Arial"/>
                <a:sym typeface="Arial"/>
              </a:rPr>
              <a:t>UC-FR-04</a:t>
            </a:r>
          </a:p>
        </p:txBody>
      </p:sp>
      <p:sp>
        <p:nvSpPr>
          <p:cNvPr id="179" name="Shape 179"/>
          <p:cNvSpPr/>
          <p:nvPr/>
        </p:nvSpPr>
        <p:spPr>
          <a:xfrm>
            <a:off y="2539911" x="872482"/>
            <a:ext cy="375752" cx="504056"/>
          </a:xfrm>
          <a:prstGeom prst="rightArrow">
            <a:avLst>
              <a:gd fmla="val 50000" name="adj1"/>
              <a:gd fmla="val 50000" name="adj2"/>
            </a:avLst>
          </a:prstGeom>
          <a:solidFill>
            <a:schemeClr val="lt1"/>
          </a:solidFill>
          <a:ln w="9525" cap="flat">
            <a:solidFill>
              <a:srgbClr val="4E6DD3"/>
            </a:solidFill>
            <a:prstDash val="solid"/>
            <a:round/>
            <a:headEnd w="med" len="med" type="none"/>
            <a:tailEnd w="med" len="med" type="none"/>
          </a:ln>
        </p:spPr>
        <p:txBody>
          <a:bodyPr bIns="45700" rIns="91425" lIns="91425" tIns="45700" anchor="ctr" anchorCtr="0">
            <a:noAutofit/>
          </a:bodyPr>
          <a:lstStyle/>
          <a:p>
            <a:pPr algn="ctr" rtl="0" lvl="0" marR="0" indent="0" marL="0">
              <a:lnSpc>
                <a:spcPct val="115000"/>
              </a:lnSpc>
              <a:spcBef>
                <a:spcPts val="0"/>
              </a:spcBef>
              <a:spcAft>
                <a:spcPts val="0"/>
              </a:spcAft>
              <a:buClr>
                <a:schemeClr val="dk1"/>
              </a:buClr>
              <a:buFont typeface="Arial"/>
              <a:buNone/>
            </a:pPr>
            <a:r>
              <a:t/>
            </a:r>
            <a:endParaRPr strike="noStrike" u="none" b="0" cap="none" baseline="0" sz="1500" i="0">
              <a:solidFill>
                <a:schemeClr val="dk1"/>
              </a:solidFill>
              <a:latin typeface="Arial"/>
              <a:ea typeface="Arial"/>
              <a:cs typeface="Arial"/>
              <a:sym typeface="Arial"/>
            </a:endParaRPr>
          </a:p>
        </p:txBody>
      </p:sp>
      <p:sp>
        <p:nvSpPr>
          <p:cNvPr id="180" name="Shape 180"/>
          <p:cNvSpPr/>
          <p:nvPr/>
        </p:nvSpPr>
        <p:spPr>
          <a:xfrm>
            <a:off y="4890730" x="1923706"/>
            <a:ext cy="383822" cx="1210588"/>
          </a:xfrm>
          <a:prstGeom prst="rect">
            <a:avLst/>
          </a:prstGeom>
          <a:noFill/>
          <a:ln>
            <a:noFill/>
          </a:ln>
        </p:spPr>
        <p:txBody>
          <a:bodyPr bIns="45700" rIns="91425" lIns="91425" tIns="45700" anchor="t" anchorCtr="0">
            <a:noAutofit/>
          </a:bodyPr>
          <a:lstStyle/>
          <a:p>
            <a:pPr algn="ctr" rtl="0" lvl="0" marR="0" indent="0" marL="0">
              <a:lnSpc>
                <a:spcPct val="115000"/>
              </a:lnSpc>
              <a:spcBef>
                <a:spcPts val="0"/>
              </a:spcBef>
              <a:spcAft>
                <a:spcPts val="0"/>
              </a:spcAft>
              <a:buSzPct val="25000"/>
              <a:buNone/>
            </a:pPr>
            <a:r>
              <a:rPr strike="noStrike" u="none" b="1" cap="none" baseline="0" sz="1800" lang="fr-FR" i="0">
                <a:solidFill>
                  <a:srgbClr val="C49500"/>
                </a:solidFill>
                <a:latin typeface="Arial"/>
                <a:ea typeface="Arial"/>
                <a:cs typeface="Arial"/>
                <a:sym typeface="Arial"/>
              </a:rPr>
              <a:t>UC FR 05</a:t>
            </a:r>
          </a:p>
        </p:txBody>
      </p:sp>
      <p:sp>
        <p:nvSpPr>
          <p:cNvPr id="181" name="Shape 181"/>
          <p:cNvSpPr/>
          <p:nvPr/>
        </p:nvSpPr>
        <p:spPr>
          <a:xfrm>
            <a:off y="4905616" x="3085643"/>
            <a:ext cy="375752" cx="504056"/>
          </a:xfrm>
          <a:prstGeom prst="rightArrow">
            <a:avLst>
              <a:gd fmla="val 50000" name="adj1"/>
              <a:gd fmla="val 50000" name="adj2"/>
            </a:avLst>
          </a:prstGeom>
          <a:solidFill>
            <a:schemeClr val="lt1"/>
          </a:solidFill>
          <a:ln w="25400" cap="flat">
            <a:solidFill>
              <a:srgbClr val="FFC000"/>
            </a:solidFill>
            <a:prstDash val="solid"/>
            <a:round/>
            <a:headEnd w="med" len="med" type="none"/>
            <a:tailEnd w="med" len="med" type="none"/>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600" i="0">
              <a:solidFill>
                <a:schemeClr val="lt1"/>
              </a:solidFill>
              <a:latin typeface="Arial"/>
              <a:ea typeface="Arial"/>
              <a:cs typeface="Arial"/>
              <a:sym typeface="Arial"/>
            </a:endParaRPr>
          </a:p>
        </p:txBody>
      </p:sp>
      <p:sp>
        <p:nvSpPr>
          <p:cNvPr id="182" name="Shape 182"/>
          <p:cNvSpPr/>
          <p:nvPr/>
        </p:nvSpPr>
        <p:spPr>
          <a:xfrm>
            <a:off y="4178232" x="5822358"/>
            <a:ext cy="446275" cx="1468557"/>
          </a:xfrm>
          <a:prstGeom prst="rect">
            <a:avLst/>
          </a:prstGeom>
          <a:noFill/>
          <a:ln>
            <a:noFill/>
          </a:ln>
        </p:spPr>
        <p:txBody>
          <a:bodyPr bIns="45700" rIns="91425" lIns="91425" tIns="45700" anchor="t" anchorCtr="0">
            <a:noAutofit/>
          </a:bodyPr>
          <a:lstStyle/>
          <a:p>
            <a:pPr algn="ctr" rtl="0" lvl="0" marR="0" indent="0" marL="0">
              <a:lnSpc>
                <a:spcPct val="115000"/>
              </a:lnSpc>
              <a:spcBef>
                <a:spcPts val="0"/>
              </a:spcBef>
              <a:spcAft>
                <a:spcPts val="0"/>
              </a:spcAft>
              <a:buSzPct val="25000"/>
              <a:buNone/>
            </a:pPr>
            <a:r>
              <a:rPr strike="noStrike" u="none" b="1" cap="none" baseline="0" sz="1050" lang="fr-FR" i="0">
                <a:solidFill>
                  <a:schemeClr val="lt1"/>
                </a:solidFill>
                <a:latin typeface="Arial"/>
                <a:ea typeface="Arial"/>
                <a:cs typeface="Arial"/>
                <a:sym typeface="Arial"/>
              </a:rPr>
              <a:t>Elec. routing (A350 - S15 -  Z102, Rte M)</a:t>
            </a:r>
          </a:p>
        </p:txBody>
      </p:sp>
      <p:sp>
        <p:nvSpPr>
          <p:cNvPr id="183" name="Shape 183"/>
          <p:cNvSpPr/>
          <p:nvPr/>
        </p:nvSpPr>
        <p:spPr>
          <a:xfrm>
            <a:off y="1351038" x="6421391"/>
            <a:ext cy="1224950" cx="4005215"/>
          </a:xfrm>
          <a:prstGeom prst="rect">
            <a:avLst/>
          </a:prstGeom>
          <a:noFill/>
          <a:ln>
            <a:noFill/>
          </a:ln>
        </p:spPr>
        <p:txBody>
          <a:bodyPr bIns="45700" rIns="91425" lIns="91425" tIns="45700" anchor="t" anchorCtr="0">
            <a:noAutofit/>
          </a:bodyPr>
          <a:lstStyle/>
          <a:p>
            <a:pPr algn="l" rtl="0" lvl="0" marR="0" indent="0" marL="0">
              <a:lnSpc>
                <a:spcPct val="115000"/>
              </a:lnSpc>
              <a:spcBef>
                <a:spcPts val="0"/>
              </a:spcBef>
              <a:spcAft>
                <a:spcPts val="0"/>
              </a:spcAft>
              <a:buSzPct val="25000"/>
              <a:buNone/>
            </a:pPr>
            <a:r>
              <a:rPr strike="noStrike" u="none" b="0" cap="none" baseline="0" sz="1600" lang="fr-FR" i="0">
                <a:solidFill>
                  <a:schemeClr val="dk1"/>
                </a:solidFill>
                <a:latin typeface="Arial"/>
                <a:ea typeface="Arial"/>
                <a:cs typeface="Arial"/>
                <a:sym typeface="Arial"/>
              </a:rPr>
              <a:t>Overall objectives: to set up synchronized links between source documentation, applicable rules (installation rules) and design.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y="0" x="0"/>
          <a:ext cy="0" cx="0"/>
          <a:chOff y="0" x="0"/>
          <a:chExt cy="0" cx="0"/>
        </a:xfrm>
      </p:grpSpPr>
      <p:sp>
        <p:nvSpPr>
          <p:cNvPr id="189" name="Shape 189"/>
          <p:cNvSpPr txBox="1"/>
          <p:nvPr>
            <p:ph type="title"/>
          </p:nvPr>
        </p:nvSpPr>
        <p:spPr>
          <a:xfrm>
            <a:off y="720725" x="414337"/>
            <a:ext cy="971550" cx="9864724"/>
          </a:xfrm>
          <a:prstGeom prst="rect">
            <a:avLst/>
          </a:prstGeom>
          <a:noFill/>
          <a:ln>
            <a:noFill/>
          </a:ln>
        </p:spPr>
        <p:txBody>
          <a:bodyPr bIns="0" rIns="0" lIns="0" tIns="0" anchor="t" anchorCtr="0">
            <a:noAutofit/>
          </a:bodyPr>
          <a:lstStyle/>
          <a:p>
            <a:pPr algn="l" rtl="0" lvl="0" marR="0" indent="0" marL="0">
              <a:lnSpc>
                <a:spcPct val="110000"/>
              </a:lnSpc>
              <a:spcBef>
                <a:spcPts val="0"/>
              </a:spcBef>
              <a:spcAft>
                <a:spcPts val="0"/>
              </a:spcAft>
              <a:buSzPct val="25000"/>
              <a:buNone/>
            </a:pPr>
            <a:r>
              <a:rPr strike="noStrike" u="none" b="0" cap="none" baseline="0" sz="2500" lang="fr-FR" i="0">
                <a:solidFill>
                  <a:schemeClr val="accent1"/>
                </a:solidFill>
                <a:latin typeface="Arial"/>
                <a:ea typeface="Arial"/>
                <a:cs typeface="Arial"/>
                <a:sym typeface="Arial"/>
              </a:rPr>
              <a:t>UC-FR-04 + UC-FR-05 – Main functions</a:t>
            </a:r>
          </a:p>
        </p:txBody>
      </p:sp>
      <p:sp>
        <p:nvSpPr>
          <p:cNvPr id="190" name="Shape 190"/>
          <p:cNvSpPr txBox="1"/>
          <p:nvPr>
            <p:ph idx="10" type="dt"/>
          </p:nvPr>
        </p:nvSpPr>
        <p:spPr>
          <a:xfrm>
            <a:off y="7129463" x="414337"/>
            <a:ext cy="236536" cx="4068761"/>
          </a:xfrm>
          <a:prstGeom prst="rect">
            <a:avLst/>
          </a:prstGeom>
          <a:noFill/>
          <a:ln>
            <a:noFill/>
          </a:ln>
        </p:spPr>
        <p:txBody>
          <a:bodyPr bIns="0" rIns="0" lIns="0" tIns="0" anchor="b" anchorCtr="0">
            <a:noAutofit/>
          </a:bodyPr>
          <a:lstStyle/>
          <a:p>
            <a:pPr algn="l" rtl="0" lvl="0" marR="0" indent="0" marL="0">
              <a:lnSpc>
                <a:spcPct val="100000"/>
              </a:lnSpc>
              <a:spcBef>
                <a:spcPts val="0"/>
              </a:spcBef>
              <a:buSzPct val="25000"/>
              <a:buNone/>
            </a:pPr>
            <a:r>
              <a:rPr strike="noStrike" u="none" b="0" cap="none" baseline="0" sz="900" lang="fr-FR" i="0">
                <a:solidFill>
                  <a:schemeClr val="dk1"/>
                </a:solidFill>
                <a:latin typeface="Arial"/>
                <a:ea typeface="Arial"/>
                <a:cs typeface="Arial"/>
                <a:sym typeface="Arial"/>
              </a:rPr>
              <a:t>Mois 200X </a:t>
            </a:r>
          </a:p>
        </p:txBody>
      </p:sp>
      <p:sp>
        <p:nvSpPr>
          <p:cNvPr id="191" name="Shape 191"/>
          <p:cNvSpPr/>
          <p:nvPr/>
        </p:nvSpPr>
        <p:spPr>
          <a:xfrm>
            <a:off y="3237969" x="630975"/>
            <a:ext cy="1032097" cx="1852605"/>
          </a:xfrm>
          <a:prstGeom prst="flowChartMultidocument">
            <a:avLst/>
          </a:prstGeom>
          <a:solidFill>
            <a:schemeClr val="accent1"/>
          </a:solidFill>
          <a:ln w="25400" cap="flat">
            <a:solidFill>
              <a:srgbClr val="162355"/>
            </a:solidFill>
            <a:prstDash val="solid"/>
            <a:round/>
            <a:headEnd w="med" len="med" type="none"/>
            <a:tailEnd w="med" len="med" type="none"/>
          </a:ln>
        </p:spPr>
        <p:txBody>
          <a:bodyPr bIns="52150" rIns="104300" lIns="104300" tIns="52150" anchor="ctr"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Existing</a:t>
            </a:r>
            <a:br>
              <a:rPr strike="noStrike" u="none" b="0" cap="none" baseline="0" sz="1600" lang="fr-FR" i="0">
                <a:solidFill>
                  <a:schemeClr val="lt1"/>
                </a:solidFill>
                <a:latin typeface="Arial"/>
                <a:ea typeface="Arial"/>
                <a:cs typeface="Arial"/>
                <a:sym typeface="Arial"/>
              </a:rPr>
            </a:br>
            <a:r>
              <a:rPr strike="noStrike" u="none" b="0" cap="none" baseline="0" sz="1600" lang="fr-FR" i="0">
                <a:solidFill>
                  <a:schemeClr val="lt1"/>
                </a:solidFill>
                <a:latin typeface="Arial"/>
                <a:ea typeface="Arial"/>
                <a:cs typeface="Arial"/>
                <a:sym typeface="Arial"/>
              </a:rPr>
              <a:t>documents</a:t>
            </a:r>
          </a:p>
        </p:txBody>
      </p:sp>
      <p:sp>
        <p:nvSpPr>
          <p:cNvPr id="192" name="Shape 192"/>
          <p:cNvSpPr/>
          <p:nvPr/>
        </p:nvSpPr>
        <p:spPr>
          <a:xfrm>
            <a:off y="3121471" x="5094071"/>
            <a:ext cy="1270275" cx="1515768"/>
          </a:xfrm>
          <a:prstGeom prst="flowChartMagneticDisk">
            <a:avLst/>
          </a:prstGeom>
          <a:solidFill>
            <a:schemeClr val="accent1"/>
          </a:solidFill>
          <a:ln w="25400" cap="flat">
            <a:solidFill>
              <a:srgbClr val="162355"/>
            </a:solidFill>
            <a:prstDash val="solid"/>
            <a:round/>
            <a:headEnd w="med" len="med" type="none"/>
            <a:tailEnd w="med" len="med" type="none"/>
          </a:ln>
        </p:spPr>
        <p:txBody>
          <a:bodyPr bIns="52150" rIns="104300" lIns="104300" tIns="52150" anchor="ctr"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Rules</a:t>
            </a:r>
          </a:p>
          <a:p>
            <a:pPr algn="ctr" rtl="0" lvl="0" marR="0" indent="0" marL="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Data base</a:t>
            </a:r>
          </a:p>
        </p:txBody>
      </p:sp>
      <p:cxnSp>
        <p:nvCxnSpPr>
          <p:cNvPr id="193" name="Shape 193"/>
          <p:cNvCxnSpPr>
            <a:stCxn id="191" idx="3"/>
          </p:cNvCxnSpPr>
          <p:nvPr/>
        </p:nvCxnSpPr>
        <p:spPr>
          <a:xfrm>
            <a:off y="3754018" x="2483581"/>
            <a:ext cy="0" cx="589500"/>
          </a:xfrm>
          <a:prstGeom prst="straightConnector1">
            <a:avLst/>
          </a:prstGeom>
          <a:noFill/>
          <a:ln w="9525" cap="flat">
            <a:solidFill>
              <a:srgbClr val="1A2E74"/>
            </a:solidFill>
            <a:prstDash val="solid"/>
            <a:round/>
            <a:headEnd w="med" len="med" type="none"/>
            <a:tailEnd w="lg" len="lg" type="stealth"/>
          </a:ln>
        </p:spPr>
      </p:cxnSp>
      <p:sp>
        <p:nvSpPr>
          <p:cNvPr id="194" name="Shape 194"/>
          <p:cNvSpPr txBox="1"/>
          <p:nvPr/>
        </p:nvSpPr>
        <p:spPr>
          <a:xfrm>
            <a:off y="2560519" x="3073048"/>
            <a:ext cy="388478" cx="1366975"/>
          </a:xfrm>
          <a:prstGeom prst="rect">
            <a:avLst/>
          </a:prstGeom>
          <a:noFill/>
          <a:ln>
            <a:noFill/>
          </a:ln>
        </p:spPr>
        <p:txBody>
          <a:bodyPr bIns="52150" rIns="104300" lIns="104300" tIns="52150" anchor="t"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chemeClr val="dk1"/>
                </a:solidFill>
                <a:latin typeface="Arial"/>
                <a:ea typeface="Arial"/>
                <a:cs typeface="Arial"/>
                <a:sym typeface="Arial"/>
              </a:rPr>
              <a:t>Rule Model</a:t>
            </a:r>
          </a:p>
        </p:txBody>
      </p:sp>
      <p:sp>
        <p:nvSpPr>
          <p:cNvPr id="195" name="Shape 195"/>
          <p:cNvSpPr txBox="1"/>
          <p:nvPr/>
        </p:nvSpPr>
        <p:spPr>
          <a:xfrm>
            <a:off y="3276575" x="3073048"/>
            <a:ext cy="954787" cx="1366975"/>
          </a:xfrm>
          <a:prstGeom prst="rect">
            <a:avLst/>
          </a:prstGeom>
          <a:gradFill>
            <a:gsLst>
              <a:gs pos="0">
                <a:srgbClr val="0C688F"/>
              </a:gs>
              <a:gs pos="80000">
                <a:srgbClr val="1188BB"/>
              </a:gs>
              <a:gs pos="100000">
                <a:srgbClr val="0F8BBF"/>
              </a:gs>
            </a:gsLst>
            <a:lin ang="16200000" scaled="0"/>
          </a:gradFill>
          <a:ln w="9525" cap="flat">
            <a:solidFill>
              <a:srgbClr val="2283AD"/>
            </a:solidFill>
            <a:prstDash val="solid"/>
            <a:round/>
            <a:headEnd w="med" len="med" type="none"/>
            <a:tailEnd w="med" len="med" type="none"/>
          </a:ln>
        </p:spPr>
        <p:txBody>
          <a:bodyPr bIns="52150" rIns="104300" lIns="104300" tIns="52150" anchor="t"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F1: Extract / Create Rules</a:t>
            </a:r>
          </a:p>
        </p:txBody>
      </p:sp>
      <p:cxnSp>
        <p:nvCxnSpPr>
          <p:cNvPr id="196" name="Shape 196"/>
          <p:cNvCxnSpPr>
            <a:stCxn id="195" idx="3"/>
            <a:endCxn id="192" idx="2"/>
          </p:cNvCxnSpPr>
          <p:nvPr/>
        </p:nvCxnSpPr>
        <p:spPr>
          <a:xfrm>
            <a:off y="3753969" x="4440023"/>
            <a:ext cy="2700" cx="654000"/>
          </a:xfrm>
          <a:prstGeom prst="straightConnector1">
            <a:avLst/>
          </a:prstGeom>
          <a:noFill/>
          <a:ln w="9525" cap="flat">
            <a:solidFill>
              <a:srgbClr val="1A2E74"/>
            </a:solidFill>
            <a:prstDash val="solid"/>
            <a:round/>
            <a:headEnd w="med" len="med" type="none"/>
            <a:tailEnd w="lg" len="lg" type="stealth"/>
          </a:ln>
        </p:spPr>
      </p:cxnSp>
      <p:cxnSp>
        <p:nvCxnSpPr>
          <p:cNvPr id="197" name="Shape 197"/>
          <p:cNvCxnSpPr>
            <a:stCxn id="194" idx="2"/>
            <a:endCxn id="195" idx="0"/>
          </p:cNvCxnSpPr>
          <p:nvPr/>
        </p:nvCxnSpPr>
        <p:spPr>
          <a:xfrm>
            <a:off y="2948998" x="3756535"/>
            <a:ext cy="327600" cx="0"/>
          </a:xfrm>
          <a:prstGeom prst="straightConnector1">
            <a:avLst/>
          </a:prstGeom>
          <a:noFill/>
          <a:ln w="9525" cap="flat">
            <a:solidFill>
              <a:srgbClr val="1A2E74"/>
            </a:solidFill>
            <a:prstDash val="solid"/>
            <a:round/>
            <a:headEnd w="med" len="med" type="none"/>
            <a:tailEnd w="lg" len="lg" type="stealth"/>
          </a:ln>
        </p:spPr>
      </p:cxnSp>
      <p:cxnSp>
        <p:nvCxnSpPr>
          <p:cNvPr id="198" name="Shape 198"/>
          <p:cNvCxnSpPr>
            <a:stCxn id="192" idx="3"/>
          </p:cNvCxnSpPr>
          <p:nvPr/>
        </p:nvCxnSpPr>
        <p:spPr>
          <a:xfrm>
            <a:off y="4391746" x="5851955"/>
            <a:ext cy="534900" cx="0"/>
          </a:xfrm>
          <a:prstGeom prst="straightConnector1">
            <a:avLst/>
          </a:prstGeom>
          <a:noFill/>
          <a:ln w="9525" cap="flat">
            <a:solidFill>
              <a:srgbClr val="1A2E74"/>
            </a:solidFill>
            <a:prstDash val="solid"/>
            <a:round/>
            <a:headEnd w="med" len="med" type="none"/>
            <a:tailEnd w="lg" len="lg" type="stealth"/>
          </a:ln>
        </p:spPr>
      </p:cxnSp>
      <p:sp>
        <p:nvSpPr>
          <p:cNvPr id="199" name="Shape 199"/>
          <p:cNvSpPr/>
          <p:nvPr/>
        </p:nvSpPr>
        <p:spPr>
          <a:xfrm>
            <a:off y="6228903" x="3233976"/>
            <a:ext cy="864095" cx="1515767"/>
          </a:xfrm>
          <a:prstGeom prst="frame">
            <a:avLst>
              <a:gd fmla="val 12500" name="adj1"/>
            </a:avLst>
          </a:prstGeom>
          <a:solidFill>
            <a:srgbClr val="D8D8D8"/>
          </a:solidFill>
          <a:ln w="25400" cap="flat">
            <a:solidFill>
              <a:srgbClr val="D8D8D8"/>
            </a:solidFill>
            <a:prstDash val="solid"/>
            <a:round/>
            <a:headEnd w="med" len="med" type="none"/>
            <a:tailEnd w="med" len="med" type="none"/>
          </a:ln>
        </p:spPr>
        <p:txBody>
          <a:bodyPr bIns="52150" rIns="104300" lIns="104300" tIns="52150" anchor="ctr" anchorCtr="0">
            <a:noAutofit/>
          </a:bodyPr>
          <a:lstStyle/>
          <a:p>
            <a:pPr algn="ctr" rtl="0" lvl="0" marR="0" indent="0" marL="0">
              <a:lnSpc>
                <a:spcPct val="115000"/>
              </a:lnSpc>
              <a:spcBef>
                <a:spcPts val="0"/>
              </a:spcBef>
              <a:spcAft>
                <a:spcPts val="0"/>
              </a:spcAft>
              <a:buSzPct val="25000"/>
              <a:buNone/>
            </a:pPr>
            <a:r>
              <a:rPr strike="noStrike" u="none" b="1" cap="none" baseline="0" sz="1600" lang="fr-FR" i="0">
                <a:solidFill>
                  <a:srgbClr val="A5A5A5"/>
                </a:solidFill>
                <a:latin typeface="Arial"/>
                <a:ea typeface="Arial"/>
                <a:cs typeface="Arial"/>
                <a:sym typeface="Arial"/>
              </a:rPr>
              <a:t>CATIA</a:t>
            </a:r>
          </a:p>
        </p:txBody>
      </p:sp>
      <p:sp>
        <p:nvSpPr>
          <p:cNvPr id="200" name="Shape 200"/>
          <p:cNvSpPr txBox="1"/>
          <p:nvPr/>
        </p:nvSpPr>
        <p:spPr>
          <a:xfrm>
            <a:off y="4926687" x="4925653"/>
            <a:ext cy="671633" cx="1852606"/>
          </a:xfrm>
          <a:prstGeom prst="rect">
            <a:avLst/>
          </a:prstGeom>
          <a:gradFill>
            <a:gsLst>
              <a:gs pos="0">
                <a:srgbClr val="0C688F"/>
              </a:gs>
              <a:gs pos="80000">
                <a:srgbClr val="1188BB"/>
              </a:gs>
              <a:gs pos="100000">
                <a:srgbClr val="0F8BBF"/>
              </a:gs>
            </a:gsLst>
            <a:lin ang="16200000" scaled="0"/>
          </a:gradFill>
          <a:ln w="9525" cap="flat">
            <a:solidFill>
              <a:srgbClr val="2283AD"/>
            </a:solidFill>
            <a:prstDash val="solid"/>
            <a:round/>
            <a:headEnd w="med" len="med" type="none"/>
            <a:tailEnd w="med" len="med" type="none"/>
          </a:ln>
        </p:spPr>
        <p:txBody>
          <a:bodyPr bIns="52150" rIns="104300" lIns="104300" tIns="52150" anchor="t" anchorCtr="0">
            <a:noAutofit/>
          </a:bodyPr>
          <a:lstStyle/>
          <a:p>
            <a:pPr algn="ctr" rtl="0" lvl="0" marR="0" indent="-106840" marL="10684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F4: List of Rules</a:t>
            </a:r>
            <a:br>
              <a:rPr strike="noStrike" u="none" b="0" cap="none" baseline="0" sz="1600" lang="fr-FR" i="0">
                <a:solidFill>
                  <a:schemeClr val="lt1"/>
                </a:solidFill>
                <a:latin typeface="Arial"/>
                <a:ea typeface="Arial"/>
                <a:cs typeface="Arial"/>
                <a:sym typeface="Arial"/>
              </a:rPr>
            </a:br>
            <a:r>
              <a:rPr strike="noStrike" u="none" b="0" cap="none" baseline="0" sz="1600" lang="fr-FR" i="0">
                <a:solidFill>
                  <a:schemeClr val="lt1"/>
                </a:solidFill>
                <a:latin typeface="Arial"/>
                <a:ea typeface="Arial"/>
                <a:cs typeface="Arial"/>
                <a:sym typeface="Arial"/>
              </a:rPr>
              <a:t>to apply</a:t>
            </a:r>
          </a:p>
        </p:txBody>
      </p:sp>
      <p:sp>
        <p:nvSpPr>
          <p:cNvPr id="201" name="Shape 201"/>
          <p:cNvSpPr txBox="1"/>
          <p:nvPr/>
        </p:nvSpPr>
        <p:spPr>
          <a:xfrm>
            <a:off y="3420591" x="7935489"/>
            <a:ext cy="671633" cx="1852606"/>
          </a:xfrm>
          <a:prstGeom prst="rect">
            <a:avLst/>
          </a:prstGeom>
          <a:gradFill>
            <a:gsLst>
              <a:gs pos="0">
                <a:srgbClr val="0C688F"/>
              </a:gs>
              <a:gs pos="80000">
                <a:srgbClr val="1188BB"/>
              </a:gs>
              <a:gs pos="100000">
                <a:srgbClr val="0F8BBF"/>
              </a:gs>
            </a:gsLst>
            <a:lin ang="16200000" scaled="0"/>
          </a:gradFill>
          <a:ln w="9525" cap="flat">
            <a:solidFill>
              <a:srgbClr val="2283AD"/>
            </a:solidFill>
            <a:prstDash val="solid"/>
            <a:round/>
            <a:headEnd w="med" len="med" type="none"/>
            <a:tailEnd w="med" len="med" type="none"/>
          </a:ln>
        </p:spPr>
        <p:txBody>
          <a:bodyPr bIns="52150" rIns="104300" lIns="104300" tIns="52150" anchor="t" anchorCtr="0">
            <a:noAutofit/>
          </a:bodyPr>
          <a:lstStyle/>
          <a:p>
            <a:pPr algn="ctr" rtl="0" lvl="0" marR="0" indent="-106840" marL="10684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F3: Generate</a:t>
            </a:r>
            <a:br>
              <a:rPr strike="noStrike" u="none" b="0" cap="none" baseline="0" sz="1600" lang="fr-FR" i="0">
                <a:solidFill>
                  <a:schemeClr val="lt1"/>
                </a:solidFill>
                <a:latin typeface="Arial"/>
                <a:ea typeface="Arial"/>
                <a:cs typeface="Arial"/>
                <a:sym typeface="Arial"/>
              </a:rPr>
            </a:br>
            <a:r>
              <a:rPr strike="noStrike" u="none" b="0" cap="none" baseline="0" sz="1600" lang="fr-FR" i="0">
                <a:solidFill>
                  <a:schemeClr val="lt1"/>
                </a:solidFill>
                <a:latin typeface="Arial"/>
                <a:ea typeface="Arial"/>
                <a:cs typeface="Arial"/>
                <a:sym typeface="Arial"/>
              </a:rPr>
              <a:t>new document</a:t>
            </a:r>
          </a:p>
        </p:txBody>
      </p:sp>
      <p:sp>
        <p:nvSpPr>
          <p:cNvPr id="202" name="Shape 202"/>
          <p:cNvSpPr txBox="1"/>
          <p:nvPr/>
        </p:nvSpPr>
        <p:spPr>
          <a:xfrm>
            <a:off y="2130030" x="8356032"/>
            <a:ext cy="671633" cx="997723"/>
          </a:xfrm>
          <a:prstGeom prst="rect">
            <a:avLst/>
          </a:prstGeom>
          <a:noFill/>
          <a:ln>
            <a:noFill/>
          </a:ln>
        </p:spPr>
        <p:txBody>
          <a:bodyPr bIns="52150" rIns="104300" lIns="104300" tIns="52150" anchor="t"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chemeClr val="dk1"/>
                </a:solidFill>
                <a:latin typeface="Arial"/>
                <a:ea typeface="Arial"/>
                <a:cs typeface="Arial"/>
                <a:sym typeface="Arial"/>
              </a:rPr>
              <a:t>Doc</a:t>
            </a:r>
            <a:br>
              <a:rPr strike="noStrike" u="none" b="0" cap="none" baseline="0" sz="1600" lang="fr-FR" i="0">
                <a:solidFill>
                  <a:schemeClr val="dk1"/>
                </a:solidFill>
                <a:latin typeface="Arial"/>
                <a:ea typeface="Arial"/>
                <a:cs typeface="Arial"/>
                <a:sym typeface="Arial"/>
              </a:rPr>
            </a:br>
            <a:r>
              <a:rPr strike="noStrike" u="none" b="0" cap="none" baseline="0" sz="1600" lang="fr-FR" i="0">
                <a:solidFill>
                  <a:schemeClr val="dk1"/>
                </a:solidFill>
                <a:latin typeface="Arial"/>
                <a:ea typeface="Arial"/>
                <a:cs typeface="Arial"/>
                <a:sym typeface="Arial"/>
              </a:rPr>
              <a:t>template</a:t>
            </a:r>
          </a:p>
        </p:txBody>
      </p:sp>
      <p:cxnSp>
        <p:nvCxnSpPr>
          <p:cNvPr id="203" name="Shape 203"/>
          <p:cNvCxnSpPr>
            <a:stCxn id="202" idx="2"/>
            <a:endCxn id="201" idx="0"/>
          </p:cNvCxnSpPr>
          <p:nvPr/>
        </p:nvCxnSpPr>
        <p:spPr>
          <a:xfrm>
            <a:off y="2801663" x="8854894"/>
            <a:ext cy="618900" cx="6900"/>
          </a:xfrm>
          <a:prstGeom prst="straightConnector1">
            <a:avLst/>
          </a:prstGeom>
          <a:noFill/>
          <a:ln w="9525" cap="flat">
            <a:solidFill>
              <a:srgbClr val="1A2E74"/>
            </a:solidFill>
            <a:prstDash val="solid"/>
            <a:round/>
            <a:headEnd w="med" len="med" type="none"/>
            <a:tailEnd w="lg" len="lg" type="stealth"/>
          </a:ln>
        </p:spPr>
      </p:cxnSp>
      <p:cxnSp>
        <p:nvCxnSpPr>
          <p:cNvPr id="204" name="Shape 204"/>
          <p:cNvCxnSpPr>
            <a:stCxn id="192" idx="4"/>
            <a:endCxn id="201" idx="1"/>
          </p:cNvCxnSpPr>
          <p:nvPr/>
        </p:nvCxnSpPr>
        <p:spPr>
          <a:xfrm rot="10800000" flipH="1">
            <a:off y="3756308" x="6609839"/>
            <a:ext cy="300" cx="1325700"/>
          </a:xfrm>
          <a:prstGeom prst="straightConnector1">
            <a:avLst/>
          </a:prstGeom>
          <a:noFill/>
          <a:ln w="9525" cap="flat">
            <a:solidFill>
              <a:srgbClr val="1A2E74"/>
            </a:solidFill>
            <a:prstDash val="solid"/>
            <a:round/>
            <a:headEnd w="med" len="med" type="none"/>
            <a:tailEnd w="lg" len="lg" type="stealth"/>
          </a:ln>
        </p:spPr>
      </p:cxnSp>
      <p:cxnSp>
        <p:nvCxnSpPr>
          <p:cNvPr id="205" name="Shape 205"/>
          <p:cNvCxnSpPr>
            <a:stCxn id="201" idx="2"/>
          </p:cNvCxnSpPr>
          <p:nvPr/>
        </p:nvCxnSpPr>
        <p:spPr>
          <a:xfrm>
            <a:off y="4092224" x="8861792"/>
            <a:ext cy="980100" cx="0"/>
          </a:xfrm>
          <a:prstGeom prst="straightConnector1">
            <a:avLst/>
          </a:prstGeom>
          <a:noFill/>
          <a:ln w="9525" cap="flat">
            <a:solidFill>
              <a:srgbClr val="1A2E74"/>
            </a:solidFill>
            <a:prstDash val="solid"/>
            <a:round/>
            <a:headEnd w="med" len="med" type="none"/>
            <a:tailEnd w="lg" len="lg" type="stealth"/>
          </a:ln>
        </p:spPr>
      </p:cxnSp>
      <p:sp>
        <p:nvSpPr>
          <p:cNvPr id="206" name="Shape 206"/>
          <p:cNvSpPr txBox="1"/>
          <p:nvPr/>
        </p:nvSpPr>
        <p:spPr>
          <a:xfrm>
            <a:off y="5072444" x="7935489"/>
            <a:ext cy="671633" cx="1852606"/>
          </a:xfrm>
          <a:prstGeom prst="rect">
            <a:avLst/>
          </a:prstGeom>
          <a:noFill/>
          <a:ln>
            <a:noFill/>
          </a:ln>
        </p:spPr>
        <p:txBody>
          <a:bodyPr bIns="52150" rIns="104300" lIns="104300" tIns="52150" anchor="t"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chemeClr val="dk1"/>
                </a:solidFill>
                <a:latin typeface="Arial"/>
                <a:ea typeface="Arial"/>
                <a:cs typeface="Arial"/>
                <a:sym typeface="Arial"/>
              </a:rPr>
              <a:t>New documents / rule sets</a:t>
            </a:r>
          </a:p>
        </p:txBody>
      </p:sp>
      <p:sp>
        <p:nvSpPr>
          <p:cNvPr id="207" name="Shape 207"/>
          <p:cNvSpPr txBox="1"/>
          <p:nvPr/>
        </p:nvSpPr>
        <p:spPr>
          <a:xfrm>
            <a:off y="4788742" x="2515361"/>
            <a:ext cy="364370" cx="1967242"/>
          </a:xfrm>
          <a:prstGeom prst="rect">
            <a:avLst/>
          </a:prstGeom>
          <a:noFill/>
          <a:ln>
            <a:noFill/>
          </a:ln>
        </p:spPr>
        <p:txBody>
          <a:bodyPr bIns="52150" rIns="104300" lIns="104300" tIns="52150" anchor="t" anchorCtr="0">
            <a:noAutofit/>
          </a:bodyPr>
          <a:lstStyle/>
          <a:p>
            <a:pPr algn="r" rtl="0" lvl="0" marR="0" indent="0" marL="0">
              <a:lnSpc>
                <a:spcPct val="115000"/>
              </a:lnSpc>
              <a:spcBef>
                <a:spcPts val="0"/>
              </a:spcBef>
              <a:spcAft>
                <a:spcPts val="0"/>
              </a:spcAft>
              <a:buSzPct val="25000"/>
              <a:buNone/>
            </a:pPr>
            <a:r>
              <a:rPr strike="noStrike" u="none" b="0" cap="none" baseline="0" sz="1600" lang="fr-FR" i="0">
                <a:solidFill>
                  <a:schemeClr val="dk1"/>
                </a:solidFill>
                <a:latin typeface="Arial"/>
                <a:ea typeface="Arial"/>
                <a:cs typeface="Arial"/>
                <a:sym typeface="Arial"/>
              </a:rPr>
              <a:t>Request operation</a:t>
            </a:r>
          </a:p>
        </p:txBody>
      </p:sp>
      <p:cxnSp>
        <p:nvCxnSpPr>
          <p:cNvPr id="208" name="Shape 208"/>
          <p:cNvCxnSpPr>
            <a:stCxn id="207" idx="3"/>
            <a:endCxn id="200" idx="1"/>
          </p:cNvCxnSpPr>
          <p:nvPr/>
        </p:nvCxnSpPr>
        <p:spPr>
          <a:xfrm>
            <a:off y="4970927" x="4482603"/>
            <a:ext cy="291600" cx="443100"/>
          </a:xfrm>
          <a:prstGeom prst="straightConnector1">
            <a:avLst/>
          </a:prstGeom>
          <a:noFill/>
          <a:ln w="9525" cap="flat">
            <a:solidFill>
              <a:srgbClr val="1A2E74"/>
            </a:solidFill>
            <a:prstDash val="solid"/>
            <a:round/>
            <a:headEnd w="med" len="med" type="none"/>
            <a:tailEnd w="lg" len="lg" type="stealth"/>
          </a:ln>
        </p:spPr>
      </p:cxnSp>
      <p:sp>
        <p:nvSpPr>
          <p:cNvPr id="209" name="Shape 209"/>
          <p:cNvSpPr txBox="1"/>
          <p:nvPr/>
        </p:nvSpPr>
        <p:spPr>
          <a:xfrm>
            <a:off y="5153112" x="2436283"/>
            <a:ext cy="671633" cx="2052236"/>
          </a:xfrm>
          <a:prstGeom prst="rect">
            <a:avLst/>
          </a:prstGeom>
          <a:noFill/>
          <a:ln>
            <a:noFill/>
          </a:ln>
        </p:spPr>
        <p:txBody>
          <a:bodyPr bIns="52150" rIns="104300" lIns="104300" tIns="52150" anchor="t" anchorCtr="0">
            <a:noAutofit/>
          </a:bodyPr>
          <a:lstStyle/>
          <a:p>
            <a:pPr algn="r" rtl="0" lvl="0" marR="0" indent="0" marL="0">
              <a:lnSpc>
                <a:spcPct val="115000"/>
              </a:lnSpc>
              <a:spcBef>
                <a:spcPts val="0"/>
              </a:spcBef>
              <a:spcAft>
                <a:spcPts val="0"/>
              </a:spcAft>
              <a:buSzPct val="25000"/>
              <a:buNone/>
            </a:pPr>
            <a:r>
              <a:rPr strike="noStrike" u="none" b="0" cap="none" baseline="0" sz="1600" lang="fr-FR" i="0">
                <a:solidFill>
                  <a:schemeClr val="dk1"/>
                </a:solidFill>
                <a:latin typeface="Arial"/>
                <a:ea typeface="Arial"/>
                <a:cs typeface="Arial"/>
                <a:sym typeface="Arial"/>
              </a:rPr>
              <a:t>DMU environment original solution</a:t>
            </a:r>
          </a:p>
        </p:txBody>
      </p:sp>
      <p:cxnSp>
        <p:nvCxnSpPr>
          <p:cNvPr id="210" name="Shape 210"/>
          <p:cNvCxnSpPr>
            <a:stCxn id="209" idx="3"/>
            <a:endCxn id="200" idx="1"/>
          </p:cNvCxnSpPr>
          <p:nvPr/>
        </p:nvCxnSpPr>
        <p:spPr>
          <a:xfrm rot="10800000" flipH="1">
            <a:off y="5262429" x="4488520"/>
            <a:ext cy="226500" cx="437100"/>
          </a:xfrm>
          <a:prstGeom prst="straightConnector1">
            <a:avLst/>
          </a:prstGeom>
          <a:noFill/>
          <a:ln w="9525" cap="flat">
            <a:solidFill>
              <a:srgbClr val="1A2E74"/>
            </a:solidFill>
            <a:prstDash val="solid"/>
            <a:round/>
            <a:headEnd w="med" len="med" type="none"/>
            <a:tailEnd w="lg" len="lg" type="stealth"/>
          </a:ln>
        </p:spPr>
      </p:cxnSp>
      <p:sp>
        <p:nvSpPr>
          <p:cNvPr id="211" name="Shape 211"/>
          <p:cNvSpPr txBox="1"/>
          <p:nvPr/>
        </p:nvSpPr>
        <p:spPr>
          <a:xfrm>
            <a:off y="1476375" x="4820639"/>
            <a:ext cy="353084" cx="2126037"/>
          </a:xfrm>
          <a:prstGeom prst="rect">
            <a:avLst/>
          </a:prstGeom>
          <a:noFill/>
          <a:ln>
            <a:noFill/>
          </a:ln>
        </p:spPr>
        <p:txBody>
          <a:bodyPr bIns="52150" rIns="104300" lIns="104300" tIns="52150" anchor="t" anchorCtr="0">
            <a:noAutofit/>
          </a:bodyPr>
          <a:lstStyle/>
          <a:p>
            <a:pPr algn="ctr" rtl="0" lvl="0" marR="0" indent="-106840" marL="106840">
              <a:lnSpc>
                <a:spcPct val="115000"/>
              </a:lnSpc>
              <a:spcBef>
                <a:spcPts val="0"/>
              </a:spcBef>
              <a:spcAft>
                <a:spcPts val="0"/>
              </a:spcAft>
              <a:buClr>
                <a:schemeClr val="dk1"/>
              </a:buClr>
              <a:buSzPct val="100000"/>
              <a:buFont typeface="Noto Symbol"/>
              <a:buChar char="▪"/>
            </a:pPr>
            <a:r>
              <a:rPr strike="noStrike" u="none" b="0" cap="none" baseline="0" sz="1400" lang="fr-FR" i="0">
                <a:solidFill>
                  <a:schemeClr val="dk1"/>
                </a:solidFill>
                <a:latin typeface="Arial"/>
                <a:ea typeface="Arial"/>
                <a:cs typeface="Arial"/>
                <a:sym typeface="Arial"/>
              </a:rPr>
              <a:t> Well formed Rules</a:t>
            </a:r>
          </a:p>
        </p:txBody>
      </p:sp>
      <p:sp>
        <p:nvSpPr>
          <p:cNvPr id="212" name="Shape 212"/>
          <p:cNvSpPr txBox="1"/>
          <p:nvPr/>
        </p:nvSpPr>
        <p:spPr>
          <a:xfrm>
            <a:off y="1724635" x="4452344"/>
            <a:ext cy="353084" cx="2824113"/>
          </a:xfrm>
          <a:prstGeom prst="rect">
            <a:avLst/>
          </a:prstGeom>
          <a:noFill/>
          <a:ln>
            <a:noFill/>
          </a:ln>
        </p:spPr>
        <p:txBody>
          <a:bodyPr bIns="52150" rIns="104300" lIns="104300" tIns="52150" anchor="t" anchorCtr="0">
            <a:noAutofit/>
          </a:bodyPr>
          <a:lstStyle/>
          <a:p>
            <a:pPr algn="ctr" rtl="0" lvl="0" marR="0" indent="-106840" marL="106840">
              <a:lnSpc>
                <a:spcPct val="115000"/>
              </a:lnSpc>
              <a:spcBef>
                <a:spcPts val="0"/>
              </a:spcBef>
              <a:spcAft>
                <a:spcPts val="0"/>
              </a:spcAft>
              <a:buClr>
                <a:schemeClr val="dk1"/>
              </a:buClr>
              <a:buSzPct val="100000"/>
              <a:buFont typeface="Noto Symbol"/>
              <a:buChar char="▪"/>
            </a:pPr>
            <a:r>
              <a:rPr strike="noStrike" u="none" b="0" cap="none" baseline="0" sz="1400" lang="fr-FR" i="0">
                <a:solidFill>
                  <a:schemeClr val="dk1"/>
                </a:solidFill>
                <a:latin typeface="Arial"/>
                <a:ea typeface="Arial"/>
                <a:cs typeface="Arial"/>
                <a:sym typeface="Arial"/>
              </a:rPr>
              <a:t>Rules structure &amp; combination</a:t>
            </a:r>
          </a:p>
        </p:txBody>
      </p:sp>
      <p:sp>
        <p:nvSpPr>
          <p:cNvPr id="213" name="Shape 213"/>
          <p:cNvSpPr txBox="1"/>
          <p:nvPr/>
        </p:nvSpPr>
        <p:spPr>
          <a:xfrm>
            <a:off y="2312032" x="4790144"/>
            <a:ext cy="388478" cx="2126037"/>
          </a:xfrm>
          <a:prstGeom prst="rect">
            <a:avLst/>
          </a:prstGeom>
          <a:gradFill>
            <a:gsLst>
              <a:gs pos="0">
                <a:srgbClr val="0C688F"/>
              </a:gs>
              <a:gs pos="80000">
                <a:srgbClr val="1188BB"/>
              </a:gs>
              <a:gs pos="100000">
                <a:srgbClr val="0F8BBF"/>
              </a:gs>
            </a:gsLst>
            <a:lin ang="16200000" scaled="0"/>
          </a:gradFill>
          <a:ln w="9525" cap="flat">
            <a:solidFill>
              <a:srgbClr val="2283AD"/>
            </a:solidFill>
            <a:prstDash val="solid"/>
            <a:round/>
            <a:headEnd w="med" len="med" type="none"/>
            <a:tailEnd w="med" len="med" type="none"/>
          </a:ln>
        </p:spPr>
        <p:txBody>
          <a:bodyPr bIns="52150" rIns="104300" lIns="104300" tIns="52150" anchor="t" anchorCtr="0">
            <a:noAutofit/>
          </a:bodyPr>
          <a:lstStyle/>
          <a:p>
            <a:pPr algn="ctr" rtl="0" lvl="0" marR="0" indent="-106840" marL="10684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F2: Manage Rules</a:t>
            </a:r>
          </a:p>
        </p:txBody>
      </p:sp>
      <p:cxnSp>
        <p:nvCxnSpPr>
          <p:cNvPr id="214" name="Shape 214"/>
          <p:cNvCxnSpPr>
            <a:stCxn id="213" idx="2"/>
            <a:endCxn id="192" idx="1"/>
          </p:cNvCxnSpPr>
          <p:nvPr/>
        </p:nvCxnSpPr>
        <p:spPr>
          <a:xfrm flipH="1">
            <a:off y="2700511" x="5851963"/>
            <a:ext cy="420900" cx="1200"/>
          </a:xfrm>
          <a:prstGeom prst="straightConnector1">
            <a:avLst/>
          </a:prstGeom>
          <a:noFill/>
          <a:ln w="9525" cap="flat">
            <a:solidFill>
              <a:srgbClr val="1A2E74"/>
            </a:solidFill>
            <a:prstDash val="solid"/>
            <a:round/>
            <a:headEnd w="med" len="med" type="none"/>
            <a:tailEnd w="lg" len="lg" type="stealth"/>
          </a:ln>
        </p:spPr>
      </p:cxnSp>
      <p:cxnSp>
        <p:nvCxnSpPr>
          <p:cNvPr id="215" name="Shape 215"/>
          <p:cNvCxnSpPr>
            <a:stCxn id="200" idx="3"/>
          </p:cNvCxnSpPr>
          <p:nvPr/>
        </p:nvCxnSpPr>
        <p:spPr>
          <a:xfrm>
            <a:off y="5262503" x="6778259"/>
            <a:ext cy="0" cx="1157100"/>
          </a:xfrm>
          <a:prstGeom prst="straightConnector1">
            <a:avLst/>
          </a:prstGeom>
          <a:noFill/>
          <a:ln w="9525" cap="flat">
            <a:solidFill>
              <a:srgbClr val="1A2E74"/>
            </a:solidFill>
            <a:prstDash val="solid"/>
            <a:round/>
            <a:headEnd w="med" len="med" type="none"/>
            <a:tailEnd w="lg" len="lg" type="stealth"/>
          </a:ln>
        </p:spPr>
      </p:cxnSp>
      <p:sp>
        <p:nvSpPr>
          <p:cNvPr id="216" name="Shape 216"/>
          <p:cNvSpPr/>
          <p:nvPr/>
        </p:nvSpPr>
        <p:spPr>
          <a:xfrm>
            <a:off y="6228903" x="1818308"/>
            <a:ext cy="1244964" cx="1274420"/>
          </a:xfrm>
          <a:prstGeom prst="flowChartMagneticDisk">
            <a:avLst/>
          </a:prstGeom>
          <a:solidFill>
            <a:srgbClr val="BFBFBF"/>
          </a:solidFill>
          <a:ln w="25400" cap="flat">
            <a:solidFill>
              <a:srgbClr val="D8D8D8"/>
            </a:solidFill>
            <a:prstDash val="solid"/>
            <a:round/>
            <a:headEnd w="med" len="med" type="none"/>
            <a:tailEnd w="med" len="med" type="none"/>
          </a:ln>
        </p:spPr>
        <p:txBody>
          <a:bodyPr bIns="52150" rIns="104300" lIns="104300" tIns="52150" anchor="ctr" anchorCtr="0">
            <a:noAutofit/>
          </a:bodyPr>
          <a:lstStyle/>
          <a:p>
            <a:pPr algn="ctr" rtl="0" lvl="0" marR="0" indent="0" marL="0">
              <a:lnSpc>
                <a:spcPct val="115000"/>
              </a:lnSpc>
              <a:spcBef>
                <a:spcPts val="0"/>
              </a:spcBef>
              <a:spcAft>
                <a:spcPts val="0"/>
              </a:spcAft>
              <a:buSzPct val="25000"/>
              <a:buNone/>
            </a:pPr>
            <a:r>
              <a:rPr strike="noStrike" u="none" b="1" cap="none" baseline="0" sz="1400" lang="fr-FR" i="0">
                <a:solidFill>
                  <a:schemeClr val="lt1"/>
                </a:solidFill>
                <a:latin typeface="Arial"/>
                <a:ea typeface="Arial"/>
                <a:cs typeface="Arial"/>
                <a:sym typeface="Arial"/>
              </a:rPr>
              <a:t>Parametric Component</a:t>
            </a:r>
          </a:p>
          <a:p>
            <a:pPr algn="ctr" rtl="0" lvl="0" marR="0" indent="0" marL="0">
              <a:lnSpc>
                <a:spcPct val="115000"/>
              </a:lnSpc>
              <a:spcBef>
                <a:spcPts val="0"/>
              </a:spcBef>
              <a:spcAft>
                <a:spcPts val="0"/>
              </a:spcAft>
              <a:buSzPct val="25000"/>
              <a:buNone/>
            </a:pPr>
            <a:r>
              <a:rPr strike="noStrike" u="none" b="1" cap="none" baseline="0" sz="1400" lang="fr-FR" i="0">
                <a:solidFill>
                  <a:schemeClr val="lt1"/>
                </a:solidFill>
                <a:latin typeface="Arial"/>
                <a:ea typeface="Arial"/>
                <a:cs typeface="Arial"/>
                <a:sym typeface="Arial"/>
              </a:rPr>
              <a:t>DB</a:t>
            </a:r>
          </a:p>
        </p:txBody>
      </p:sp>
      <p:sp>
        <p:nvSpPr>
          <p:cNvPr id="217" name="Shape 217"/>
          <p:cNvSpPr/>
          <p:nvPr/>
        </p:nvSpPr>
        <p:spPr>
          <a:xfrm>
            <a:off y="6664829" x="4563625"/>
            <a:ext cy="843739" cx="1550671"/>
          </a:xfrm>
          <a:prstGeom prst="frame">
            <a:avLst>
              <a:gd fmla="val 12500" name="adj1"/>
            </a:avLst>
          </a:prstGeom>
          <a:solidFill>
            <a:srgbClr val="D8D8D8"/>
          </a:solidFill>
          <a:ln w="25400" cap="flat">
            <a:solidFill>
              <a:srgbClr val="D8D8D8"/>
            </a:solidFill>
            <a:prstDash val="solid"/>
            <a:round/>
            <a:headEnd w="med" len="med" type="none"/>
            <a:tailEnd w="med" len="med" type="none"/>
          </a:ln>
        </p:spPr>
        <p:txBody>
          <a:bodyPr bIns="52150" rIns="104300" lIns="104300" tIns="52150" anchor="ctr" anchorCtr="0">
            <a:noAutofit/>
          </a:bodyPr>
          <a:lstStyle/>
          <a:p>
            <a:pPr algn="ctr" rtl="0" lvl="0" marR="0" indent="0" marL="0">
              <a:lnSpc>
                <a:spcPct val="115000"/>
              </a:lnSpc>
              <a:spcBef>
                <a:spcPts val="0"/>
              </a:spcBef>
              <a:spcAft>
                <a:spcPts val="0"/>
              </a:spcAft>
              <a:buSzPct val="25000"/>
              <a:buNone/>
            </a:pPr>
            <a:r>
              <a:rPr strike="noStrike" u="none" b="1" cap="none" baseline="0" sz="1400" lang="fr-FR" i="0">
                <a:solidFill>
                  <a:srgbClr val="A5A5A5"/>
                </a:solidFill>
                <a:latin typeface="Arial"/>
                <a:ea typeface="Arial"/>
                <a:cs typeface="Arial"/>
                <a:sym typeface="Arial"/>
              </a:rPr>
              <a:t>OTHER ENG TOOLS?</a:t>
            </a:r>
          </a:p>
        </p:txBody>
      </p:sp>
      <p:sp>
        <p:nvSpPr>
          <p:cNvPr id="218" name="Shape 218"/>
          <p:cNvSpPr/>
          <p:nvPr/>
        </p:nvSpPr>
        <p:spPr>
          <a:xfrm rot="10800000">
            <a:off y="5888093" x="3233976"/>
            <a:ext cy="268800" cx="757883"/>
          </a:xfrm>
          <a:prstGeom prst="downArrow">
            <a:avLst>
              <a:gd fmla="val 50000" name="adj1"/>
              <a:gd fmla="val 50000" name="adj2"/>
            </a:avLst>
          </a:prstGeom>
          <a:solidFill>
            <a:srgbClr val="BFBFBF"/>
          </a:solidFill>
          <a:ln w="9525" cap="flat">
            <a:solidFill>
              <a:srgbClr val="D8D8D8"/>
            </a:solidFill>
            <a:prstDash val="solid"/>
            <a:round/>
            <a:headEnd w="med" len="med" type="none"/>
            <a:tailEnd w="med" len="med" type="none"/>
          </a:ln>
        </p:spPr>
        <p:txBody>
          <a:bodyPr bIns="45700" rIns="91425" lIns="91425" tIns="45700" anchor="ctr" anchorCtr="0">
            <a:noAutofit/>
          </a:bodyPr>
          <a:lstStyle/>
          <a:p>
            <a:pPr algn="ctr" rtl="0" lvl="0" marR="0" indent="0" marL="0">
              <a:lnSpc>
                <a:spcPct val="115000"/>
              </a:lnSpc>
              <a:spcBef>
                <a:spcPts val="0"/>
              </a:spcBef>
              <a:spcAft>
                <a:spcPts val="0"/>
              </a:spcAft>
              <a:buClr>
                <a:schemeClr val="dk1"/>
              </a:buClr>
              <a:buFont typeface="Arial"/>
              <a:buNone/>
            </a:pPr>
            <a:r>
              <a:t/>
            </a:r>
            <a:endParaRPr strike="noStrike" u="none" b="0" cap="none" baseline="0" sz="1500" i="0">
              <a:solidFill>
                <a:schemeClr val="dk1"/>
              </a:solidFill>
              <a:latin typeface="Arial"/>
              <a:ea typeface="Arial"/>
              <a:cs typeface="Arial"/>
              <a:sym typeface="Arial"/>
            </a:endParaRPr>
          </a:p>
        </p:txBody>
      </p:sp>
      <p:sp>
        <p:nvSpPr>
          <p:cNvPr id="219" name="Shape 219"/>
          <p:cNvSpPr txBox="1"/>
          <p:nvPr/>
        </p:nvSpPr>
        <p:spPr>
          <a:xfrm>
            <a:off y="2648575" x="522164"/>
            <a:ext cy="600844" cx="1165928"/>
          </a:xfrm>
          <a:prstGeom prst="rect">
            <a:avLst/>
          </a:prstGeom>
          <a:noFill/>
          <a:ln>
            <a:noFill/>
          </a:ln>
        </p:spPr>
        <p:txBody>
          <a:bodyPr bIns="52150" rIns="104300" lIns="104300" tIns="52150" anchor="t" anchorCtr="0">
            <a:noAutofit/>
          </a:bodyPr>
          <a:lstStyle/>
          <a:p>
            <a:pPr algn="l" rtl="0" lvl="0" marR="0" indent="-285750" marL="285750">
              <a:lnSpc>
                <a:spcPct val="115000"/>
              </a:lnSpc>
              <a:spcBef>
                <a:spcPts val="0"/>
              </a:spcBef>
              <a:spcAft>
                <a:spcPts val="0"/>
              </a:spcAft>
              <a:buClr>
                <a:schemeClr val="dk1"/>
              </a:buClr>
              <a:buSzPct val="100000"/>
              <a:buFont typeface="Arial"/>
              <a:buChar char="•"/>
            </a:pPr>
            <a:r>
              <a:rPr strike="noStrike" u="none" b="0" cap="none" baseline="0" sz="1400" lang="fr-FR" i="0">
                <a:solidFill>
                  <a:schemeClr val="dk1"/>
                </a:solidFill>
                <a:latin typeface="Arial"/>
                <a:ea typeface="Arial"/>
                <a:cs typeface="Arial"/>
                <a:sym typeface="Arial"/>
              </a:rPr>
              <a:t>SIDP</a:t>
            </a:r>
          </a:p>
          <a:p>
            <a:pPr algn="l" rtl="0" lvl="0" marR="0" indent="-285750" marL="285750">
              <a:lnSpc>
                <a:spcPct val="115000"/>
              </a:lnSpc>
              <a:spcBef>
                <a:spcPts val="0"/>
              </a:spcBef>
              <a:spcAft>
                <a:spcPts val="0"/>
              </a:spcAft>
              <a:buClr>
                <a:schemeClr val="dk1"/>
              </a:buClr>
              <a:buSzPct val="100000"/>
              <a:buFont typeface="Arial"/>
              <a:buChar char="•"/>
            </a:pPr>
            <a:r>
              <a:rPr strike="noStrike" u="none" b="0" cap="none" baseline="0" sz="1400" lang="fr-FR" i="0">
                <a:solidFill>
                  <a:schemeClr val="dk1"/>
                </a:solidFill>
                <a:latin typeface="Arial"/>
                <a:ea typeface="Arial"/>
                <a:cs typeface="Arial"/>
                <a:sym typeface="Arial"/>
              </a:rPr>
              <a:t>AP/AM</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y="0" x="0"/>
          <a:ext cy="0" cx="0"/>
          <a:chOff y="0" x="0"/>
          <a:chExt cy="0" cx="0"/>
        </a:xfrm>
      </p:grpSpPr>
      <p:sp>
        <p:nvSpPr>
          <p:cNvPr id="225" name="Shape 225"/>
          <p:cNvSpPr txBox="1"/>
          <p:nvPr>
            <p:ph type="title"/>
          </p:nvPr>
        </p:nvSpPr>
        <p:spPr>
          <a:xfrm>
            <a:off y="720725" x="414337"/>
            <a:ext cy="971550" cx="9864724"/>
          </a:xfrm>
          <a:prstGeom prst="rect">
            <a:avLst/>
          </a:prstGeom>
          <a:noFill/>
          <a:ln>
            <a:noFill/>
          </a:ln>
        </p:spPr>
        <p:txBody>
          <a:bodyPr bIns="0" rIns="0" lIns="0" tIns="0" anchor="t" anchorCtr="0">
            <a:noAutofit/>
          </a:bodyPr>
          <a:lstStyle/>
          <a:p>
            <a:pPr algn="l" rtl="0" lvl="0" marR="0" indent="0" marL="0">
              <a:lnSpc>
                <a:spcPct val="110000"/>
              </a:lnSpc>
              <a:spcBef>
                <a:spcPts val="0"/>
              </a:spcBef>
              <a:spcAft>
                <a:spcPts val="0"/>
              </a:spcAft>
              <a:buSzPct val="25000"/>
              <a:buNone/>
            </a:pPr>
            <a:r>
              <a:rPr strike="noStrike" u="none" b="0" cap="none" baseline="0" sz="2500" lang="fr-FR" i="0">
                <a:solidFill>
                  <a:schemeClr val="accent1"/>
                </a:solidFill>
                <a:latin typeface="Arial"/>
                <a:ea typeface="Arial"/>
                <a:cs typeface="Arial"/>
                <a:sym typeface="Arial"/>
              </a:rPr>
              <a:t>UC-FR-04 + UC-FR-05 – Main functions</a:t>
            </a:r>
          </a:p>
        </p:txBody>
      </p:sp>
      <p:sp>
        <p:nvSpPr>
          <p:cNvPr id="226" name="Shape 226"/>
          <p:cNvSpPr txBox="1"/>
          <p:nvPr>
            <p:ph idx="10" type="dt"/>
          </p:nvPr>
        </p:nvSpPr>
        <p:spPr>
          <a:xfrm>
            <a:off y="7129463" x="414337"/>
            <a:ext cy="236536" cx="4068761"/>
          </a:xfrm>
          <a:prstGeom prst="rect">
            <a:avLst/>
          </a:prstGeom>
          <a:noFill/>
          <a:ln>
            <a:noFill/>
          </a:ln>
        </p:spPr>
        <p:txBody>
          <a:bodyPr bIns="0" rIns="0" lIns="0" tIns="0" anchor="b" anchorCtr="0">
            <a:noAutofit/>
          </a:bodyPr>
          <a:lstStyle/>
          <a:p>
            <a:pPr algn="l" rtl="0" lvl="0" marR="0" indent="0" marL="0">
              <a:lnSpc>
                <a:spcPct val="100000"/>
              </a:lnSpc>
              <a:spcBef>
                <a:spcPts val="0"/>
              </a:spcBef>
              <a:buSzPct val="25000"/>
              <a:buNone/>
            </a:pPr>
            <a:r>
              <a:rPr strike="noStrike" u="none" b="0" cap="none" baseline="0" sz="900" lang="fr-FR" i="0">
                <a:solidFill>
                  <a:schemeClr val="dk1"/>
                </a:solidFill>
                <a:latin typeface="Arial"/>
                <a:ea typeface="Arial"/>
                <a:cs typeface="Arial"/>
                <a:sym typeface="Arial"/>
              </a:rPr>
              <a:t>Mois 200X </a:t>
            </a:r>
          </a:p>
        </p:txBody>
      </p:sp>
      <p:sp>
        <p:nvSpPr>
          <p:cNvPr id="227" name="Shape 227"/>
          <p:cNvSpPr/>
          <p:nvPr/>
        </p:nvSpPr>
        <p:spPr>
          <a:xfrm>
            <a:off y="3237969" x="630975"/>
            <a:ext cy="1032097" cx="1852605"/>
          </a:xfrm>
          <a:prstGeom prst="flowChartMultidocument">
            <a:avLst/>
          </a:prstGeom>
          <a:solidFill>
            <a:schemeClr val="accent1"/>
          </a:solidFill>
          <a:ln w="25400" cap="flat">
            <a:solidFill>
              <a:srgbClr val="162355"/>
            </a:solidFill>
            <a:prstDash val="solid"/>
            <a:round/>
            <a:headEnd w="med" len="med" type="none"/>
            <a:tailEnd w="med" len="med" type="none"/>
          </a:ln>
        </p:spPr>
        <p:txBody>
          <a:bodyPr bIns="52150" rIns="104300" lIns="104300" tIns="52150" anchor="ctr"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Existing</a:t>
            </a:r>
            <a:br>
              <a:rPr strike="noStrike" u="none" b="0" cap="none" baseline="0" sz="1600" lang="fr-FR" i="0">
                <a:solidFill>
                  <a:schemeClr val="lt1"/>
                </a:solidFill>
                <a:latin typeface="Arial"/>
                <a:ea typeface="Arial"/>
                <a:cs typeface="Arial"/>
                <a:sym typeface="Arial"/>
              </a:rPr>
            </a:br>
            <a:r>
              <a:rPr strike="noStrike" u="none" b="0" cap="none" baseline="0" sz="1600" lang="fr-FR" i="0">
                <a:solidFill>
                  <a:schemeClr val="lt1"/>
                </a:solidFill>
                <a:latin typeface="Arial"/>
                <a:ea typeface="Arial"/>
                <a:cs typeface="Arial"/>
                <a:sym typeface="Arial"/>
              </a:rPr>
              <a:t>documents</a:t>
            </a:r>
          </a:p>
        </p:txBody>
      </p:sp>
      <p:sp>
        <p:nvSpPr>
          <p:cNvPr id="228" name="Shape 228"/>
          <p:cNvSpPr/>
          <p:nvPr/>
        </p:nvSpPr>
        <p:spPr>
          <a:xfrm>
            <a:off y="3121471" x="5094071"/>
            <a:ext cy="1270275" cx="1515768"/>
          </a:xfrm>
          <a:prstGeom prst="flowChartMagneticDisk">
            <a:avLst/>
          </a:prstGeom>
          <a:solidFill>
            <a:schemeClr val="accent1"/>
          </a:solidFill>
          <a:ln w="25400" cap="flat">
            <a:solidFill>
              <a:srgbClr val="162355"/>
            </a:solidFill>
            <a:prstDash val="solid"/>
            <a:round/>
            <a:headEnd w="med" len="med" type="none"/>
            <a:tailEnd w="med" len="med" type="none"/>
          </a:ln>
        </p:spPr>
        <p:txBody>
          <a:bodyPr bIns="52150" rIns="104300" lIns="104300" tIns="52150" anchor="ctr"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Rules</a:t>
            </a:r>
          </a:p>
          <a:p>
            <a:pPr algn="ctr" rtl="0" lvl="0" marR="0" indent="0" marL="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Data base</a:t>
            </a:r>
          </a:p>
        </p:txBody>
      </p:sp>
      <p:cxnSp>
        <p:nvCxnSpPr>
          <p:cNvPr id="229" name="Shape 229"/>
          <p:cNvCxnSpPr>
            <a:stCxn id="227" idx="3"/>
          </p:cNvCxnSpPr>
          <p:nvPr/>
        </p:nvCxnSpPr>
        <p:spPr>
          <a:xfrm>
            <a:off y="3754018" x="2483581"/>
            <a:ext cy="0" cx="589500"/>
          </a:xfrm>
          <a:prstGeom prst="straightConnector1">
            <a:avLst/>
          </a:prstGeom>
          <a:noFill/>
          <a:ln w="9525" cap="flat">
            <a:solidFill>
              <a:srgbClr val="1A2E74"/>
            </a:solidFill>
            <a:prstDash val="solid"/>
            <a:round/>
            <a:headEnd w="med" len="med" type="none"/>
            <a:tailEnd w="lg" len="lg" type="stealth"/>
          </a:ln>
        </p:spPr>
      </p:cxnSp>
      <p:sp>
        <p:nvSpPr>
          <p:cNvPr id="230" name="Shape 230"/>
          <p:cNvSpPr txBox="1"/>
          <p:nvPr/>
        </p:nvSpPr>
        <p:spPr>
          <a:xfrm>
            <a:off y="2560519" x="3073048"/>
            <a:ext cy="388478" cx="1366975"/>
          </a:xfrm>
          <a:prstGeom prst="rect">
            <a:avLst/>
          </a:prstGeom>
          <a:noFill/>
          <a:ln>
            <a:noFill/>
          </a:ln>
        </p:spPr>
        <p:txBody>
          <a:bodyPr bIns="52150" rIns="104300" lIns="104300" tIns="52150" anchor="t"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chemeClr val="dk1"/>
                </a:solidFill>
                <a:latin typeface="Arial"/>
                <a:ea typeface="Arial"/>
                <a:cs typeface="Arial"/>
                <a:sym typeface="Arial"/>
              </a:rPr>
              <a:t>Rule Model</a:t>
            </a:r>
          </a:p>
        </p:txBody>
      </p:sp>
      <p:sp>
        <p:nvSpPr>
          <p:cNvPr id="231" name="Shape 231"/>
          <p:cNvSpPr txBox="1"/>
          <p:nvPr/>
        </p:nvSpPr>
        <p:spPr>
          <a:xfrm>
            <a:off y="3276575" x="3073048"/>
            <a:ext cy="954787" cx="1366975"/>
          </a:xfrm>
          <a:prstGeom prst="rect">
            <a:avLst/>
          </a:prstGeom>
          <a:gradFill>
            <a:gsLst>
              <a:gs pos="0">
                <a:srgbClr val="0C688F"/>
              </a:gs>
              <a:gs pos="80000">
                <a:srgbClr val="1188BB"/>
              </a:gs>
              <a:gs pos="100000">
                <a:srgbClr val="0F8BBF"/>
              </a:gs>
            </a:gsLst>
            <a:lin ang="16200000" scaled="0"/>
          </a:gradFill>
          <a:ln w="9525" cap="flat">
            <a:solidFill>
              <a:srgbClr val="2283AD"/>
            </a:solidFill>
            <a:prstDash val="solid"/>
            <a:round/>
            <a:headEnd w="med" len="med" type="none"/>
            <a:tailEnd w="med" len="med" type="none"/>
          </a:ln>
        </p:spPr>
        <p:txBody>
          <a:bodyPr bIns="52150" rIns="104300" lIns="104300" tIns="52150" anchor="t"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F1: Extract / Create Rules</a:t>
            </a:r>
          </a:p>
        </p:txBody>
      </p:sp>
      <p:cxnSp>
        <p:nvCxnSpPr>
          <p:cNvPr id="232" name="Shape 232"/>
          <p:cNvCxnSpPr>
            <a:stCxn id="231" idx="3"/>
            <a:endCxn id="228" idx="2"/>
          </p:cNvCxnSpPr>
          <p:nvPr/>
        </p:nvCxnSpPr>
        <p:spPr>
          <a:xfrm>
            <a:off y="3753969" x="4440023"/>
            <a:ext cy="2700" cx="654000"/>
          </a:xfrm>
          <a:prstGeom prst="straightConnector1">
            <a:avLst/>
          </a:prstGeom>
          <a:noFill/>
          <a:ln w="9525" cap="flat">
            <a:solidFill>
              <a:srgbClr val="1A2E74"/>
            </a:solidFill>
            <a:prstDash val="solid"/>
            <a:round/>
            <a:headEnd w="med" len="med" type="none"/>
            <a:tailEnd w="lg" len="lg" type="stealth"/>
          </a:ln>
        </p:spPr>
      </p:cxnSp>
      <p:cxnSp>
        <p:nvCxnSpPr>
          <p:cNvPr id="233" name="Shape 233"/>
          <p:cNvCxnSpPr>
            <a:stCxn id="230" idx="2"/>
            <a:endCxn id="231" idx="0"/>
          </p:cNvCxnSpPr>
          <p:nvPr/>
        </p:nvCxnSpPr>
        <p:spPr>
          <a:xfrm>
            <a:off y="2948998" x="3756535"/>
            <a:ext cy="327600" cx="0"/>
          </a:xfrm>
          <a:prstGeom prst="straightConnector1">
            <a:avLst/>
          </a:prstGeom>
          <a:noFill/>
          <a:ln w="9525" cap="flat">
            <a:solidFill>
              <a:srgbClr val="1A2E74"/>
            </a:solidFill>
            <a:prstDash val="solid"/>
            <a:round/>
            <a:headEnd w="med" len="med" type="none"/>
            <a:tailEnd w="lg" len="lg" type="stealth"/>
          </a:ln>
        </p:spPr>
      </p:cxnSp>
      <p:cxnSp>
        <p:nvCxnSpPr>
          <p:cNvPr id="234" name="Shape 234"/>
          <p:cNvCxnSpPr>
            <a:stCxn id="228" idx="3"/>
          </p:cNvCxnSpPr>
          <p:nvPr/>
        </p:nvCxnSpPr>
        <p:spPr>
          <a:xfrm>
            <a:off y="4391746" x="5851955"/>
            <a:ext cy="534900" cx="0"/>
          </a:xfrm>
          <a:prstGeom prst="straightConnector1">
            <a:avLst/>
          </a:prstGeom>
          <a:noFill/>
          <a:ln w="9525" cap="flat">
            <a:solidFill>
              <a:srgbClr val="1A2E74"/>
            </a:solidFill>
            <a:prstDash val="solid"/>
            <a:round/>
            <a:headEnd w="med" len="med" type="none"/>
            <a:tailEnd w="lg" len="lg" type="stealth"/>
          </a:ln>
        </p:spPr>
      </p:cxnSp>
      <p:sp>
        <p:nvSpPr>
          <p:cNvPr id="235" name="Shape 235"/>
          <p:cNvSpPr/>
          <p:nvPr/>
        </p:nvSpPr>
        <p:spPr>
          <a:xfrm>
            <a:off y="6228903" x="3233976"/>
            <a:ext cy="864095" cx="1515767"/>
          </a:xfrm>
          <a:prstGeom prst="frame">
            <a:avLst>
              <a:gd fmla="val 12500" name="adj1"/>
            </a:avLst>
          </a:prstGeom>
          <a:solidFill>
            <a:srgbClr val="D8D8D8"/>
          </a:solidFill>
          <a:ln w="25400" cap="flat">
            <a:solidFill>
              <a:srgbClr val="D8D8D8"/>
            </a:solidFill>
            <a:prstDash val="solid"/>
            <a:round/>
            <a:headEnd w="med" len="med" type="none"/>
            <a:tailEnd w="med" len="med" type="none"/>
          </a:ln>
        </p:spPr>
        <p:txBody>
          <a:bodyPr bIns="52150" rIns="104300" lIns="104300" tIns="52150" anchor="ctr" anchorCtr="0">
            <a:noAutofit/>
          </a:bodyPr>
          <a:lstStyle/>
          <a:p>
            <a:pPr algn="ctr" rtl="0" lvl="0" marR="0" indent="0" marL="0">
              <a:lnSpc>
                <a:spcPct val="115000"/>
              </a:lnSpc>
              <a:spcBef>
                <a:spcPts val="0"/>
              </a:spcBef>
              <a:spcAft>
                <a:spcPts val="0"/>
              </a:spcAft>
              <a:buSzPct val="25000"/>
              <a:buNone/>
            </a:pPr>
            <a:r>
              <a:rPr strike="noStrike" u="none" b="1" cap="none" baseline="0" sz="1600" lang="fr-FR" i="0">
                <a:solidFill>
                  <a:srgbClr val="A5A5A5"/>
                </a:solidFill>
                <a:latin typeface="Arial"/>
                <a:ea typeface="Arial"/>
                <a:cs typeface="Arial"/>
                <a:sym typeface="Arial"/>
              </a:rPr>
              <a:t>CATIA</a:t>
            </a:r>
          </a:p>
        </p:txBody>
      </p:sp>
      <p:sp>
        <p:nvSpPr>
          <p:cNvPr id="236" name="Shape 236"/>
          <p:cNvSpPr txBox="1"/>
          <p:nvPr/>
        </p:nvSpPr>
        <p:spPr>
          <a:xfrm>
            <a:off y="4926687" x="4925653"/>
            <a:ext cy="671633" cx="1852606"/>
          </a:xfrm>
          <a:prstGeom prst="rect">
            <a:avLst/>
          </a:prstGeom>
          <a:gradFill>
            <a:gsLst>
              <a:gs pos="0">
                <a:srgbClr val="0C688F"/>
              </a:gs>
              <a:gs pos="80000">
                <a:srgbClr val="1188BB"/>
              </a:gs>
              <a:gs pos="100000">
                <a:srgbClr val="0F8BBF"/>
              </a:gs>
            </a:gsLst>
            <a:lin ang="16200000" scaled="0"/>
          </a:gradFill>
          <a:ln w="9525" cap="flat">
            <a:solidFill>
              <a:srgbClr val="2283AD"/>
            </a:solidFill>
            <a:prstDash val="solid"/>
            <a:round/>
            <a:headEnd w="med" len="med" type="none"/>
            <a:tailEnd w="med" len="med" type="none"/>
          </a:ln>
        </p:spPr>
        <p:txBody>
          <a:bodyPr bIns="52150" rIns="104300" lIns="104300" tIns="52150" anchor="t" anchorCtr="0">
            <a:noAutofit/>
          </a:bodyPr>
          <a:lstStyle/>
          <a:p>
            <a:pPr algn="ctr" rtl="0" lvl="0" marR="0" indent="-106840" marL="10684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F4: List of Rules</a:t>
            </a:r>
            <a:br>
              <a:rPr strike="noStrike" u="none" b="0" cap="none" baseline="0" sz="1600" lang="fr-FR" i="0">
                <a:solidFill>
                  <a:schemeClr val="lt1"/>
                </a:solidFill>
                <a:latin typeface="Arial"/>
                <a:ea typeface="Arial"/>
                <a:cs typeface="Arial"/>
                <a:sym typeface="Arial"/>
              </a:rPr>
            </a:br>
            <a:r>
              <a:rPr strike="noStrike" u="none" b="0" cap="none" baseline="0" sz="1600" lang="fr-FR" i="0">
                <a:solidFill>
                  <a:schemeClr val="lt1"/>
                </a:solidFill>
                <a:latin typeface="Arial"/>
                <a:ea typeface="Arial"/>
                <a:cs typeface="Arial"/>
                <a:sym typeface="Arial"/>
              </a:rPr>
              <a:t>to apply</a:t>
            </a:r>
          </a:p>
        </p:txBody>
      </p:sp>
      <p:sp>
        <p:nvSpPr>
          <p:cNvPr id="237" name="Shape 237"/>
          <p:cNvSpPr txBox="1"/>
          <p:nvPr/>
        </p:nvSpPr>
        <p:spPr>
          <a:xfrm>
            <a:off y="3420591" x="7935489"/>
            <a:ext cy="671633" cx="1852606"/>
          </a:xfrm>
          <a:prstGeom prst="rect">
            <a:avLst/>
          </a:prstGeom>
          <a:gradFill>
            <a:gsLst>
              <a:gs pos="0">
                <a:srgbClr val="0C688F"/>
              </a:gs>
              <a:gs pos="80000">
                <a:srgbClr val="1188BB"/>
              </a:gs>
              <a:gs pos="100000">
                <a:srgbClr val="0F8BBF"/>
              </a:gs>
            </a:gsLst>
            <a:lin ang="16200000" scaled="0"/>
          </a:gradFill>
          <a:ln w="9525" cap="flat">
            <a:solidFill>
              <a:srgbClr val="2283AD"/>
            </a:solidFill>
            <a:prstDash val="solid"/>
            <a:round/>
            <a:headEnd w="med" len="med" type="none"/>
            <a:tailEnd w="med" len="med" type="none"/>
          </a:ln>
        </p:spPr>
        <p:txBody>
          <a:bodyPr bIns="52150" rIns="104300" lIns="104300" tIns="52150" anchor="t" anchorCtr="0">
            <a:noAutofit/>
          </a:bodyPr>
          <a:lstStyle/>
          <a:p>
            <a:pPr algn="ctr" rtl="0" lvl="0" marR="0" indent="-106840" marL="10684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F3: Generate</a:t>
            </a:r>
            <a:br>
              <a:rPr strike="noStrike" u="none" b="0" cap="none" baseline="0" sz="1600" lang="fr-FR" i="0">
                <a:solidFill>
                  <a:schemeClr val="lt1"/>
                </a:solidFill>
                <a:latin typeface="Arial"/>
                <a:ea typeface="Arial"/>
                <a:cs typeface="Arial"/>
                <a:sym typeface="Arial"/>
              </a:rPr>
            </a:br>
            <a:r>
              <a:rPr strike="noStrike" u="none" b="0" cap="none" baseline="0" sz="1600" lang="fr-FR" i="0">
                <a:solidFill>
                  <a:schemeClr val="lt1"/>
                </a:solidFill>
                <a:latin typeface="Arial"/>
                <a:ea typeface="Arial"/>
                <a:cs typeface="Arial"/>
                <a:sym typeface="Arial"/>
              </a:rPr>
              <a:t>new document</a:t>
            </a:r>
          </a:p>
        </p:txBody>
      </p:sp>
      <p:sp>
        <p:nvSpPr>
          <p:cNvPr id="238" name="Shape 238"/>
          <p:cNvSpPr txBox="1"/>
          <p:nvPr/>
        </p:nvSpPr>
        <p:spPr>
          <a:xfrm>
            <a:off y="2130030" x="8356032"/>
            <a:ext cy="671633" cx="997723"/>
          </a:xfrm>
          <a:prstGeom prst="rect">
            <a:avLst/>
          </a:prstGeom>
          <a:noFill/>
          <a:ln>
            <a:noFill/>
          </a:ln>
        </p:spPr>
        <p:txBody>
          <a:bodyPr bIns="52150" rIns="104300" lIns="104300" tIns="52150" anchor="t"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chemeClr val="dk1"/>
                </a:solidFill>
                <a:latin typeface="Arial"/>
                <a:ea typeface="Arial"/>
                <a:cs typeface="Arial"/>
                <a:sym typeface="Arial"/>
              </a:rPr>
              <a:t>Doc</a:t>
            </a:r>
            <a:br>
              <a:rPr strike="noStrike" u="none" b="0" cap="none" baseline="0" sz="1600" lang="fr-FR" i="0">
                <a:solidFill>
                  <a:schemeClr val="dk1"/>
                </a:solidFill>
                <a:latin typeface="Arial"/>
                <a:ea typeface="Arial"/>
                <a:cs typeface="Arial"/>
                <a:sym typeface="Arial"/>
              </a:rPr>
            </a:br>
            <a:r>
              <a:rPr strike="noStrike" u="none" b="0" cap="none" baseline="0" sz="1600" lang="fr-FR" i="0">
                <a:solidFill>
                  <a:schemeClr val="dk1"/>
                </a:solidFill>
                <a:latin typeface="Arial"/>
                <a:ea typeface="Arial"/>
                <a:cs typeface="Arial"/>
                <a:sym typeface="Arial"/>
              </a:rPr>
              <a:t>template</a:t>
            </a:r>
          </a:p>
        </p:txBody>
      </p:sp>
      <p:cxnSp>
        <p:nvCxnSpPr>
          <p:cNvPr id="239" name="Shape 239"/>
          <p:cNvCxnSpPr>
            <a:stCxn id="238" idx="2"/>
            <a:endCxn id="237" idx="0"/>
          </p:cNvCxnSpPr>
          <p:nvPr/>
        </p:nvCxnSpPr>
        <p:spPr>
          <a:xfrm>
            <a:off y="2801663" x="8854894"/>
            <a:ext cy="618900" cx="6900"/>
          </a:xfrm>
          <a:prstGeom prst="straightConnector1">
            <a:avLst/>
          </a:prstGeom>
          <a:noFill/>
          <a:ln w="9525" cap="flat">
            <a:solidFill>
              <a:srgbClr val="1A2E74"/>
            </a:solidFill>
            <a:prstDash val="solid"/>
            <a:round/>
            <a:headEnd w="med" len="med" type="none"/>
            <a:tailEnd w="lg" len="lg" type="stealth"/>
          </a:ln>
        </p:spPr>
      </p:cxnSp>
      <p:cxnSp>
        <p:nvCxnSpPr>
          <p:cNvPr id="240" name="Shape 240"/>
          <p:cNvCxnSpPr>
            <a:stCxn id="228" idx="4"/>
            <a:endCxn id="237" idx="1"/>
          </p:cNvCxnSpPr>
          <p:nvPr/>
        </p:nvCxnSpPr>
        <p:spPr>
          <a:xfrm rot="10800000" flipH="1">
            <a:off y="3756308" x="6609839"/>
            <a:ext cy="300" cx="1325700"/>
          </a:xfrm>
          <a:prstGeom prst="straightConnector1">
            <a:avLst/>
          </a:prstGeom>
          <a:noFill/>
          <a:ln w="9525" cap="flat">
            <a:solidFill>
              <a:srgbClr val="1A2E74"/>
            </a:solidFill>
            <a:prstDash val="solid"/>
            <a:round/>
            <a:headEnd w="med" len="med" type="none"/>
            <a:tailEnd w="lg" len="lg" type="stealth"/>
          </a:ln>
        </p:spPr>
      </p:cxnSp>
      <p:cxnSp>
        <p:nvCxnSpPr>
          <p:cNvPr id="241" name="Shape 241"/>
          <p:cNvCxnSpPr>
            <a:stCxn id="237" idx="2"/>
          </p:cNvCxnSpPr>
          <p:nvPr/>
        </p:nvCxnSpPr>
        <p:spPr>
          <a:xfrm>
            <a:off y="4092224" x="8861792"/>
            <a:ext cy="980100" cx="0"/>
          </a:xfrm>
          <a:prstGeom prst="straightConnector1">
            <a:avLst/>
          </a:prstGeom>
          <a:noFill/>
          <a:ln w="9525" cap="flat">
            <a:solidFill>
              <a:srgbClr val="1A2E74"/>
            </a:solidFill>
            <a:prstDash val="solid"/>
            <a:round/>
            <a:headEnd w="med" len="med" type="none"/>
            <a:tailEnd w="lg" len="lg" type="stealth"/>
          </a:ln>
        </p:spPr>
      </p:cxnSp>
      <p:sp>
        <p:nvSpPr>
          <p:cNvPr id="242" name="Shape 242"/>
          <p:cNvSpPr txBox="1"/>
          <p:nvPr/>
        </p:nvSpPr>
        <p:spPr>
          <a:xfrm>
            <a:off y="5072444" x="7935489"/>
            <a:ext cy="671633" cx="1852606"/>
          </a:xfrm>
          <a:prstGeom prst="rect">
            <a:avLst/>
          </a:prstGeom>
          <a:noFill/>
          <a:ln>
            <a:noFill/>
          </a:ln>
        </p:spPr>
        <p:txBody>
          <a:bodyPr bIns="52150" rIns="104300" lIns="104300" tIns="52150" anchor="t"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chemeClr val="dk1"/>
                </a:solidFill>
                <a:latin typeface="Arial"/>
                <a:ea typeface="Arial"/>
                <a:cs typeface="Arial"/>
                <a:sym typeface="Arial"/>
              </a:rPr>
              <a:t>New documents / rule sets</a:t>
            </a:r>
          </a:p>
        </p:txBody>
      </p:sp>
      <p:sp>
        <p:nvSpPr>
          <p:cNvPr id="243" name="Shape 243"/>
          <p:cNvSpPr txBox="1"/>
          <p:nvPr/>
        </p:nvSpPr>
        <p:spPr>
          <a:xfrm>
            <a:off y="4788742" x="2515361"/>
            <a:ext cy="364370" cx="1967242"/>
          </a:xfrm>
          <a:prstGeom prst="rect">
            <a:avLst/>
          </a:prstGeom>
          <a:noFill/>
          <a:ln>
            <a:noFill/>
          </a:ln>
        </p:spPr>
        <p:txBody>
          <a:bodyPr bIns="52150" rIns="104300" lIns="104300" tIns="52150" anchor="t" anchorCtr="0">
            <a:noAutofit/>
          </a:bodyPr>
          <a:lstStyle/>
          <a:p>
            <a:pPr algn="r" rtl="0" lvl="0" marR="0" indent="0" marL="0">
              <a:lnSpc>
                <a:spcPct val="115000"/>
              </a:lnSpc>
              <a:spcBef>
                <a:spcPts val="0"/>
              </a:spcBef>
              <a:spcAft>
                <a:spcPts val="0"/>
              </a:spcAft>
              <a:buSzPct val="25000"/>
              <a:buNone/>
            </a:pPr>
            <a:r>
              <a:rPr strike="noStrike" u="none" b="0" cap="none" baseline="0" sz="1600" lang="fr-FR" i="0">
                <a:solidFill>
                  <a:schemeClr val="dk1"/>
                </a:solidFill>
                <a:latin typeface="Arial"/>
                <a:ea typeface="Arial"/>
                <a:cs typeface="Arial"/>
                <a:sym typeface="Arial"/>
              </a:rPr>
              <a:t>Request operation</a:t>
            </a:r>
          </a:p>
        </p:txBody>
      </p:sp>
      <p:cxnSp>
        <p:nvCxnSpPr>
          <p:cNvPr id="244" name="Shape 244"/>
          <p:cNvCxnSpPr>
            <a:stCxn id="243" idx="3"/>
            <a:endCxn id="236" idx="1"/>
          </p:cNvCxnSpPr>
          <p:nvPr/>
        </p:nvCxnSpPr>
        <p:spPr>
          <a:xfrm>
            <a:off y="4970927" x="4482603"/>
            <a:ext cy="291600" cx="443100"/>
          </a:xfrm>
          <a:prstGeom prst="straightConnector1">
            <a:avLst/>
          </a:prstGeom>
          <a:noFill/>
          <a:ln w="9525" cap="flat">
            <a:solidFill>
              <a:srgbClr val="1A2E74"/>
            </a:solidFill>
            <a:prstDash val="solid"/>
            <a:round/>
            <a:headEnd w="med" len="med" type="none"/>
            <a:tailEnd w="lg" len="lg" type="stealth"/>
          </a:ln>
        </p:spPr>
      </p:cxnSp>
      <p:sp>
        <p:nvSpPr>
          <p:cNvPr id="245" name="Shape 245"/>
          <p:cNvSpPr txBox="1"/>
          <p:nvPr/>
        </p:nvSpPr>
        <p:spPr>
          <a:xfrm>
            <a:off y="5153112" x="2436283"/>
            <a:ext cy="671633" cx="2052236"/>
          </a:xfrm>
          <a:prstGeom prst="rect">
            <a:avLst/>
          </a:prstGeom>
          <a:noFill/>
          <a:ln>
            <a:noFill/>
          </a:ln>
        </p:spPr>
        <p:txBody>
          <a:bodyPr bIns="52150" rIns="104300" lIns="104300" tIns="52150" anchor="t" anchorCtr="0">
            <a:noAutofit/>
          </a:bodyPr>
          <a:lstStyle/>
          <a:p>
            <a:pPr algn="r" rtl="0" lvl="0" marR="0" indent="0" marL="0">
              <a:lnSpc>
                <a:spcPct val="115000"/>
              </a:lnSpc>
              <a:spcBef>
                <a:spcPts val="0"/>
              </a:spcBef>
              <a:spcAft>
                <a:spcPts val="0"/>
              </a:spcAft>
              <a:buSzPct val="25000"/>
              <a:buNone/>
            </a:pPr>
            <a:r>
              <a:rPr strike="noStrike" u="none" b="0" cap="none" baseline="0" sz="1600" lang="fr-FR" i="0">
                <a:solidFill>
                  <a:schemeClr val="dk1"/>
                </a:solidFill>
                <a:latin typeface="Arial"/>
                <a:ea typeface="Arial"/>
                <a:cs typeface="Arial"/>
                <a:sym typeface="Arial"/>
              </a:rPr>
              <a:t>DMU environment original solution</a:t>
            </a:r>
          </a:p>
        </p:txBody>
      </p:sp>
      <p:cxnSp>
        <p:nvCxnSpPr>
          <p:cNvPr id="246" name="Shape 246"/>
          <p:cNvCxnSpPr>
            <a:stCxn id="245" idx="3"/>
            <a:endCxn id="236" idx="1"/>
          </p:cNvCxnSpPr>
          <p:nvPr/>
        </p:nvCxnSpPr>
        <p:spPr>
          <a:xfrm rot="10800000" flipH="1">
            <a:off y="5262429" x="4488520"/>
            <a:ext cy="226500" cx="437100"/>
          </a:xfrm>
          <a:prstGeom prst="straightConnector1">
            <a:avLst/>
          </a:prstGeom>
          <a:noFill/>
          <a:ln w="9525" cap="flat">
            <a:solidFill>
              <a:srgbClr val="1A2E74"/>
            </a:solidFill>
            <a:prstDash val="solid"/>
            <a:round/>
            <a:headEnd w="med" len="med" type="none"/>
            <a:tailEnd w="lg" len="lg" type="stealth"/>
          </a:ln>
        </p:spPr>
      </p:cxnSp>
      <p:sp>
        <p:nvSpPr>
          <p:cNvPr id="247" name="Shape 247"/>
          <p:cNvSpPr txBox="1"/>
          <p:nvPr/>
        </p:nvSpPr>
        <p:spPr>
          <a:xfrm>
            <a:off y="1476375" x="4820639"/>
            <a:ext cy="353084" cx="2126037"/>
          </a:xfrm>
          <a:prstGeom prst="rect">
            <a:avLst/>
          </a:prstGeom>
          <a:noFill/>
          <a:ln>
            <a:noFill/>
          </a:ln>
        </p:spPr>
        <p:txBody>
          <a:bodyPr bIns="52150" rIns="104300" lIns="104300" tIns="52150" anchor="t" anchorCtr="0">
            <a:noAutofit/>
          </a:bodyPr>
          <a:lstStyle/>
          <a:p>
            <a:pPr algn="ctr" rtl="0" lvl="0" marR="0" indent="-106840" marL="106840">
              <a:lnSpc>
                <a:spcPct val="115000"/>
              </a:lnSpc>
              <a:spcBef>
                <a:spcPts val="0"/>
              </a:spcBef>
              <a:spcAft>
                <a:spcPts val="0"/>
              </a:spcAft>
              <a:buClr>
                <a:schemeClr val="dk1"/>
              </a:buClr>
              <a:buSzPct val="100000"/>
              <a:buFont typeface="Noto Symbol"/>
              <a:buChar char="▪"/>
            </a:pPr>
            <a:r>
              <a:rPr strike="noStrike" u="none" b="0" cap="none" baseline="0" sz="1400" lang="fr-FR" i="0">
                <a:solidFill>
                  <a:schemeClr val="dk1"/>
                </a:solidFill>
                <a:latin typeface="Arial"/>
                <a:ea typeface="Arial"/>
                <a:cs typeface="Arial"/>
                <a:sym typeface="Arial"/>
              </a:rPr>
              <a:t> Well formed Rules</a:t>
            </a:r>
          </a:p>
        </p:txBody>
      </p:sp>
      <p:sp>
        <p:nvSpPr>
          <p:cNvPr id="248" name="Shape 248"/>
          <p:cNvSpPr txBox="1"/>
          <p:nvPr/>
        </p:nvSpPr>
        <p:spPr>
          <a:xfrm>
            <a:off y="1724635" x="4452344"/>
            <a:ext cy="353084" cx="2824113"/>
          </a:xfrm>
          <a:prstGeom prst="rect">
            <a:avLst/>
          </a:prstGeom>
          <a:noFill/>
          <a:ln>
            <a:noFill/>
          </a:ln>
        </p:spPr>
        <p:txBody>
          <a:bodyPr bIns="52150" rIns="104300" lIns="104300" tIns="52150" anchor="t" anchorCtr="0">
            <a:noAutofit/>
          </a:bodyPr>
          <a:lstStyle/>
          <a:p>
            <a:pPr algn="ctr" rtl="0" lvl="0" marR="0" indent="-106840" marL="106840">
              <a:lnSpc>
                <a:spcPct val="115000"/>
              </a:lnSpc>
              <a:spcBef>
                <a:spcPts val="0"/>
              </a:spcBef>
              <a:spcAft>
                <a:spcPts val="0"/>
              </a:spcAft>
              <a:buClr>
                <a:schemeClr val="dk1"/>
              </a:buClr>
              <a:buSzPct val="100000"/>
              <a:buFont typeface="Noto Symbol"/>
              <a:buChar char="▪"/>
            </a:pPr>
            <a:r>
              <a:rPr strike="noStrike" u="none" b="0" cap="none" baseline="0" sz="1400" lang="fr-FR" i="0">
                <a:solidFill>
                  <a:schemeClr val="dk1"/>
                </a:solidFill>
                <a:latin typeface="Arial"/>
                <a:ea typeface="Arial"/>
                <a:cs typeface="Arial"/>
                <a:sym typeface="Arial"/>
              </a:rPr>
              <a:t>Rules structure &amp; combination</a:t>
            </a:r>
          </a:p>
        </p:txBody>
      </p:sp>
      <p:sp>
        <p:nvSpPr>
          <p:cNvPr id="249" name="Shape 249"/>
          <p:cNvSpPr txBox="1"/>
          <p:nvPr/>
        </p:nvSpPr>
        <p:spPr>
          <a:xfrm>
            <a:off y="2312032" x="4790144"/>
            <a:ext cy="388478" cx="2126037"/>
          </a:xfrm>
          <a:prstGeom prst="rect">
            <a:avLst/>
          </a:prstGeom>
          <a:gradFill>
            <a:gsLst>
              <a:gs pos="0">
                <a:srgbClr val="0C688F"/>
              </a:gs>
              <a:gs pos="80000">
                <a:srgbClr val="1188BB"/>
              </a:gs>
              <a:gs pos="100000">
                <a:srgbClr val="0F8BBF"/>
              </a:gs>
            </a:gsLst>
            <a:lin ang="16200000" scaled="0"/>
          </a:gradFill>
          <a:ln w="9525" cap="flat">
            <a:solidFill>
              <a:srgbClr val="2283AD"/>
            </a:solidFill>
            <a:prstDash val="solid"/>
            <a:round/>
            <a:headEnd w="med" len="med" type="none"/>
            <a:tailEnd w="med" len="med" type="none"/>
          </a:ln>
        </p:spPr>
        <p:txBody>
          <a:bodyPr bIns="52150" rIns="104300" lIns="104300" tIns="52150" anchor="t" anchorCtr="0">
            <a:noAutofit/>
          </a:bodyPr>
          <a:lstStyle/>
          <a:p>
            <a:pPr algn="ctr" rtl="0" lvl="0" marR="0" indent="-106840" marL="10684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F2: Manage Rules</a:t>
            </a:r>
          </a:p>
        </p:txBody>
      </p:sp>
      <p:cxnSp>
        <p:nvCxnSpPr>
          <p:cNvPr id="250" name="Shape 250"/>
          <p:cNvCxnSpPr>
            <a:stCxn id="249" idx="2"/>
            <a:endCxn id="228" idx="1"/>
          </p:cNvCxnSpPr>
          <p:nvPr/>
        </p:nvCxnSpPr>
        <p:spPr>
          <a:xfrm flipH="1">
            <a:off y="2700511" x="5851963"/>
            <a:ext cy="420900" cx="1200"/>
          </a:xfrm>
          <a:prstGeom prst="straightConnector1">
            <a:avLst/>
          </a:prstGeom>
          <a:noFill/>
          <a:ln w="9525" cap="flat">
            <a:solidFill>
              <a:srgbClr val="1A2E74"/>
            </a:solidFill>
            <a:prstDash val="solid"/>
            <a:round/>
            <a:headEnd w="med" len="med" type="none"/>
            <a:tailEnd w="lg" len="lg" type="stealth"/>
          </a:ln>
        </p:spPr>
      </p:cxnSp>
      <p:cxnSp>
        <p:nvCxnSpPr>
          <p:cNvPr id="251" name="Shape 251"/>
          <p:cNvCxnSpPr>
            <a:stCxn id="236" idx="3"/>
          </p:cNvCxnSpPr>
          <p:nvPr/>
        </p:nvCxnSpPr>
        <p:spPr>
          <a:xfrm>
            <a:off y="5262503" x="6778259"/>
            <a:ext cy="0" cx="1157100"/>
          </a:xfrm>
          <a:prstGeom prst="straightConnector1">
            <a:avLst/>
          </a:prstGeom>
          <a:noFill/>
          <a:ln w="9525" cap="flat">
            <a:solidFill>
              <a:srgbClr val="1A2E74"/>
            </a:solidFill>
            <a:prstDash val="solid"/>
            <a:round/>
            <a:headEnd w="med" len="med" type="none"/>
            <a:tailEnd w="lg" len="lg" type="stealth"/>
          </a:ln>
        </p:spPr>
      </p:cxnSp>
      <p:sp>
        <p:nvSpPr>
          <p:cNvPr id="252" name="Shape 252"/>
          <p:cNvSpPr/>
          <p:nvPr/>
        </p:nvSpPr>
        <p:spPr>
          <a:xfrm>
            <a:off y="6228903" x="1818308"/>
            <a:ext cy="1244964" cx="1274420"/>
          </a:xfrm>
          <a:prstGeom prst="flowChartMagneticDisk">
            <a:avLst/>
          </a:prstGeom>
          <a:solidFill>
            <a:srgbClr val="BFBFBF"/>
          </a:solidFill>
          <a:ln w="25400" cap="flat">
            <a:solidFill>
              <a:srgbClr val="D8D8D8"/>
            </a:solidFill>
            <a:prstDash val="solid"/>
            <a:round/>
            <a:headEnd w="med" len="med" type="none"/>
            <a:tailEnd w="med" len="med" type="none"/>
          </a:ln>
        </p:spPr>
        <p:txBody>
          <a:bodyPr bIns="52150" rIns="104300" lIns="104300" tIns="52150" anchor="ctr" anchorCtr="0">
            <a:noAutofit/>
          </a:bodyPr>
          <a:lstStyle/>
          <a:p>
            <a:pPr algn="ctr" rtl="0" lvl="0" marR="0" indent="0" marL="0">
              <a:lnSpc>
                <a:spcPct val="115000"/>
              </a:lnSpc>
              <a:spcBef>
                <a:spcPts val="0"/>
              </a:spcBef>
              <a:spcAft>
                <a:spcPts val="0"/>
              </a:spcAft>
              <a:buSzPct val="25000"/>
              <a:buNone/>
            </a:pPr>
            <a:r>
              <a:rPr strike="noStrike" u="none" b="1" cap="none" baseline="0" sz="1400" lang="fr-FR" i="0">
                <a:solidFill>
                  <a:schemeClr val="lt1"/>
                </a:solidFill>
                <a:latin typeface="Arial"/>
                <a:ea typeface="Arial"/>
                <a:cs typeface="Arial"/>
                <a:sym typeface="Arial"/>
              </a:rPr>
              <a:t>Parametric Component</a:t>
            </a:r>
          </a:p>
          <a:p>
            <a:pPr algn="ctr" rtl="0" lvl="0" marR="0" indent="0" marL="0">
              <a:lnSpc>
                <a:spcPct val="115000"/>
              </a:lnSpc>
              <a:spcBef>
                <a:spcPts val="0"/>
              </a:spcBef>
              <a:spcAft>
                <a:spcPts val="0"/>
              </a:spcAft>
              <a:buSzPct val="25000"/>
              <a:buNone/>
            </a:pPr>
            <a:r>
              <a:rPr strike="noStrike" u="none" b="1" cap="none" baseline="0" sz="1400" lang="fr-FR" i="0">
                <a:solidFill>
                  <a:schemeClr val="lt1"/>
                </a:solidFill>
                <a:latin typeface="Arial"/>
                <a:ea typeface="Arial"/>
                <a:cs typeface="Arial"/>
                <a:sym typeface="Arial"/>
              </a:rPr>
              <a:t>DB</a:t>
            </a:r>
          </a:p>
        </p:txBody>
      </p:sp>
      <p:sp>
        <p:nvSpPr>
          <p:cNvPr id="253" name="Shape 253"/>
          <p:cNvSpPr/>
          <p:nvPr/>
        </p:nvSpPr>
        <p:spPr>
          <a:xfrm>
            <a:off y="6660950" x="4563625"/>
            <a:ext cy="847618" cx="1550671"/>
          </a:xfrm>
          <a:prstGeom prst="frame">
            <a:avLst>
              <a:gd fmla="val 12500" name="adj1"/>
            </a:avLst>
          </a:prstGeom>
          <a:solidFill>
            <a:srgbClr val="D8D8D8"/>
          </a:solidFill>
          <a:ln w="25400" cap="flat">
            <a:solidFill>
              <a:srgbClr val="D8D8D8"/>
            </a:solidFill>
            <a:prstDash val="solid"/>
            <a:round/>
            <a:headEnd w="med" len="med" type="none"/>
            <a:tailEnd w="med" len="med" type="none"/>
          </a:ln>
        </p:spPr>
        <p:txBody>
          <a:bodyPr bIns="52150" rIns="104300" lIns="104300" tIns="52150" anchor="ctr" anchorCtr="0">
            <a:noAutofit/>
          </a:bodyPr>
          <a:lstStyle/>
          <a:p>
            <a:pPr algn="ctr" rtl="0" lvl="0" marR="0" indent="0" marL="0">
              <a:lnSpc>
                <a:spcPct val="115000"/>
              </a:lnSpc>
              <a:spcBef>
                <a:spcPts val="0"/>
              </a:spcBef>
              <a:spcAft>
                <a:spcPts val="0"/>
              </a:spcAft>
              <a:buSzPct val="25000"/>
              <a:buNone/>
            </a:pPr>
            <a:r>
              <a:rPr strike="noStrike" u="none" b="1" cap="none" baseline="0" sz="1400" lang="fr-FR" i="0">
                <a:solidFill>
                  <a:srgbClr val="A5A5A5"/>
                </a:solidFill>
                <a:latin typeface="Arial"/>
                <a:ea typeface="Arial"/>
                <a:cs typeface="Arial"/>
                <a:sym typeface="Arial"/>
              </a:rPr>
              <a:t>OTHER ENG TOOLs</a:t>
            </a:r>
          </a:p>
        </p:txBody>
      </p:sp>
      <p:sp>
        <p:nvSpPr>
          <p:cNvPr id="254" name="Shape 254"/>
          <p:cNvSpPr/>
          <p:nvPr/>
        </p:nvSpPr>
        <p:spPr>
          <a:xfrm rot="10800000">
            <a:off y="5888093" x="3233976"/>
            <a:ext cy="268800" cx="757883"/>
          </a:xfrm>
          <a:prstGeom prst="downArrow">
            <a:avLst>
              <a:gd fmla="val 50000" name="adj1"/>
              <a:gd fmla="val 50000" name="adj2"/>
            </a:avLst>
          </a:prstGeom>
          <a:solidFill>
            <a:srgbClr val="BFBFBF"/>
          </a:solidFill>
          <a:ln w="9525" cap="flat">
            <a:solidFill>
              <a:srgbClr val="D8D8D8"/>
            </a:solidFill>
            <a:prstDash val="solid"/>
            <a:round/>
            <a:headEnd w="med" len="med" type="none"/>
            <a:tailEnd w="med" len="med" type="none"/>
          </a:ln>
        </p:spPr>
        <p:txBody>
          <a:bodyPr bIns="45700" rIns="91425" lIns="91425" tIns="45700" anchor="ctr" anchorCtr="0">
            <a:noAutofit/>
          </a:bodyPr>
          <a:lstStyle/>
          <a:p>
            <a:pPr algn="ctr" rtl="0" lvl="0" marR="0" indent="0" marL="0">
              <a:lnSpc>
                <a:spcPct val="115000"/>
              </a:lnSpc>
              <a:spcBef>
                <a:spcPts val="0"/>
              </a:spcBef>
              <a:spcAft>
                <a:spcPts val="0"/>
              </a:spcAft>
              <a:buClr>
                <a:schemeClr val="dk1"/>
              </a:buClr>
              <a:buFont typeface="Arial"/>
              <a:buNone/>
            </a:pPr>
            <a:r>
              <a:t/>
            </a:r>
            <a:endParaRPr strike="noStrike" u="none" b="0" cap="none" baseline="0" sz="1500" i="0">
              <a:solidFill>
                <a:schemeClr val="dk1"/>
              </a:solidFill>
              <a:latin typeface="Arial"/>
              <a:ea typeface="Arial"/>
              <a:cs typeface="Arial"/>
              <a:sym typeface="Arial"/>
            </a:endParaRPr>
          </a:p>
        </p:txBody>
      </p:sp>
      <p:sp>
        <p:nvSpPr>
          <p:cNvPr id="255" name="Shape 255"/>
          <p:cNvSpPr txBox="1"/>
          <p:nvPr/>
        </p:nvSpPr>
        <p:spPr>
          <a:xfrm>
            <a:off y="2648575" x="522164"/>
            <a:ext cy="600844" cx="1165928"/>
          </a:xfrm>
          <a:prstGeom prst="rect">
            <a:avLst/>
          </a:prstGeom>
          <a:noFill/>
          <a:ln>
            <a:noFill/>
          </a:ln>
        </p:spPr>
        <p:txBody>
          <a:bodyPr bIns="52150" rIns="104300" lIns="104300" tIns="52150" anchor="t" anchorCtr="0">
            <a:noAutofit/>
          </a:bodyPr>
          <a:lstStyle/>
          <a:p>
            <a:pPr algn="l" rtl="0" lvl="0" marR="0" indent="-285750" marL="285750">
              <a:lnSpc>
                <a:spcPct val="115000"/>
              </a:lnSpc>
              <a:spcBef>
                <a:spcPts val="0"/>
              </a:spcBef>
              <a:spcAft>
                <a:spcPts val="0"/>
              </a:spcAft>
              <a:buClr>
                <a:schemeClr val="dk1"/>
              </a:buClr>
              <a:buSzPct val="100000"/>
              <a:buFont typeface="Arial"/>
              <a:buChar char="•"/>
            </a:pPr>
            <a:r>
              <a:rPr strike="noStrike" u="none" b="0" cap="none" baseline="0" sz="1400" lang="fr-FR" i="0">
                <a:solidFill>
                  <a:schemeClr val="dk1"/>
                </a:solidFill>
                <a:latin typeface="Arial"/>
                <a:ea typeface="Arial"/>
                <a:cs typeface="Arial"/>
                <a:sym typeface="Arial"/>
              </a:rPr>
              <a:t>SIDP</a:t>
            </a:r>
          </a:p>
          <a:p>
            <a:pPr algn="l" rtl="0" lvl="0" marR="0" indent="-285750" marL="285750">
              <a:lnSpc>
                <a:spcPct val="115000"/>
              </a:lnSpc>
              <a:spcBef>
                <a:spcPts val="0"/>
              </a:spcBef>
              <a:spcAft>
                <a:spcPts val="0"/>
              </a:spcAft>
              <a:buClr>
                <a:schemeClr val="dk1"/>
              </a:buClr>
              <a:buSzPct val="100000"/>
              <a:buFont typeface="Arial"/>
              <a:buChar char="•"/>
            </a:pPr>
            <a:r>
              <a:rPr strike="noStrike" u="none" b="0" cap="none" baseline="0" sz="1400" lang="fr-FR" i="0">
                <a:solidFill>
                  <a:schemeClr val="dk1"/>
                </a:solidFill>
                <a:latin typeface="Arial"/>
                <a:ea typeface="Arial"/>
                <a:cs typeface="Arial"/>
                <a:sym typeface="Arial"/>
              </a:rPr>
              <a:t>AP/AM</a:t>
            </a:r>
          </a:p>
        </p:txBody>
      </p:sp>
      <p:sp>
        <p:nvSpPr>
          <p:cNvPr id="256" name="Shape 256"/>
          <p:cNvSpPr/>
          <p:nvPr/>
        </p:nvSpPr>
        <p:spPr>
          <a:xfrm>
            <a:off y="3048063" x="2778315"/>
            <a:ext cy="1471206" cx="7248905"/>
          </a:xfrm>
          <a:prstGeom prst="rect">
            <a:avLst/>
          </a:prstGeom>
          <a:noFill/>
          <a:ln w="25400" cap="flat">
            <a:solidFill>
              <a:srgbClr val="4E6DD3"/>
            </a:solidFill>
            <a:prstDash val="solid"/>
            <a:round/>
            <a:headEnd w="med" len="med" type="none"/>
            <a:tailEnd w="med" len="med" type="none"/>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600" i="0">
              <a:solidFill>
                <a:schemeClr val="lt1"/>
              </a:solidFill>
              <a:latin typeface="Arial"/>
              <a:ea typeface="Arial"/>
              <a:cs typeface="Arial"/>
              <a:sym typeface="Arial"/>
            </a:endParaRPr>
          </a:p>
        </p:txBody>
      </p:sp>
      <p:sp>
        <p:nvSpPr>
          <p:cNvPr id="257" name="Shape 257"/>
          <p:cNvSpPr/>
          <p:nvPr/>
        </p:nvSpPr>
        <p:spPr>
          <a:xfrm>
            <a:off y="2130030" x="4563626"/>
            <a:ext cy="3758063" cx="2709040"/>
          </a:xfrm>
          <a:prstGeom prst="rect">
            <a:avLst/>
          </a:prstGeom>
          <a:noFill/>
          <a:ln w="25400" cap="flat">
            <a:solidFill>
              <a:srgbClr val="FFC000"/>
            </a:solidFill>
            <a:prstDash val="solid"/>
            <a:round/>
            <a:headEnd w="med" len="med" type="none"/>
            <a:tailEnd w="med" len="med" type="none"/>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600" i="0">
              <a:solidFill>
                <a:schemeClr val="lt1"/>
              </a:solidFill>
              <a:latin typeface="Arial"/>
              <a:ea typeface="Arial"/>
              <a:cs typeface="Arial"/>
              <a:sym typeface="Arial"/>
            </a:endParaRPr>
          </a:p>
        </p:txBody>
      </p:sp>
      <p:sp>
        <p:nvSpPr>
          <p:cNvPr id="258" name="Shape 258"/>
          <p:cNvSpPr/>
          <p:nvPr/>
        </p:nvSpPr>
        <p:spPr>
          <a:xfrm>
            <a:off y="6022494" x="6609840"/>
            <a:ext cy="941796" cx="3971794"/>
          </a:xfrm>
          <a:prstGeom prst="rect">
            <a:avLst/>
          </a:prstGeom>
          <a:noFill/>
          <a:ln>
            <a:noFill/>
          </a:ln>
        </p:spPr>
        <p:txBody>
          <a:bodyPr bIns="45700" rIns="91425" lIns="91425" tIns="45700" anchor="t" anchorCtr="0">
            <a:noAutofit/>
          </a:bodyPr>
          <a:lstStyle/>
          <a:p>
            <a:pPr algn="just" rtl="0" lvl="0" marR="0" indent="0" marL="0">
              <a:lnSpc>
                <a:spcPct val="115000"/>
              </a:lnSpc>
              <a:spcBef>
                <a:spcPts val="0"/>
              </a:spcBef>
              <a:spcAft>
                <a:spcPts val="0"/>
              </a:spcAft>
              <a:buSzPct val="25000"/>
              <a:buNone/>
            </a:pPr>
            <a:r>
              <a:rPr strike="noStrike" u="none" b="1" cap="none" baseline="0" sz="1600" lang="fr-FR" i="0">
                <a:solidFill>
                  <a:srgbClr val="C49500"/>
                </a:solidFill>
                <a:latin typeface="Arial"/>
                <a:ea typeface="Arial"/>
                <a:cs typeface="Arial"/>
                <a:sym typeface="Arial"/>
              </a:rPr>
              <a:t>UC FR 05: enable queries and reasoning on rules for synchronizing them with other engineering models</a:t>
            </a:r>
          </a:p>
        </p:txBody>
      </p:sp>
      <p:sp>
        <p:nvSpPr>
          <p:cNvPr id="259" name="Shape 259"/>
          <p:cNvSpPr/>
          <p:nvPr/>
        </p:nvSpPr>
        <p:spPr>
          <a:xfrm>
            <a:off y="1484892" x="234132"/>
            <a:ext cy="917686" cx="3757729"/>
          </a:xfrm>
          <a:prstGeom prst="rect">
            <a:avLst/>
          </a:prstGeom>
          <a:noFill/>
          <a:ln>
            <a:noFill/>
          </a:ln>
        </p:spPr>
        <p:txBody>
          <a:bodyPr bIns="45700" rIns="91425" lIns="91425" tIns="45700" anchor="t" anchorCtr="0">
            <a:noAutofit/>
          </a:bodyPr>
          <a:lstStyle/>
          <a:p>
            <a:pPr algn="ctr" rtl="0" lvl="0" marR="0" indent="0" marL="0">
              <a:lnSpc>
                <a:spcPct val="115000"/>
              </a:lnSpc>
              <a:spcBef>
                <a:spcPts val="0"/>
              </a:spcBef>
              <a:spcAft>
                <a:spcPts val="0"/>
              </a:spcAft>
              <a:buSzPct val="25000"/>
              <a:buNone/>
            </a:pPr>
            <a:r>
              <a:rPr strike="noStrike" u="none" b="1" cap="none" baseline="0" sz="1600" lang="fr-FR" i="0">
                <a:solidFill>
                  <a:srgbClr val="4E6DD3"/>
                </a:solidFill>
                <a:latin typeface="Arial"/>
                <a:ea typeface="Arial"/>
                <a:cs typeface="Arial"/>
                <a:sym typeface="Arial"/>
              </a:rPr>
              <a:t>UC-FR-04: retrieve rules from document and synchronize a rule DB with the documents</a:t>
            </a:r>
          </a:p>
        </p:txBody>
      </p:sp>
      <p:cxnSp>
        <p:nvCxnSpPr>
          <p:cNvPr id="260" name="Shape 260"/>
          <p:cNvCxnSpPr>
            <a:stCxn id="259" idx="2"/>
          </p:cNvCxnSpPr>
          <p:nvPr/>
        </p:nvCxnSpPr>
        <p:spPr>
          <a:xfrm>
            <a:off y="2402579" x="2112996"/>
            <a:ext cy="645600" cx="665400"/>
          </a:xfrm>
          <a:prstGeom prst="straightConnector1">
            <a:avLst/>
          </a:prstGeom>
          <a:solidFill>
            <a:schemeClr val="lt1"/>
          </a:solidFill>
          <a:ln w="28575" cap="flat">
            <a:solidFill>
              <a:srgbClr val="4E6DD3"/>
            </a:solidFill>
            <a:prstDash val="solid"/>
            <a:round/>
            <a:headEnd w="med" len="med" type="none"/>
            <a:tailEnd w="med" len="med" type="none"/>
          </a:ln>
        </p:spPr>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y="0" x="0"/>
          <a:ext cy="0" cx="0"/>
          <a:chOff y="0" x="0"/>
          <a:chExt cy="0" cx="0"/>
        </a:xfrm>
      </p:grpSpPr>
      <p:sp>
        <p:nvSpPr>
          <p:cNvPr id="266" name="Shape 266"/>
          <p:cNvSpPr txBox="1"/>
          <p:nvPr>
            <p:ph type="title"/>
          </p:nvPr>
        </p:nvSpPr>
        <p:spPr>
          <a:xfrm>
            <a:off y="720725" x="414337"/>
            <a:ext cy="971550" cx="9864724"/>
          </a:xfrm>
          <a:prstGeom prst="rect">
            <a:avLst/>
          </a:prstGeom>
          <a:noFill/>
          <a:ln>
            <a:noFill/>
          </a:ln>
        </p:spPr>
        <p:txBody>
          <a:bodyPr bIns="0" rIns="0" lIns="0" tIns="0" anchor="t" anchorCtr="0">
            <a:noAutofit/>
          </a:bodyPr>
          <a:lstStyle/>
          <a:p>
            <a:pPr algn="l" rtl="0" lvl="0" marR="0" indent="0" marL="0">
              <a:lnSpc>
                <a:spcPct val="110000"/>
              </a:lnSpc>
              <a:spcBef>
                <a:spcPts val="0"/>
              </a:spcBef>
              <a:spcAft>
                <a:spcPts val="0"/>
              </a:spcAft>
              <a:buSzPct val="25000"/>
              <a:buNone/>
            </a:pPr>
            <a:r>
              <a:rPr strike="noStrike" u="none" b="0" cap="none" baseline="0" sz="2500" lang="fr-FR" i="0">
                <a:solidFill>
                  <a:schemeClr val="accent1"/>
                </a:solidFill>
                <a:latin typeface="Arial"/>
                <a:ea typeface="Arial"/>
                <a:cs typeface="Arial"/>
                <a:sym typeface="Arial"/>
              </a:rPr>
              <a:t>UC-FR-04 + UC-FR-05 Corpora status</a:t>
            </a:r>
          </a:p>
        </p:txBody>
      </p:sp>
      <p:sp>
        <p:nvSpPr>
          <p:cNvPr id="267" name="Shape 267"/>
          <p:cNvSpPr txBox="1"/>
          <p:nvPr>
            <p:ph idx="10" type="dt"/>
          </p:nvPr>
        </p:nvSpPr>
        <p:spPr>
          <a:xfrm>
            <a:off y="7129463" x="414337"/>
            <a:ext cy="236536" cx="4068761"/>
          </a:xfrm>
          <a:prstGeom prst="rect">
            <a:avLst/>
          </a:prstGeom>
          <a:noFill/>
          <a:ln>
            <a:noFill/>
          </a:ln>
        </p:spPr>
        <p:txBody>
          <a:bodyPr bIns="0" rIns="0" lIns="0" tIns="0" anchor="b" anchorCtr="0">
            <a:noAutofit/>
          </a:bodyPr>
          <a:lstStyle/>
          <a:p>
            <a:pPr algn="l" rtl="0" lvl="0" marR="0" indent="0" marL="0">
              <a:lnSpc>
                <a:spcPct val="100000"/>
              </a:lnSpc>
              <a:spcBef>
                <a:spcPts val="0"/>
              </a:spcBef>
              <a:buSzPct val="25000"/>
              <a:buNone/>
            </a:pPr>
            <a:r>
              <a:rPr strike="noStrike" u="none" b="0" cap="none" baseline="0" sz="900" lang="fr-FR" i="0">
                <a:solidFill>
                  <a:schemeClr val="dk1"/>
                </a:solidFill>
                <a:latin typeface="Arial"/>
                <a:ea typeface="Arial"/>
                <a:cs typeface="Arial"/>
                <a:sym typeface="Arial"/>
              </a:rPr>
              <a:t>19 January 2015</a:t>
            </a:r>
          </a:p>
        </p:txBody>
      </p:sp>
      <p:sp>
        <p:nvSpPr>
          <p:cNvPr id="268" name="Shape 268"/>
          <p:cNvSpPr txBox="1"/>
          <p:nvPr>
            <p:ph idx="11" type="ftr"/>
          </p:nvPr>
        </p:nvSpPr>
        <p:spPr>
          <a:xfrm>
            <a:off y="252412" x="414337"/>
            <a:ext cy="276224" cx="8280399"/>
          </a:xfrm>
          <a:prstGeom prst="rect">
            <a:avLst/>
          </a:prstGeom>
          <a:noFill/>
          <a:ln>
            <a:noFill/>
          </a:ln>
        </p:spPr>
        <p:txBody>
          <a:bodyPr bIns="0" rIns="0" lIns="0" tIns="0" anchor="b" anchorCtr="0">
            <a:noAutofit/>
          </a:bodyPr>
          <a:lstStyle/>
          <a:p>
            <a:pPr algn="l" rtl="0" lvl="0" marR="0" indent="0" marL="0">
              <a:lnSpc>
                <a:spcPct val="100000"/>
              </a:lnSpc>
              <a:spcBef>
                <a:spcPts val="0"/>
              </a:spcBef>
              <a:buSzPct val="25000"/>
              <a:buNone/>
            </a:pPr>
            <a:r>
              <a:rPr strike="noStrike" u="none" b="0" cap="none" baseline="0" sz="900" lang="fr-FR" i="0">
                <a:solidFill>
                  <a:schemeClr val="dk1"/>
                </a:solidFill>
                <a:latin typeface="Arial"/>
                <a:ea typeface="Arial"/>
                <a:cs typeface="Arial"/>
                <a:sym typeface="Arial"/>
              </a:rPr>
              <a:t>ModelWriter KO preparation</a:t>
            </a:r>
          </a:p>
        </p:txBody>
      </p:sp>
      <p:sp>
        <p:nvSpPr>
          <p:cNvPr id="269" name="Shape 269"/>
          <p:cNvSpPr txBox="1"/>
          <p:nvPr>
            <p:ph idx="12" type="sldNum"/>
          </p:nvPr>
        </p:nvSpPr>
        <p:spPr>
          <a:xfrm>
            <a:off y="7127875" x="4913312"/>
            <a:ext cy="238124" cx="901700"/>
          </a:xfrm>
          <a:prstGeom prst="rect">
            <a:avLst/>
          </a:prstGeom>
          <a:noFill/>
          <a:ln>
            <a:noFill/>
          </a:ln>
        </p:spPr>
        <p:txBody>
          <a:bodyPr bIns="0" rIns="0" lIns="0" tIns="0" anchor="b" anchorCtr="0">
            <a:noAutofit/>
          </a:bodyPr>
          <a:lstStyle/>
          <a:p>
            <a:pPr algn="l" rtl="0" lvl="0" marR="0" indent="0" marL="0">
              <a:lnSpc>
                <a:spcPct val="100000"/>
              </a:lnSpc>
              <a:spcBef>
                <a:spcPts val="0"/>
              </a:spcBef>
              <a:buSzPct val="25000"/>
              <a:buNone/>
            </a:pPr>
            <a:fld id="{00000000-1234-1234-1234-123412341234}" type="slidenum">
              <a:rPr strike="noStrike" u="none" b="0" cap="none" baseline="0" sz="900" lang="fr-FR" i="0">
                <a:solidFill>
                  <a:schemeClr val="dk1"/>
                </a:solidFill>
                <a:latin typeface="Arial"/>
                <a:ea typeface="Arial"/>
                <a:cs typeface="Arial"/>
                <a:sym typeface="Arial"/>
              </a:rPr>
              <a:t>‹#›</a:t>
            </a:fld>
          </a:p>
        </p:txBody>
      </p:sp>
      <p:sp>
        <p:nvSpPr>
          <p:cNvPr id="270" name="Shape 270"/>
          <p:cNvSpPr txBox="1"/>
          <p:nvPr/>
        </p:nvSpPr>
        <p:spPr>
          <a:xfrm>
            <a:off y="1764407" x="414337"/>
            <a:ext cy="4725987" cx="5220393"/>
          </a:xfrm>
          <a:prstGeom prst="rect">
            <a:avLst/>
          </a:prstGeom>
          <a:noFill/>
          <a:ln>
            <a:noFill/>
          </a:ln>
        </p:spPr>
        <p:txBody>
          <a:bodyPr bIns="45700" rIns="91425" lIns="91425" tIns="45700" anchor="t" anchorCtr="0">
            <a:noAutofit/>
          </a:bodyPr>
          <a:lstStyle/>
          <a:p>
            <a:pPr algn="l" rtl="0" lvl="1" marR="0" indent="-285750" marL="285750">
              <a:lnSpc>
                <a:spcPct val="115000"/>
              </a:lnSpc>
              <a:spcBef>
                <a:spcPts val="0"/>
              </a:spcBef>
              <a:spcAft>
                <a:spcPts val="0"/>
              </a:spcAft>
              <a:buClr>
                <a:schemeClr val="dk1"/>
              </a:buClr>
              <a:buSzPct val="100000"/>
              <a:buFont typeface="Arial"/>
              <a:buChar char="•"/>
            </a:pPr>
            <a:r>
              <a:rPr strike="noStrike" u="none" b="1" cap="none" baseline="0" sz="1600" lang="fr-FR" i="0">
                <a:solidFill>
                  <a:schemeClr val="dk1"/>
                </a:solidFill>
                <a:latin typeface="Arial"/>
                <a:ea typeface="Arial"/>
                <a:cs typeface="Arial"/>
                <a:sym typeface="Arial"/>
              </a:rPr>
              <a:t>Source documents</a:t>
            </a:r>
          </a:p>
          <a:p>
            <a:pPr algn="l" rtl="0" lvl="2" marR="0" indent="-296862" marL="461962">
              <a:lnSpc>
                <a:spcPct val="115000"/>
              </a:lnSpc>
              <a:spcBef>
                <a:spcPts val="0"/>
              </a:spcBef>
              <a:spcAft>
                <a:spcPts val="0"/>
              </a:spcAft>
              <a:buClr>
                <a:schemeClr val="dk1"/>
              </a:buClr>
              <a:buSzPct val="100000"/>
              <a:buFont typeface="Arial"/>
              <a:buChar char="•"/>
            </a:pPr>
            <a:r>
              <a:rPr strike="noStrike" u="none" b="0" cap="none" baseline="0" sz="1600" lang="fr-FR" i="0">
                <a:solidFill>
                  <a:schemeClr val="dk1"/>
                </a:solidFill>
                <a:latin typeface="Arial"/>
                <a:ea typeface="Arial"/>
                <a:cs typeface="Arial"/>
                <a:sym typeface="Arial"/>
              </a:rPr>
              <a:t>SIDP –  available for NDA (.doc)</a:t>
            </a:r>
          </a:p>
          <a:p>
            <a:pPr algn="l" rtl="0" lvl="1" marR="0" indent="-287338" marL="465138">
              <a:lnSpc>
                <a:spcPct val="115000"/>
              </a:lnSpc>
              <a:spcBef>
                <a:spcPts val="0"/>
              </a:spcBef>
              <a:spcAft>
                <a:spcPts val="0"/>
              </a:spcAft>
              <a:buClr>
                <a:schemeClr val="dk1"/>
              </a:buClr>
              <a:buSzPct val="100000"/>
              <a:buFont typeface="Arial"/>
              <a:buChar char="•"/>
            </a:pPr>
            <a:r>
              <a:rPr strike="noStrike" u="none" b="0" cap="none" baseline="0" sz="1600" lang="fr-FR" i="0">
                <a:solidFill>
                  <a:schemeClr val="dk1"/>
                </a:solidFill>
                <a:latin typeface="Arial"/>
                <a:ea typeface="Arial"/>
                <a:cs typeface="Arial"/>
                <a:sym typeface="Arial"/>
              </a:rPr>
              <a:t>AP/AM – (To be Confirmed) </a:t>
            </a:r>
          </a:p>
          <a:p>
            <a:pPr algn="l" rtl="0" lvl="0" marR="0" indent="-184150" marL="285750">
              <a:lnSpc>
                <a:spcPct val="115000"/>
              </a:lnSpc>
              <a:spcBef>
                <a:spcPts val="0"/>
              </a:spcBef>
              <a:spcAft>
                <a:spcPts val="0"/>
              </a:spcAft>
              <a:buClr>
                <a:schemeClr val="dk1"/>
              </a:buClr>
              <a:buFont typeface="Arial"/>
              <a:buNone/>
            </a:pPr>
            <a:r>
              <a:t/>
            </a:r>
            <a:endParaRPr strike="noStrike" u="none" b="0" cap="none" baseline="0" sz="1600" i="0">
              <a:solidFill>
                <a:schemeClr val="dk1"/>
              </a:solidFill>
              <a:latin typeface="Arial"/>
              <a:ea typeface="Arial"/>
              <a:cs typeface="Arial"/>
              <a:sym typeface="Arial"/>
            </a:endParaRPr>
          </a:p>
          <a:p>
            <a:pPr algn="l" rtl="0" lvl="0" marR="0" indent="-285750" marL="285750">
              <a:lnSpc>
                <a:spcPct val="115000"/>
              </a:lnSpc>
              <a:spcBef>
                <a:spcPts val="0"/>
              </a:spcBef>
              <a:spcAft>
                <a:spcPts val="0"/>
              </a:spcAft>
              <a:buClr>
                <a:schemeClr val="dk1"/>
              </a:buClr>
              <a:buSzPct val="100000"/>
              <a:buFont typeface="Arial"/>
              <a:buChar char="•"/>
            </a:pPr>
            <a:r>
              <a:rPr strike="noStrike" u="none" b="1" cap="none" baseline="0" sz="1600" lang="fr-FR" i="0">
                <a:solidFill>
                  <a:schemeClr val="dk1"/>
                </a:solidFill>
                <a:latin typeface="Arial"/>
                <a:ea typeface="Arial"/>
                <a:cs typeface="Arial"/>
                <a:sym typeface="Arial"/>
              </a:rPr>
              <a:t>Models</a:t>
            </a:r>
          </a:p>
          <a:p>
            <a:pPr algn="l" rtl="0" lvl="1" marR="0" indent="-287338" marL="465138">
              <a:lnSpc>
                <a:spcPct val="115000"/>
              </a:lnSpc>
              <a:spcBef>
                <a:spcPts val="0"/>
              </a:spcBef>
              <a:spcAft>
                <a:spcPts val="0"/>
              </a:spcAft>
              <a:buClr>
                <a:schemeClr val="dk1"/>
              </a:buClr>
              <a:buSzPct val="100000"/>
              <a:buFont typeface="Arial"/>
              <a:buChar char="•"/>
            </a:pPr>
            <a:r>
              <a:rPr strike="noStrike" u="none" b="0" cap="none" baseline="0" sz="1600" lang="fr-FR" i="0">
                <a:solidFill>
                  <a:schemeClr val="dk1"/>
                </a:solidFill>
                <a:latin typeface="Arial"/>
                <a:ea typeface="Arial"/>
                <a:cs typeface="Arial"/>
                <a:sym typeface="Arial"/>
              </a:rPr>
              <a:t>SIDP documents are “composite” documents that contains text referring to visual models: mainly tables, diagrams and 2D drawings…</a:t>
            </a:r>
          </a:p>
          <a:p>
            <a:pPr algn="l" rtl="0" lvl="1" marR="0" indent="-358775" marL="447675">
              <a:lnSpc>
                <a:spcPct val="115000"/>
              </a:lnSpc>
              <a:spcBef>
                <a:spcPts val="0"/>
              </a:spcBef>
              <a:spcAft>
                <a:spcPts val="0"/>
              </a:spcAft>
              <a:buClr>
                <a:schemeClr val="dk1"/>
              </a:buClr>
              <a:buSzPct val="25000"/>
              <a:buFont typeface="Arial"/>
              <a:buNone/>
            </a:pPr>
            <a:r>
              <a:rPr strike="noStrike" u="none" b="0" cap="none" baseline="0" sz="1600" lang="fr-FR" i="0">
                <a:solidFill>
                  <a:schemeClr val="dk1"/>
                </a:solidFill>
                <a:latin typeface="Arial"/>
                <a:ea typeface="Arial"/>
                <a:cs typeface="Arial"/>
                <a:sym typeface="Arial"/>
              </a:rPr>
              <a:t>➔ These models can be treated as document-external models: they are (considered) authored and managed apart the textual parts of the documents</a:t>
            </a:r>
          </a:p>
          <a:p>
            <a:pPr algn="l" rtl="0" lvl="1" marR="0" indent="-185737" marL="465138">
              <a:lnSpc>
                <a:spcPct val="115000"/>
              </a:lnSpc>
              <a:spcBef>
                <a:spcPts val="0"/>
              </a:spcBef>
              <a:spcAft>
                <a:spcPts val="0"/>
              </a:spcAft>
              <a:buClr>
                <a:schemeClr val="dk1"/>
              </a:buClr>
              <a:buFont typeface="Arial"/>
              <a:buNone/>
            </a:pPr>
            <a:r>
              <a:t/>
            </a:r>
            <a:endParaRPr strike="noStrike" u="none" b="0" cap="none" baseline="0" sz="1600" i="0">
              <a:solidFill>
                <a:schemeClr val="dk1"/>
              </a:solidFill>
              <a:latin typeface="Arial"/>
              <a:ea typeface="Arial"/>
              <a:cs typeface="Arial"/>
              <a:sym typeface="Arial"/>
            </a:endParaRPr>
          </a:p>
          <a:p>
            <a:pPr algn="l" rtl="0" lvl="1" marR="0" indent="-287338" marL="465138">
              <a:lnSpc>
                <a:spcPct val="115000"/>
              </a:lnSpc>
              <a:spcBef>
                <a:spcPts val="0"/>
              </a:spcBef>
              <a:spcAft>
                <a:spcPts val="0"/>
              </a:spcAft>
              <a:buClr>
                <a:schemeClr val="dk1"/>
              </a:buClr>
              <a:buSzPct val="100000"/>
              <a:buFont typeface="Arial"/>
              <a:buChar char="•"/>
            </a:pPr>
            <a:r>
              <a:rPr strike="noStrike" u="none" b="0" cap="none" baseline="0" sz="1600" lang="fr-FR" i="0">
                <a:solidFill>
                  <a:schemeClr val="dk1"/>
                </a:solidFill>
                <a:latin typeface="Arial"/>
                <a:ea typeface="Arial"/>
                <a:cs typeface="Arial"/>
                <a:sym typeface="Arial"/>
              </a:rPr>
              <a:t>A SQL DB is built and contains part of the installation req written in a semi-structured format</a:t>
            </a:r>
          </a:p>
          <a:p>
            <a:pPr algn="l" rtl="0" lvl="1" marR="0" indent="-1587" marL="179388">
              <a:lnSpc>
                <a:spcPct val="115000"/>
              </a:lnSpc>
              <a:spcBef>
                <a:spcPts val="0"/>
              </a:spcBef>
              <a:spcAft>
                <a:spcPts val="0"/>
              </a:spcAft>
              <a:buClr>
                <a:schemeClr val="dk1"/>
              </a:buClr>
              <a:buSzPct val="25000"/>
              <a:buFont typeface="Arial"/>
              <a:buNone/>
            </a:pPr>
            <a:r>
              <a:rPr strike="noStrike" u="none" b="0" cap="none" baseline="0" sz="1600" lang="fr-FR" i="0">
                <a:solidFill>
                  <a:schemeClr val="dk1"/>
                </a:solidFill>
                <a:latin typeface="Arial"/>
                <a:ea typeface="Arial"/>
                <a:cs typeface="Arial"/>
                <a:sym typeface="Arial"/>
              </a:rPr>
              <a:t>➔ ER model available (to be confirmed)</a:t>
            </a:r>
          </a:p>
          <a:p>
            <a:pPr algn="l" rtl="0" lvl="1" marR="0" indent="-185737" marL="465138">
              <a:lnSpc>
                <a:spcPct val="115000"/>
              </a:lnSpc>
              <a:spcBef>
                <a:spcPts val="0"/>
              </a:spcBef>
              <a:spcAft>
                <a:spcPts val="0"/>
              </a:spcAft>
              <a:buClr>
                <a:schemeClr val="dk1"/>
              </a:buClr>
              <a:buFont typeface="Arial"/>
              <a:buNone/>
            </a:pPr>
            <a:r>
              <a:t/>
            </a:r>
            <a:endParaRPr strike="noStrike" u="none" b="0" cap="none" baseline="0" sz="1600" i="0">
              <a:solidFill>
                <a:schemeClr val="dk1"/>
              </a:solidFill>
              <a:latin typeface="Arial"/>
              <a:ea typeface="Arial"/>
              <a:cs typeface="Arial"/>
              <a:sym typeface="Arial"/>
            </a:endParaRPr>
          </a:p>
          <a:p>
            <a:pPr algn="l" rtl="0" lvl="0" marR="0" indent="0" marL="0">
              <a:lnSpc>
                <a:spcPct val="115000"/>
              </a:lnSpc>
              <a:spcBef>
                <a:spcPts val="0"/>
              </a:spcBef>
              <a:spcAft>
                <a:spcPts val="0"/>
              </a:spcAft>
              <a:buNone/>
            </a:pPr>
            <a:r>
              <a:t/>
            </a:r>
            <a:endParaRPr strike="noStrike" u="none" b="0" cap="none" baseline="0" sz="1600" i="0">
              <a:solidFill>
                <a:schemeClr val="dk1"/>
              </a:solidFill>
              <a:latin typeface="Arial"/>
              <a:ea typeface="Arial"/>
              <a:cs typeface="Arial"/>
              <a:sym typeface="Arial"/>
            </a:endParaRPr>
          </a:p>
        </p:txBody>
      </p:sp>
      <p:sp>
        <p:nvSpPr>
          <p:cNvPr id="271" name="Shape 271"/>
          <p:cNvSpPr txBox="1"/>
          <p:nvPr/>
        </p:nvSpPr>
        <p:spPr>
          <a:xfrm>
            <a:off y="1911149" x="5634732"/>
            <a:ext cy="2157514" cx="4896543"/>
          </a:xfrm>
          <a:prstGeom prst="rect">
            <a:avLst/>
          </a:prstGeom>
          <a:noFill/>
          <a:ln>
            <a:noFill/>
          </a:ln>
        </p:spPr>
        <p:txBody>
          <a:bodyPr bIns="45700" rIns="91425" lIns="91425" tIns="45700" anchor="t" anchorCtr="0">
            <a:noAutofit/>
          </a:bodyPr>
          <a:lstStyle/>
          <a:p>
            <a:pPr algn="l" rtl="0" lvl="0" marR="0" indent="0" marL="0">
              <a:lnSpc>
                <a:spcPct val="115000"/>
              </a:lnSpc>
              <a:spcBef>
                <a:spcPts val="0"/>
              </a:spcBef>
              <a:spcAft>
                <a:spcPts val="0"/>
              </a:spcAft>
              <a:buSzPct val="25000"/>
              <a:buNone/>
            </a:pPr>
            <a:r>
              <a:rPr strike="noStrike" u="none" b="0" cap="none" baseline="0" sz="1200" lang="fr-FR" i="0">
                <a:solidFill>
                  <a:schemeClr val="dk1"/>
                </a:solidFill>
                <a:latin typeface="Arial"/>
                <a:ea typeface="Arial"/>
                <a:cs typeface="Arial"/>
                <a:sym typeface="Arial"/>
              </a:rPr>
              <a:t>“A space provision will be provided in order to insert a heater strip, if required.</a:t>
            </a:r>
          </a:p>
          <a:p>
            <a:pPr algn="l" rtl="0" lvl="0" marR="0" indent="0" marL="0">
              <a:lnSpc>
                <a:spcPct val="115000"/>
              </a:lnSpc>
              <a:spcBef>
                <a:spcPts val="600"/>
              </a:spcBef>
              <a:spcAft>
                <a:spcPts val="0"/>
              </a:spcAft>
              <a:buSzPct val="25000"/>
              <a:buNone/>
            </a:pPr>
            <a:r>
              <a:rPr strike="noStrike" u="none" b="0" cap="none" baseline="0" sz="1200" lang="fr-FR" i="0">
                <a:solidFill>
                  <a:schemeClr val="dk1"/>
                </a:solidFill>
                <a:latin typeface="Arial"/>
                <a:ea typeface="Arial"/>
                <a:cs typeface="Arial"/>
                <a:sym typeface="Arial"/>
              </a:rPr>
              <a:t>To ensure the fixation of foam  </a:t>
            </a:r>
            <a:r>
              <a:rPr strike="noStrike" u="none" b="1" cap="none" baseline="0" sz="1200" lang="fr-FR" i="0">
                <a:solidFill>
                  <a:schemeClr val="dk1"/>
                </a:solidFill>
                <a:latin typeface="Arial"/>
                <a:ea typeface="Arial"/>
                <a:cs typeface="Arial"/>
                <a:sym typeface="Arial"/>
              </a:rPr>
              <a:t>ABS0616</a:t>
            </a:r>
            <a:r>
              <a:rPr strike="noStrike" u="none" b="0" cap="none" baseline="0" sz="1200" lang="fr-FR" i="0">
                <a:solidFill>
                  <a:schemeClr val="dk1"/>
                </a:solidFill>
                <a:latin typeface="Arial"/>
                <a:ea typeface="Arial"/>
                <a:cs typeface="Arial"/>
                <a:sym typeface="Arial"/>
              </a:rPr>
              <a:t>, it is recommended to use self adhesive tape  </a:t>
            </a:r>
            <a:r>
              <a:rPr strike="noStrike" u="none" b="1" cap="none" baseline="0" sz="1200" lang="fr-FR" i="0">
                <a:solidFill>
                  <a:schemeClr val="dk1"/>
                </a:solidFill>
                <a:latin typeface="Arial"/>
                <a:ea typeface="Arial"/>
                <a:cs typeface="Arial"/>
                <a:sym typeface="Arial"/>
              </a:rPr>
              <a:t>ABS5662B02 </a:t>
            </a:r>
            <a:r>
              <a:rPr strike="noStrike" u="none" b="0" cap="none" baseline="0" sz="1200" lang="fr-FR" i="0">
                <a:solidFill>
                  <a:schemeClr val="dk1"/>
                </a:solidFill>
                <a:latin typeface="Arial"/>
                <a:ea typeface="Arial"/>
                <a:cs typeface="Arial"/>
                <a:sym typeface="Arial"/>
              </a:rPr>
              <a:t>along the longitudinal foam slot. </a:t>
            </a:r>
          </a:p>
          <a:p>
            <a:pPr algn="l" rtl="0" lvl="0" marR="0" indent="0" marL="0">
              <a:lnSpc>
                <a:spcPct val="115000"/>
              </a:lnSpc>
              <a:spcBef>
                <a:spcPts val="600"/>
              </a:spcBef>
              <a:spcAft>
                <a:spcPts val="600"/>
              </a:spcAft>
              <a:buSzPct val="25000"/>
              <a:buNone/>
            </a:pPr>
            <a:r>
              <a:rPr strike="noStrike" u="none" b="0" cap="none" baseline="0" sz="1200" lang="fr-FR" i="0">
                <a:solidFill>
                  <a:schemeClr val="dk1"/>
                </a:solidFill>
                <a:latin typeface="Arial"/>
                <a:ea typeface="Arial"/>
                <a:cs typeface="Arial"/>
                <a:sym typeface="Arial"/>
              </a:rPr>
              <a:t>In  the  same  way,  this  adhesive  tape  shall  surround  the  insulation  at  junction  positions  as  shown  in </a:t>
            </a:r>
            <a:r>
              <a:rPr strike="noStrike" u="none" b="1" cap="none" baseline="0" sz="1200" lang="fr-FR" i="0">
                <a:solidFill>
                  <a:srgbClr val="0070C0"/>
                </a:solidFill>
                <a:latin typeface="Arial"/>
                <a:ea typeface="Arial"/>
                <a:cs typeface="Arial"/>
                <a:sym typeface="Arial"/>
              </a:rPr>
              <a:t>Figure 7-57 </a:t>
            </a:r>
            <a:r>
              <a:rPr strike="noStrike" u="none" b="0" cap="none" baseline="0" sz="1200" lang="fr-FR" i="0">
                <a:solidFill>
                  <a:schemeClr val="dk1"/>
                </a:solidFill>
                <a:latin typeface="Arial"/>
                <a:ea typeface="Arial"/>
                <a:cs typeface="Arial"/>
                <a:sym typeface="Arial"/>
              </a:rPr>
              <a:t>below. If insulation parts are twisted or bent on assembly, the ends are required to be cut straight. During assembly, cut the insulation to the correct length as required.”</a:t>
            </a:r>
          </a:p>
        </p:txBody>
      </p:sp>
      <p:pic>
        <p:nvPicPr>
          <p:cNvPr id="272" name="Shape 272"/>
          <p:cNvPicPr preferRelativeResize="0"/>
          <p:nvPr/>
        </p:nvPicPr>
        <p:blipFill rotWithShape="1">
          <a:blip r:embed="rId3">
            <a:alphaModFix/>
          </a:blip>
          <a:srcRect t="0" b="0" r="0" l="0"/>
          <a:stretch/>
        </p:blipFill>
        <p:spPr>
          <a:xfrm>
            <a:off y="4212678" x="5873551"/>
            <a:ext cy="2190750" cx="4657724"/>
          </a:xfrm>
          <a:prstGeom prst="rect">
            <a:avLst/>
          </a:prstGeom>
          <a:noFill/>
          <a:ln>
            <a:noFill/>
          </a:ln>
        </p:spPr>
      </p:pic>
      <p:sp>
        <p:nvSpPr>
          <p:cNvPr id="273" name="Shape 273"/>
          <p:cNvSpPr/>
          <p:nvPr/>
        </p:nvSpPr>
        <p:spPr>
          <a:xfrm>
            <a:off y="1764407" x="5634732"/>
            <a:ext cy="4824535" cx="4896543"/>
          </a:xfrm>
          <a:prstGeom prst="rect">
            <a:avLst/>
          </a:prstGeom>
          <a:noFill/>
          <a:ln w="9525" cap="flat">
            <a:solidFill>
              <a:srgbClr val="CACAC8"/>
            </a:solidFill>
            <a:prstDash val="solid"/>
            <a:round/>
            <a:headEnd w="med" len="med" type="none"/>
            <a:tailEnd w="med" len="med" type="none"/>
          </a:ln>
        </p:spPr>
        <p:txBody>
          <a:bodyPr bIns="45700" rIns="91425" lIns="91425" tIns="45700" anchor="ctr" anchorCtr="0">
            <a:noAutofit/>
          </a:bodyPr>
          <a:lstStyle/>
          <a:p>
            <a:pPr algn="ctr" rtl="0" lvl="0" marR="0" indent="0" marL="0">
              <a:lnSpc>
                <a:spcPct val="115000"/>
              </a:lnSpc>
              <a:spcBef>
                <a:spcPts val="0"/>
              </a:spcBef>
              <a:spcAft>
                <a:spcPts val="0"/>
              </a:spcAft>
              <a:buClr>
                <a:schemeClr val="dk1"/>
              </a:buClr>
              <a:buFont typeface="Arial"/>
              <a:buNone/>
            </a:pPr>
            <a:r>
              <a:t/>
            </a:r>
            <a:endParaRPr strike="noStrike" u="none" b="0" cap="none" baseline="0" sz="1500" i="0">
              <a:solidFill>
                <a:schemeClr val="dk1"/>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y="0" x="0"/>
          <a:ext cy="0" cx="0"/>
          <a:chOff y="0" x="0"/>
          <a:chExt cy="0" cx="0"/>
        </a:xfrm>
      </p:grpSpPr>
      <p:sp>
        <p:nvSpPr>
          <p:cNvPr id="278" name="Shape 278"/>
          <p:cNvSpPr txBox="1"/>
          <p:nvPr>
            <p:ph type="title"/>
          </p:nvPr>
        </p:nvSpPr>
        <p:spPr>
          <a:xfrm>
            <a:off y="674700" x="558352"/>
            <a:ext cy="971550" cx="9864724"/>
          </a:xfrm>
          <a:prstGeom prst="rect">
            <a:avLst/>
          </a:prstGeom>
          <a:noFill/>
          <a:ln>
            <a:noFill/>
          </a:ln>
        </p:spPr>
        <p:txBody>
          <a:bodyPr bIns="0" rIns="0" lIns="0" tIns="0" anchor="t" anchorCtr="0">
            <a:noAutofit/>
          </a:bodyPr>
          <a:lstStyle/>
          <a:p>
            <a:pPr algn="l" rtl="0" lvl="0" marR="0" indent="0" marL="0">
              <a:lnSpc>
                <a:spcPct val="110000"/>
              </a:lnSpc>
              <a:spcBef>
                <a:spcPts val="0"/>
              </a:spcBef>
              <a:spcAft>
                <a:spcPts val="0"/>
              </a:spcAft>
              <a:buSzPct val="25000"/>
              <a:buNone/>
            </a:pPr>
            <a:r>
              <a:rPr strike="noStrike" u="none" b="0" cap="none" baseline="0" sz="2500" lang="fr-FR" i="0">
                <a:solidFill>
                  <a:schemeClr val="accent1"/>
                </a:solidFill>
                <a:latin typeface="Arial"/>
                <a:ea typeface="Arial"/>
                <a:cs typeface="Arial"/>
                <a:sym typeface="Arial"/>
              </a:rPr>
              <a:t>UC FR 03 (NEW) context</a:t>
            </a:r>
          </a:p>
        </p:txBody>
      </p:sp>
      <p:sp>
        <p:nvSpPr>
          <p:cNvPr id="279" name="Shape 279"/>
          <p:cNvSpPr txBox="1"/>
          <p:nvPr>
            <p:ph idx="10" type="dt"/>
          </p:nvPr>
        </p:nvSpPr>
        <p:spPr>
          <a:xfrm>
            <a:off y="7129463" x="414337"/>
            <a:ext cy="236536" cx="4068761"/>
          </a:xfrm>
          <a:prstGeom prst="rect">
            <a:avLst/>
          </a:prstGeom>
          <a:noFill/>
          <a:ln>
            <a:noFill/>
          </a:ln>
        </p:spPr>
        <p:txBody>
          <a:bodyPr bIns="0" rIns="0" lIns="0" tIns="0" anchor="b" anchorCtr="0">
            <a:noAutofit/>
          </a:bodyPr>
          <a:lstStyle/>
          <a:p>
            <a:pPr algn="l" rtl="0" lvl="0" marR="0" indent="0" marL="0">
              <a:lnSpc>
                <a:spcPct val="100000"/>
              </a:lnSpc>
              <a:spcBef>
                <a:spcPts val="0"/>
              </a:spcBef>
              <a:buSzPct val="25000"/>
              <a:buNone/>
            </a:pPr>
            <a:r>
              <a:rPr strike="noStrike" u="none" b="0" cap="none" baseline="0" sz="900" lang="fr-FR" i="0">
                <a:solidFill>
                  <a:schemeClr val="dk1"/>
                </a:solidFill>
                <a:latin typeface="Arial"/>
                <a:ea typeface="Arial"/>
                <a:cs typeface="Arial"/>
                <a:sym typeface="Arial"/>
              </a:rPr>
              <a:t>19 January 2015</a:t>
            </a:r>
          </a:p>
        </p:txBody>
      </p:sp>
      <p:sp>
        <p:nvSpPr>
          <p:cNvPr id="280" name="Shape 280"/>
          <p:cNvSpPr txBox="1"/>
          <p:nvPr>
            <p:ph idx="11" type="ftr"/>
          </p:nvPr>
        </p:nvSpPr>
        <p:spPr>
          <a:xfrm>
            <a:off y="252412" x="414337"/>
            <a:ext cy="276224" cx="8280399"/>
          </a:xfrm>
          <a:prstGeom prst="rect">
            <a:avLst/>
          </a:prstGeom>
          <a:noFill/>
          <a:ln>
            <a:noFill/>
          </a:ln>
        </p:spPr>
        <p:txBody>
          <a:bodyPr bIns="0" rIns="0" lIns="0" tIns="0" anchor="b" anchorCtr="0">
            <a:noAutofit/>
          </a:bodyPr>
          <a:lstStyle/>
          <a:p>
            <a:pPr algn="l" rtl="0" lvl="0" marR="0" indent="0" marL="0">
              <a:lnSpc>
                <a:spcPct val="100000"/>
              </a:lnSpc>
              <a:spcBef>
                <a:spcPts val="0"/>
              </a:spcBef>
              <a:buSzPct val="25000"/>
              <a:buNone/>
            </a:pPr>
            <a:r>
              <a:rPr strike="noStrike" u="none" b="0" cap="none" baseline="0" sz="900" lang="fr-FR" i="0">
                <a:solidFill>
                  <a:schemeClr val="dk1"/>
                </a:solidFill>
                <a:latin typeface="Arial"/>
                <a:ea typeface="Arial"/>
                <a:cs typeface="Arial"/>
                <a:sym typeface="Arial"/>
              </a:rPr>
              <a:t>ModelWriter KO preparation</a:t>
            </a:r>
          </a:p>
        </p:txBody>
      </p:sp>
      <p:sp>
        <p:nvSpPr>
          <p:cNvPr id="281" name="Shape 281"/>
          <p:cNvSpPr txBox="1"/>
          <p:nvPr>
            <p:ph idx="12" type="sldNum"/>
          </p:nvPr>
        </p:nvSpPr>
        <p:spPr>
          <a:xfrm>
            <a:off y="7127875" x="4913312"/>
            <a:ext cy="238124" cx="901700"/>
          </a:xfrm>
          <a:prstGeom prst="rect">
            <a:avLst/>
          </a:prstGeom>
          <a:noFill/>
          <a:ln>
            <a:noFill/>
          </a:ln>
        </p:spPr>
        <p:txBody>
          <a:bodyPr bIns="0" rIns="0" lIns="0" tIns="0" anchor="b" anchorCtr="0">
            <a:noAutofit/>
          </a:bodyPr>
          <a:lstStyle/>
          <a:p>
            <a:pPr algn="l" rtl="0" lvl="0" marR="0" indent="0" marL="0">
              <a:lnSpc>
                <a:spcPct val="100000"/>
              </a:lnSpc>
              <a:spcBef>
                <a:spcPts val="0"/>
              </a:spcBef>
              <a:buSzPct val="25000"/>
              <a:buNone/>
            </a:pPr>
            <a:fld id="{00000000-1234-1234-1234-123412341234}" type="slidenum">
              <a:rPr strike="noStrike" u="none" b="0" cap="none" baseline="0" sz="900" lang="fr-FR" i="0">
                <a:solidFill>
                  <a:schemeClr val="dk1"/>
                </a:solidFill>
                <a:latin typeface="Arial"/>
                <a:ea typeface="Arial"/>
                <a:cs typeface="Arial"/>
                <a:sym typeface="Arial"/>
              </a:rPr>
              <a:t>‹#›</a:t>
            </a:fld>
          </a:p>
        </p:txBody>
      </p:sp>
      <p:sp>
        <p:nvSpPr>
          <p:cNvPr id="282" name="Shape 282"/>
          <p:cNvSpPr/>
          <p:nvPr/>
        </p:nvSpPr>
        <p:spPr>
          <a:xfrm>
            <a:off y="1723396" x="6145042"/>
            <a:ext cy="888704" cx="3810169"/>
          </a:xfrm>
          <a:prstGeom prst="rect">
            <a:avLst/>
          </a:prstGeom>
          <a:noFill/>
          <a:ln>
            <a:noFill/>
          </a:ln>
        </p:spPr>
        <p:txBody>
          <a:bodyPr bIns="45700" rIns="91425" lIns="91425" tIns="45700" anchor="t" anchorCtr="0">
            <a:noAutofit/>
          </a:bodyPr>
          <a:lstStyle/>
          <a:p>
            <a:pPr algn="just" rtl="0" lvl="0" marR="0" indent="0" marL="0">
              <a:lnSpc>
                <a:spcPct val="115000"/>
              </a:lnSpc>
              <a:spcBef>
                <a:spcPts val="0"/>
              </a:spcBef>
              <a:spcAft>
                <a:spcPts val="0"/>
              </a:spcAft>
              <a:buSzPct val="25000"/>
              <a:buNone/>
            </a:pPr>
            <a:r>
              <a:rPr strike="noStrike" u="none" b="0" cap="none" baseline="0" sz="1500" lang="fr-FR" i="0">
                <a:solidFill>
                  <a:schemeClr val="dk1"/>
                </a:solidFill>
                <a:latin typeface="Arial"/>
                <a:ea typeface="Arial"/>
                <a:cs typeface="Arial"/>
                <a:sym typeface="Arial"/>
              </a:rPr>
              <a:t>Overall objective: Synchronization between Operational Requirements and Design</a:t>
            </a:r>
          </a:p>
        </p:txBody>
      </p:sp>
      <p:sp>
        <p:nvSpPr>
          <p:cNvPr id="283" name="Shape 283"/>
          <p:cNvSpPr/>
          <p:nvPr/>
        </p:nvSpPr>
        <p:spPr>
          <a:xfrm>
            <a:off y="3049391" x="3774671"/>
            <a:ext cy="460465" cx="1139979"/>
          </a:xfrm>
          <a:prstGeom prst="rect">
            <a:avLst/>
          </a:prstGeom>
          <a:solidFill>
            <a:schemeClr val="lt1"/>
          </a:solidFill>
          <a:ln>
            <a:noFill/>
          </a:ln>
        </p:spPr>
        <p:txBody>
          <a:bodyPr bIns="10800" rIns="18000" lIns="18000" tIns="10800" anchor="t" anchorCtr="0">
            <a:noAutofit/>
          </a:bodyPr>
          <a:lstStyle/>
          <a:p>
            <a:pPr algn="ctr" rtl="0" lvl="0" marR="0" indent="0" marL="0">
              <a:lnSpc>
                <a:spcPct val="115000"/>
              </a:lnSpc>
              <a:spcBef>
                <a:spcPts val="0"/>
              </a:spcBef>
              <a:spcAft>
                <a:spcPts val="0"/>
              </a:spcAft>
              <a:buSzPct val="25000"/>
              <a:buNone/>
            </a:pPr>
            <a:r>
              <a:rPr strike="noStrike" u="none" b="1" cap="none" baseline="0" sz="1200" lang="fr-FR" i="0">
                <a:solidFill>
                  <a:srgbClr val="0070C0"/>
                </a:solidFill>
                <a:latin typeface="Arial"/>
                <a:ea typeface="Arial"/>
                <a:cs typeface="Arial"/>
                <a:sym typeface="Arial"/>
              </a:rPr>
              <a:t>Extract requirements</a:t>
            </a:r>
          </a:p>
        </p:txBody>
      </p:sp>
      <p:sp>
        <p:nvSpPr>
          <p:cNvPr id="284" name="Shape 284"/>
          <p:cNvSpPr/>
          <p:nvPr/>
        </p:nvSpPr>
        <p:spPr>
          <a:xfrm rot="10616651" flipH="1">
            <a:off y="3647806" x="2568570"/>
            <a:ext cy="564275" cx="472787"/>
          </a:xfrm>
          <a:prstGeom prst="curvedRightArrow">
            <a:avLst>
              <a:gd fmla="val 25000" name="adj1"/>
              <a:gd fmla="val 50000" name="adj2"/>
              <a:gd fmla="val 25000" name="adj3"/>
            </a:avLst>
          </a:prstGeom>
          <a:gradFill>
            <a:gsLst>
              <a:gs pos="0">
                <a:srgbClr val="67707D"/>
              </a:gs>
              <a:gs pos="80000">
                <a:srgbClr val="8893A5"/>
              </a:gs>
              <a:gs pos="100000">
                <a:srgbClr val="8794A7"/>
              </a:gs>
            </a:gsLst>
            <a:lin ang="16200000" scaled="0"/>
          </a:gradFill>
          <a:ln w="9525" cap="flat">
            <a:solidFill>
              <a:srgbClr val="8C95A4"/>
            </a:solidFill>
            <a:prstDash val="solid"/>
            <a:round/>
            <a:headEnd w="med" len="med" type="none"/>
            <a:tailEnd w="med" len="med" type="none"/>
          </a:ln>
        </p:spPr>
        <p:txBody>
          <a:bodyPr bIns="46800" rIns="18000" lIns="18000" tIns="46800" anchor="ctr" anchorCtr="0">
            <a:noAutofit/>
          </a:bodyPr>
          <a:lstStyle/>
          <a:p>
            <a:pPr algn="ctr" rtl="0" lvl="0" marR="0" indent="0" marL="0">
              <a:lnSpc>
                <a:spcPct val="80000"/>
              </a:lnSpc>
              <a:spcBef>
                <a:spcPts val="0"/>
              </a:spcBef>
              <a:spcAft>
                <a:spcPts val="0"/>
              </a:spcAft>
              <a:buClr>
                <a:schemeClr val="lt1"/>
              </a:buClr>
              <a:buFont typeface="Arial"/>
              <a:buNone/>
            </a:pPr>
            <a:r>
              <a:t/>
            </a:r>
            <a:endParaRPr strike="noStrike" u="none" b="0" cap="none" baseline="0" sz="1600" i="0">
              <a:solidFill>
                <a:schemeClr val="dk1"/>
              </a:solidFill>
              <a:latin typeface="Arial"/>
              <a:ea typeface="Arial"/>
              <a:cs typeface="Arial"/>
              <a:sym typeface="Arial"/>
            </a:endParaRPr>
          </a:p>
        </p:txBody>
      </p:sp>
      <p:pic>
        <p:nvPicPr>
          <p:cNvPr id="285" name="Shape 285"/>
          <p:cNvPicPr preferRelativeResize="0"/>
          <p:nvPr/>
        </p:nvPicPr>
        <p:blipFill rotWithShape="1">
          <a:blip r:embed="rId3">
            <a:alphaModFix/>
          </a:blip>
          <a:srcRect t="0" b="0" r="192" l="0"/>
          <a:stretch/>
        </p:blipFill>
        <p:spPr>
          <a:xfrm>
            <a:off y="3509857" x="3225326"/>
            <a:ext cy="1105141" cx="957196"/>
          </a:xfrm>
          <a:prstGeom prst="rect">
            <a:avLst/>
          </a:prstGeom>
          <a:noFill/>
          <a:ln>
            <a:noFill/>
          </a:ln>
        </p:spPr>
      </p:pic>
      <p:sp>
        <p:nvSpPr>
          <p:cNvPr id="286" name="Shape 286"/>
          <p:cNvSpPr/>
          <p:nvPr/>
        </p:nvSpPr>
        <p:spPr>
          <a:xfrm>
            <a:off y="1956509" x="3587891"/>
            <a:ext cy="191857" cx="1049252"/>
          </a:xfrm>
          <a:prstGeom prst="rect">
            <a:avLst/>
          </a:prstGeom>
          <a:noFill/>
          <a:ln>
            <a:noFill/>
          </a:ln>
        </p:spPr>
        <p:txBody>
          <a:bodyPr bIns="10800" rIns="18000" lIns="18000" tIns="10800" anchor="t" anchorCtr="0">
            <a:noAutofit/>
          </a:bodyPr>
          <a:lstStyle/>
          <a:p>
            <a:pPr algn="ctr" rtl="0" lvl="0" marR="0" indent="0" marL="0">
              <a:lnSpc>
                <a:spcPct val="115000"/>
              </a:lnSpc>
              <a:spcBef>
                <a:spcPts val="0"/>
              </a:spcBef>
              <a:spcAft>
                <a:spcPts val="0"/>
              </a:spcAft>
              <a:buSzPct val="25000"/>
              <a:buNone/>
            </a:pPr>
            <a:r>
              <a:rPr strike="noStrike" u="none" b="1" cap="none" baseline="0" sz="1050" lang="fr-FR" i="0">
                <a:solidFill>
                  <a:srgbClr val="71798C"/>
                </a:solidFill>
                <a:latin typeface="Arial"/>
                <a:ea typeface="Arial"/>
                <a:cs typeface="Arial"/>
                <a:sym typeface="Arial"/>
              </a:rPr>
              <a:t>Initial doc</a:t>
            </a:r>
          </a:p>
        </p:txBody>
      </p:sp>
      <p:pic>
        <p:nvPicPr>
          <p:cNvPr id="287" name="Shape 287"/>
          <p:cNvPicPr preferRelativeResize="0"/>
          <p:nvPr/>
        </p:nvPicPr>
        <p:blipFill rotWithShape="1">
          <a:blip r:embed="rId4">
            <a:alphaModFix/>
          </a:blip>
          <a:srcRect t="13436" b="7379" r="57821" l="22604"/>
          <a:stretch/>
        </p:blipFill>
        <p:spPr>
          <a:xfrm>
            <a:off y="2104138" x="3155018"/>
            <a:ext cy="563752" cx="407638"/>
          </a:xfrm>
          <a:prstGeom prst="rect">
            <a:avLst/>
          </a:prstGeom>
          <a:noFill/>
          <a:ln w="9525" cap="flat">
            <a:solidFill>
              <a:srgbClr val="BFBFBF"/>
            </a:solidFill>
            <a:prstDash val="solid"/>
            <a:miter/>
            <a:headEnd w="med" len="med" type="none"/>
            <a:tailEnd w="med" len="med" type="none"/>
          </a:ln>
        </p:spPr>
      </p:pic>
      <p:pic>
        <p:nvPicPr>
          <p:cNvPr id="288" name="Shape 288"/>
          <p:cNvPicPr preferRelativeResize="0"/>
          <p:nvPr/>
        </p:nvPicPr>
        <p:blipFill rotWithShape="1">
          <a:blip r:embed="rId4">
            <a:alphaModFix/>
          </a:blip>
          <a:srcRect t="13436" b="7379" r="57821" l="22604"/>
          <a:stretch/>
        </p:blipFill>
        <p:spPr>
          <a:xfrm>
            <a:off y="2240590" x="3404432"/>
            <a:ext cy="563752" cx="407638"/>
          </a:xfrm>
          <a:prstGeom prst="rect">
            <a:avLst/>
          </a:prstGeom>
          <a:noFill/>
          <a:ln w="9525" cap="flat">
            <a:solidFill>
              <a:srgbClr val="BFBFBF"/>
            </a:solidFill>
            <a:prstDash val="solid"/>
            <a:miter/>
            <a:headEnd w="med" len="med" type="none"/>
            <a:tailEnd w="med" len="med" type="none"/>
          </a:ln>
        </p:spPr>
      </p:pic>
      <p:pic>
        <p:nvPicPr>
          <p:cNvPr id="289" name="Shape 289"/>
          <p:cNvPicPr preferRelativeResize="0"/>
          <p:nvPr/>
        </p:nvPicPr>
        <p:blipFill rotWithShape="1">
          <a:blip r:embed="rId5">
            <a:alphaModFix/>
          </a:blip>
          <a:srcRect t="13436" b="7379" r="57821" l="22604"/>
          <a:stretch/>
        </p:blipFill>
        <p:spPr>
          <a:xfrm>
            <a:off y="2330225" x="3704878"/>
            <a:ext cy="563752" cx="407638"/>
          </a:xfrm>
          <a:prstGeom prst="rect">
            <a:avLst/>
          </a:prstGeom>
          <a:noFill/>
          <a:ln w="9525" cap="flat">
            <a:solidFill>
              <a:srgbClr val="BFBFBF"/>
            </a:solidFill>
            <a:prstDash val="solid"/>
            <a:miter/>
            <a:headEnd w="med" len="med" type="none"/>
            <a:tailEnd w="med" len="med" type="none"/>
          </a:ln>
        </p:spPr>
      </p:pic>
      <p:sp>
        <p:nvSpPr>
          <p:cNvPr id="290" name="Shape 290"/>
          <p:cNvSpPr/>
          <p:nvPr/>
        </p:nvSpPr>
        <p:spPr>
          <a:xfrm>
            <a:off y="3002038" x="3577648"/>
            <a:ext cy="430040" cx="152807"/>
          </a:xfrm>
          <a:prstGeom prst="downArrow">
            <a:avLst>
              <a:gd fmla="val 50000" name="adj1"/>
              <a:gd fmla="val 50000" name="adj2"/>
            </a:avLst>
          </a:prstGeom>
          <a:gradFill>
            <a:gsLst>
              <a:gs pos="0">
                <a:srgbClr val="67707D"/>
              </a:gs>
              <a:gs pos="80000">
                <a:srgbClr val="8893A5"/>
              </a:gs>
              <a:gs pos="100000">
                <a:srgbClr val="8794A7"/>
              </a:gs>
            </a:gsLst>
            <a:lin ang="16200000" scaled="0"/>
          </a:gradFill>
          <a:ln w="9525" cap="flat">
            <a:solidFill>
              <a:srgbClr val="8C95A4"/>
            </a:solidFill>
            <a:prstDash val="solid"/>
            <a:round/>
            <a:headEnd w="med" len="med" type="none"/>
            <a:tailEnd w="med" len="med" type="none"/>
          </a:ln>
        </p:spPr>
        <p:txBody>
          <a:bodyPr bIns="46800" rIns="18000" lIns="18000" tIns="46800" anchor="ctr" anchorCtr="0">
            <a:noAutofit/>
          </a:bodyPr>
          <a:lstStyle/>
          <a:p>
            <a:pPr algn="ctr" rtl="0" lvl="0" marR="0" indent="0" marL="0">
              <a:lnSpc>
                <a:spcPct val="80000"/>
              </a:lnSpc>
              <a:spcBef>
                <a:spcPts val="0"/>
              </a:spcBef>
              <a:spcAft>
                <a:spcPts val="0"/>
              </a:spcAft>
              <a:buNone/>
            </a:pPr>
            <a:r>
              <a:t/>
            </a:r>
            <a:endParaRPr strike="noStrike" u="none" b="0" cap="none" baseline="0" sz="1600" i="0">
              <a:solidFill>
                <a:schemeClr val="dk1"/>
              </a:solidFill>
              <a:latin typeface="Arial"/>
              <a:ea typeface="Arial"/>
              <a:cs typeface="Arial"/>
              <a:sym typeface="Arial"/>
            </a:endParaRPr>
          </a:p>
        </p:txBody>
      </p:sp>
      <p:sp>
        <p:nvSpPr>
          <p:cNvPr id="291" name="Shape 291"/>
          <p:cNvSpPr/>
          <p:nvPr/>
        </p:nvSpPr>
        <p:spPr>
          <a:xfrm>
            <a:off y="4252946" x="1026220"/>
            <a:ext cy="191857" cx="1133582"/>
          </a:xfrm>
          <a:prstGeom prst="rect">
            <a:avLst/>
          </a:prstGeom>
          <a:noFill/>
          <a:ln>
            <a:noFill/>
          </a:ln>
        </p:spPr>
        <p:txBody>
          <a:bodyPr bIns="10800" rIns="18000" lIns="18000" tIns="10800" anchor="t" anchorCtr="0">
            <a:noAutofit/>
          </a:bodyPr>
          <a:lstStyle/>
          <a:p>
            <a:pPr algn="ctr" rtl="0" lvl="0" marR="0" indent="0" marL="0">
              <a:lnSpc>
                <a:spcPct val="115000"/>
              </a:lnSpc>
              <a:spcBef>
                <a:spcPts val="0"/>
              </a:spcBef>
              <a:spcAft>
                <a:spcPts val="0"/>
              </a:spcAft>
              <a:buSzPct val="25000"/>
              <a:buNone/>
            </a:pPr>
            <a:r>
              <a:rPr strike="noStrike" u="none" b="1" cap="none" baseline="0" sz="1050" lang="fr-FR" i="0">
                <a:solidFill>
                  <a:srgbClr val="71798C"/>
                </a:solidFill>
                <a:latin typeface="Arial"/>
                <a:ea typeface="Arial"/>
                <a:cs typeface="Arial"/>
                <a:sym typeface="Arial"/>
              </a:rPr>
              <a:t>Structured doc</a:t>
            </a:r>
          </a:p>
        </p:txBody>
      </p:sp>
      <p:pic>
        <p:nvPicPr>
          <p:cNvPr id="292" name="Shape 292"/>
          <p:cNvPicPr preferRelativeResize="0"/>
          <p:nvPr/>
        </p:nvPicPr>
        <p:blipFill rotWithShape="1">
          <a:blip r:embed="rId4">
            <a:alphaModFix/>
          </a:blip>
          <a:srcRect t="13436" b="7379" r="57821" l="22604"/>
          <a:stretch/>
        </p:blipFill>
        <p:spPr>
          <a:xfrm>
            <a:off y="3408664" x="1111775"/>
            <a:ext cy="563752" cx="407638"/>
          </a:xfrm>
          <a:prstGeom prst="rect">
            <a:avLst/>
          </a:prstGeom>
          <a:noFill/>
          <a:ln w="9525" cap="flat">
            <a:solidFill>
              <a:srgbClr val="BFBFBF"/>
            </a:solidFill>
            <a:prstDash val="solid"/>
            <a:miter/>
            <a:headEnd w="med" len="med" type="none"/>
            <a:tailEnd w="med" len="med" type="none"/>
          </a:ln>
        </p:spPr>
      </p:pic>
      <p:pic>
        <p:nvPicPr>
          <p:cNvPr id="293" name="Shape 293"/>
          <p:cNvPicPr preferRelativeResize="0"/>
          <p:nvPr/>
        </p:nvPicPr>
        <p:blipFill rotWithShape="1">
          <a:blip r:embed="rId4">
            <a:alphaModFix/>
          </a:blip>
          <a:srcRect t="13436" b="7379" r="57821" l="22604"/>
          <a:stretch/>
        </p:blipFill>
        <p:spPr>
          <a:xfrm>
            <a:off y="3545114" x="1361188"/>
            <a:ext cy="563752" cx="407638"/>
          </a:xfrm>
          <a:prstGeom prst="rect">
            <a:avLst/>
          </a:prstGeom>
          <a:noFill/>
          <a:ln w="9525" cap="flat">
            <a:solidFill>
              <a:srgbClr val="BFBFBF"/>
            </a:solidFill>
            <a:prstDash val="solid"/>
            <a:miter/>
            <a:headEnd w="med" len="med" type="none"/>
            <a:tailEnd w="med" len="med" type="none"/>
          </a:ln>
        </p:spPr>
      </p:pic>
      <p:pic>
        <p:nvPicPr>
          <p:cNvPr id="294" name="Shape 294"/>
          <p:cNvPicPr preferRelativeResize="0"/>
          <p:nvPr/>
        </p:nvPicPr>
        <p:blipFill rotWithShape="1">
          <a:blip r:embed="rId4">
            <a:alphaModFix/>
          </a:blip>
          <a:srcRect t="13436" b="7379" r="57821" l="22604"/>
          <a:stretch/>
        </p:blipFill>
        <p:spPr>
          <a:xfrm>
            <a:off y="3634750" x="1661634"/>
            <a:ext cy="563752" cx="407638"/>
          </a:xfrm>
          <a:prstGeom prst="rect">
            <a:avLst/>
          </a:prstGeom>
          <a:noFill/>
          <a:ln w="9525" cap="flat">
            <a:solidFill>
              <a:srgbClr val="BFBFBF"/>
            </a:solidFill>
            <a:prstDash val="solid"/>
            <a:miter/>
            <a:headEnd w="med" len="med" type="none"/>
            <a:tailEnd w="med" len="med" type="none"/>
          </a:ln>
        </p:spPr>
      </p:pic>
      <p:sp>
        <p:nvSpPr>
          <p:cNvPr id="295" name="Shape 295"/>
          <p:cNvSpPr/>
          <p:nvPr/>
        </p:nvSpPr>
        <p:spPr>
          <a:xfrm>
            <a:off y="3787625" x="4022071"/>
            <a:ext cy="800485" cx="1214399"/>
          </a:xfrm>
          <a:prstGeom prst="rect">
            <a:avLst/>
          </a:prstGeom>
          <a:noFill/>
          <a:ln>
            <a:noFill/>
          </a:ln>
        </p:spPr>
        <p:txBody>
          <a:bodyPr bIns="10800" rIns="18000" lIns="18000" tIns="10800" anchor="t" anchorCtr="0">
            <a:noAutofit/>
          </a:bodyPr>
          <a:lstStyle/>
          <a:p>
            <a:pPr algn="ctr" rtl="0" lvl="0" marR="0" indent="0" marL="0">
              <a:lnSpc>
                <a:spcPct val="115000"/>
              </a:lnSpc>
              <a:spcBef>
                <a:spcPts val="0"/>
              </a:spcBef>
              <a:spcAft>
                <a:spcPts val="0"/>
              </a:spcAft>
              <a:buSzPct val="25000"/>
              <a:buNone/>
            </a:pPr>
            <a:r>
              <a:rPr strike="noStrike" u="none" b="1" cap="none" baseline="0" sz="1100" lang="fr-FR" i="0">
                <a:solidFill>
                  <a:srgbClr val="71798C"/>
                </a:solidFill>
                <a:latin typeface="Arial"/>
                <a:ea typeface="Arial"/>
                <a:cs typeface="Arial"/>
                <a:sym typeface="Arial"/>
              </a:rPr>
              <a:t>A/C operation &amp; function reference + Op requirements</a:t>
            </a:r>
          </a:p>
        </p:txBody>
      </p:sp>
      <p:sp>
        <p:nvSpPr>
          <p:cNvPr id="296" name="Shape 296"/>
          <p:cNvSpPr/>
          <p:nvPr/>
        </p:nvSpPr>
        <p:spPr>
          <a:xfrm>
            <a:off y="4385244" x="2067932"/>
            <a:ext cy="411147" cx="1290905"/>
          </a:xfrm>
          <a:prstGeom prst="rect">
            <a:avLst/>
          </a:prstGeom>
          <a:noFill/>
          <a:ln>
            <a:noFill/>
          </a:ln>
        </p:spPr>
        <p:txBody>
          <a:bodyPr bIns="10800" rIns="18000" lIns="18000" tIns="10800" anchor="t" anchorCtr="0">
            <a:noAutofit/>
          </a:bodyPr>
          <a:lstStyle/>
          <a:p>
            <a:pPr algn="ctr" rtl="0" lvl="0" marR="0" indent="0" marL="0">
              <a:lnSpc>
                <a:spcPct val="115000"/>
              </a:lnSpc>
              <a:spcBef>
                <a:spcPts val="0"/>
              </a:spcBef>
              <a:spcAft>
                <a:spcPts val="0"/>
              </a:spcAft>
              <a:buSzPct val="25000"/>
              <a:buNone/>
            </a:pPr>
            <a:r>
              <a:rPr strike="noStrike" u="none" b="1" cap="none" baseline="0" sz="1100" lang="fr-FR" i="0">
                <a:solidFill>
                  <a:srgbClr val="0070C0"/>
                </a:solidFill>
                <a:latin typeface="Arial"/>
                <a:ea typeface="Arial"/>
                <a:cs typeface="Arial"/>
                <a:sym typeface="Arial"/>
              </a:rPr>
              <a:t>Generate synchronized doc</a:t>
            </a:r>
          </a:p>
        </p:txBody>
      </p:sp>
      <p:pic>
        <p:nvPicPr>
          <p:cNvPr id="297" name="Shape 297"/>
          <p:cNvPicPr preferRelativeResize="0"/>
          <p:nvPr/>
        </p:nvPicPr>
        <p:blipFill rotWithShape="1">
          <a:blip r:embed="rId6">
            <a:alphaModFix/>
          </a:blip>
          <a:srcRect t="0" b="0" r="0" l="0"/>
          <a:stretch/>
        </p:blipFill>
        <p:spPr>
          <a:xfrm>
            <a:off y="4572719" x="8587060"/>
            <a:ext cy="726451" cx="1133760"/>
          </a:xfrm>
          <a:prstGeom prst="rect">
            <a:avLst/>
          </a:prstGeom>
          <a:noFill/>
          <a:ln w="9525" cap="flat">
            <a:solidFill>
              <a:srgbClr val="C2CCF1"/>
            </a:solidFill>
            <a:prstDash val="solid"/>
            <a:miter/>
            <a:headEnd w="med" len="med" type="none"/>
            <a:tailEnd w="med" len="med" type="none"/>
          </a:ln>
        </p:spPr>
      </p:pic>
      <p:sp>
        <p:nvSpPr>
          <p:cNvPr id="298" name="Shape 298"/>
          <p:cNvSpPr/>
          <p:nvPr/>
        </p:nvSpPr>
        <p:spPr>
          <a:xfrm>
            <a:off y="3972416" x="5490716"/>
            <a:ext cy="2727757" cx="4464496"/>
          </a:xfrm>
          <a:prstGeom prst="rect">
            <a:avLst/>
          </a:prstGeom>
          <a:noFill/>
          <a:ln w="25400" cap="flat">
            <a:solidFill>
              <a:srgbClr val="FFC000"/>
            </a:solidFill>
            <a:prstDash val="solid"/>
            <a:round/>
            <a:headEnd w="med" len="med" type="none"/>
            <a:tailEnd w="med" len="med" type="none"/>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600" i="0">
              <a:solidFill>
                <a:schemeClr val="lt1"/>
              </a:solidFill>
              <a:latin typeface="Arial"/>
              <a:ea typeface="Arial"/>
              <a:cs typeface="Arial"/>
              <a:sym typeface="Arial"/>
            </a:endParaRPr>
          </a:p>
        </p:txBody>
      </p:sp>
      <p:pic>
        <p:nvPicPr>
          <p:cNvPr id="299" name="Shape 299"/>
          <p:cNvPicPr preferRelativeResize="0"/>
          <p:nvPr/>
        </p:nvPicPr>
        <p:blipFill rotWithShape="1">
          <a:blip r:embed="rId7">
            <a:alphaModFix/>
          </a:blip>
          <a:srcRect t="0" b="0" r="0" l="0"/>
          <a:stretch/>
        </p:blipFill>
        <p:spPr>
          <a:xfrm>
            <a:off y="4857051" x="8016403"/>
            <a:ext cy="961921" cx="1290737"/>
          </a:xfrm>
          <a:prstGeom prst="rect">
            <a:avLst/>
          </a:prstGeom>
          <a:noFill/>
          <a:ln w="9525" cap="flat">
            <a:solidFill>
              <a:srgbClr val="B9E3F9"/>
            </a:solidFill>
            <a:prstDash val="solid"/>
            <a:miter/>
            <a:headEnd w="med" len="med" type="none"/>
            <a:tailEnd w="med" len="med" type="none"/>
          </a:ln>
        </p:spPr>
      </p:pic>
      <p:pic>
        <p:nvPicPr>
          <p:cNvPr id="300" name="Shape 300"/>
          <p:cNvPicPr preferRelativeResize="0"/>
          <p:nvPr/>
        </p:nvPicPr>
        <p:blipFill rotWithShape="1">
          <a:blip r:embed="rId6">
            <a:alphaModFix/>
          </a:blip>
          <a:srcRect t="0" b="0" r="0" l="0"/>
          <a:stretch/>
        </p:blipFill>
        <p:spPr>
          <a:xfrm>
            <a:off y="5570760" x="8389403"/>
            <a:ext cy="726451" cx="1133760"/>
          </a:xfrm>
          <a:prstGeom prst="rect">
            <a:avLst/>
          </a:prstGeom>
          <a:noFill/>
          <a:ln w="9525" cap="flat">
            <a:solidFill>
              <a:srgbClr val="B9E3F9"/>
            </a:solidFill>
            <a:prstDash val="solid"/>
            <a:miter/>
            <a:headEnd w="med" len="med" type="none"/>
            <a:tailEnd w="med" len="med" type="none"/>
          </a:ln>
        </p:spPr>
      </p:pic>
      <p:pic>
        <p:nvPicPr>
          <p:cNvPr id="301" name="Shape 301"/>
          <p:cNvPicPr preferRelativeResize="0"/>
          <p:nvPr/>
        </p:nvPicPr>
        <p:blipFill rotWithShape="1">
          <a:blip r:embed="rId3">
            <a:alphaModFix/>
          </a:blip>
          <a:srcRect t="0" b="0" r="192" l="0"/>
          <a:stretch/>
        </p:blipFill>
        <p:spPr>
          <a:xfrm>
            <a:off y="5009426" x="6005200"/>
            <a:ext cy="1127353" cx="976437"/>
          </a:xfrm>
          <a:prstGeom prst="rect">
            <a:avLst/>
          </a:prstGeom>
          <a:noFill/>
          <a:ln>
            <a:noFill/>
          </a:ln>
        </p:spPr>
      </p:pic>
      <p:sp>
        <p:nvSpPr>
          <p:cNvPr id="302" name="Shape 302"/>
          <p:cNvSpPr/>
          <p:nvPr/>
        </p:nvSpPr>
        <p:spPr>
          <a:xfrm>
            <a:off y="4353487" x="5850757"/>
            <a:ext cy="605817" cx="1167287"/>
          </a:xfrm>
          <a:prstGeom prst="rect">
            <a:avLst/>
          </a:prstGeom>
          <a:noFill/>
          <a:ln>
            <a:noFill/>
          </a:ln>
        </p:spPr>
        <p:txBody>
          <a:bodyPr bIns="10800" rIns="18000" lIns="18000" tIns="10800" anchor="t" anchorCtr="0">
            <a:noAutofit/>
          </a:bodyPr>
          <a:lstStyle/>
          <a:p>
            <a:pPr algn="ctr" rtl="0" lvl="0" marR="0" indent="0" marL="0">
              <a:lnSpc>
                <a:spcPct val="115000"/>
              </a:lnSpc>
              <a:spcBef>
                <a:spcPts val="0"/>
              </a:spcBef>
              <a:spcAft>
                <a:spcPts val="0"/>
              </a:spcAft>
              <a:buSzPct val="25000"/>
              <a:buNone/>
            </a:pPr>
            <a:r>
              <a:rPr strike="noStrike" u="none" b="1" cap="none" baseline="0" sz="1100" lang="fr-FR" i="0">
                <a:solidFill>
                  <a:srgbClr val="71798C"/>
                </a:solidFill>
                <a:latin typeface="Arial"/>
                <a:ea typeface="Arial"/>
                <a:cs typeface="Arial"/>
                <a:sym typeface="Arial"/>
              </a:rPr>
              <a:t>Aircraft Engineering result Database</a:t>
            </a:r>
          </a:p>
        </p:txBody>
      </p:sp>
      <p:sp>
        <p:nvSpPr>
          <p:cNvPr id="303" name="Shape 303"/>
          <p:cNvSpPr/>
          <p:nvPr/>
        </p:nvSpPr>
        <p:spPr>
          <a:xfrm rot="5400000" flipH="1">
            <a:off y="5505431" x="7371187"/>
            <a:ext cy="430040" cx="152807"/>
          </a:xfrm>
          <a:prstGeom prst="downArrow">
            <a:avLst>
              <a:gd fmla="val 50000" name="adj1"/>
              <a:gd fmla="val 50000" name="adj2"/>
            </a:avLst>
          </a:prstGeom>
          <a:gradFill>
            <a:gsLst>
              <a:gs pos="0">
                <a:srgbClr val="67707D"/>
              </a:gs>
              <a:gs pos="80000">
                <a:srgbClr val="8893A5"/>
              </a:gs>
              <a:gs pos="100000">
                <a:srgbClr val="8794A7"/>
              </a:gs>
            </a:gsLst>
            <a:lin ang="16200000" scaled="0"/>
          </a:gradFill>
          <a:ln w="9525" cap="flat">
            <a:solidFill>
              <a:srgbClr val="8C95A4"/>
            </a:solidFill>
            <a:prstDash val="solid"/>
            <a:round/>
            <a:headEnd w="med" len="med" type="none"/>
            <a:tailEnd w="med" len="med" type="none"/>
          </a:ln>
        </p:spPr>
        <p:txBody>
          <a:bodyPr bIns="46800" rIns="18000" lIns="18000" tIns="46800" anchor="ctr" anchorCtr="0">
            <a:noAutofit/>
          </a:bodyPr>
          <a:lstStyle/>
          <a:p>
            <a:pPr algn="ctr" rtl="0" lvl="0" marR="0" indent="0" marL="0">
              <a:lnSpc>
                <a:spcPct val="80000"/>
              </a:lnSpc>
              <a:spcBef>
                <a:spcPts val="0"/>
              </a:spcBef>
              <a:spcAft>
                <a:spcPts val="0"/>
              </a:spcAft>
              <a:buNone/>
            </a:pPr>
            <a:r>
              <a:t/>
            </a:r>
            <a:endParaRPr strike="noStrike" u="none" b="0" cap="none" baseline="0" sz="1600" i="0">
              <a:solidFill>
                <a:schemeClr val="dk1"/>
              </a:solidFill>
              <a:latin typeface="Arial"/>
              <a:ea typeface="Arial"/>
              <a:cs typeface="Arial"/>
              <a:sym typeface="Arial"/>
            </a:endParaRPr>
          </a:p>
        </p:txBody>
      </p:sp>
      <p:sp>
        <p:nvSpPr>
          <p:cNvPr id="304" name="Shape 304"/>
          <p:cNvSpPr/>
          <p:nvPr/>
        </p:nvSpPr>
        <p:spPr>
          <a:xfrm>
            <a:off y="5199828" x="6929232"/>
            <a:ext cy="394604" cx="974110"/>
          </a:xfrm>
          <a:prstGeom prst="rect">
            <a:avLst/>
          </a:prstGeom>
          <a:noFill/>
          <a:ln>
            <a:noFill/>
          </a:ln>
        </p:spPr>
        <p:txBody>
          <a:bodyPr bIns="10800" rIns="18000" lIns="18000" tIns="10800" anchor="t" anchorCtr="0">
            <a:noAutofit/>
          </a:bodyPr>
          <a:lstStyle/>
          <a:p>
            <a:pPr algn="ctr" rtl="0" lvl="0" marR="0" indent="0" marL="0">
              <a:lnSpc>
                <a:spcPct val="115000"/>
              </a:lnSpc>
              <a:spcBef>
                <a:spcPts val="0"/>
              </a:spcBef>
              <a:spcAft>
                <a:spcPts val="0"/>
              </a:spcAft>
              <a:buSzPct val="25000"/>
              <a:buNone/>
            </a:pPr>
            <a:r>
              <a:rPr strike="noStrike" u="none" b="0" cap="none" baseline="0" sz="1100" lang="fr-FR" i="0">
                <a:solidFill>
                  <a:srgbClr val="0070C0"/>
                </a:solidFill>
                <a:latin typeface="Arial"/>
                <a:ea typeface="Arial"/>
                <a:cs typeface="Arial"/>
                <a:sym typeface="Arial"/>
              </a:rPr>
              <a:t>Synchronized models</a:t>
            </a:r>
          </a:p>
        </p:txBody>
      </p:sp>
      <p:cxnSp>
        <p:nvCxnSpPr>
          <p:cNvPr id="305" name="Shape 305"/>
          <p:cNvCxnSpPr>
            <a:stCxn id="285" idx="2"/>
          </p:cNvCxnSpPr>
          <p:nvPr/>
        </p:nvCxnSpPr>
        <p:spPr>
          <a:xfrm>
            <a:off y="4614998" x="3703925"/>
            <a:ext cy="650400" cx="3900"/>
          </a:xfrm>
          <a:prstGeom prst="straightConnector1">
            <a:avLst/>
          </a:prstGeom>
          <a:noFill/>
          <a:ln w="19050" cap="flat">
            <a:solidFill>
              <a:srgbClr val="992F92"/>
            </a:solidFill>
            <a:prstDash val="solid"/>
            <a:round/>
            <a:headEnd w="med" len="med" type="none"/>
            <a:tailEnd w="lg" len="lg" type="stealth"/>
          </a:ln>
        </p:spPr>
      </p:cxnSp>
      <p:sp>
        <p:nvSpPr>
          <p:cNvPr id="306" name="Shape 306"/>
          <p:cNvSpPr/>
          <p:nvPr/>
        </p:nvSpPr>
        <p:spPr>
          <a:xfrm>
            <a:off y="5265353" x="3393539"/>
            <a:ext cy="603509" cx="628530"/>
          </a:xfrm>
          <a:prstGeom prst="triangle">
            <a:avLst>
              <a:gd fmla="val 50000" name="adj"/>
            </a:avLst>
          </a:prstGeom>
          <a:solidFill>
            <a:schemeClr val="lt1"/>
          </a:solidFill>
          <a:ln w="38100" cap="flat">
            <a:solidFill>
              <a:srgbClr val="73266E"/>
            </a:solidFill>
            <a:prstDash val="solid"/>
            <a:round/>
            <a:headEnd w="med" len="med" type="none"/>
            <a:tailEnd w="med" len="med" type="none"/>
          </a:ln>
        </p:spPr>
        <p:txBody>
          <a:bodyPr bIns="45700" rIns="91425" lIns="91425" tIns="45700" anchor="ctr" anchorCtr="0">
            <a:noAutofit/>
          </a:bodyPr>
          <a:lstStyle/>
          <a:p>
            <a:pPr algn="ctr" rtl="0" lvl="0" marR="0" indent="0" marL="0">
              <a:lnSpc>
                <a:spcPct val="115000"/>
              </a:lnSpc>
              <a:spcBef>
                <a:spcPts val="0"/>
              </a:spcBef>
              <a:spcAft>
                <a:spcPts val="0"/>
              </a:spcAft>
              <a:buClr>
                <a:schemeClr val="dk1"/>
              </a:buClr>
              <a:buFont typeface="Arial"/>
              <a:buNone/>
            </a:pPr>
            <a:r>
              <a:t/>
            </a:r>
            <a:endParaRPr strike="noStrike" u="none" b="1" cap="none" baseline="0" sz="2000" i="0">
              <a:solidFill>
                <a:srgbClr val="D174CB"/>
              </a:solidFill>
              <a:latin typeface="Arial"/>
              <a:ea typeface="Arial"/>
              <a:cs typeface="Arial"/>
              <a:sym typeface="Arial"/>
            </a:endParaRPr>
          </a:p>
        </p:txBody>
      </p:sp>
      <p:sp>
        <p:nvSpPr>
          <p:cNvPr id="307" name="Shape 307"/>
          <p:cNvSpPr txBox="1"/>
          <p:nvPr/>
        </p:nvSpPr>
        <p:spPr>
          <a:xfrm>
            <a:off y="5441492" x="3553596"/>
            <a:ext cy="383822" cx="325730"/>
          </a:xfrm>
          <a:prstGeom prst="rect">
            <a:avLst/>
          </a:prstGeom>
          <a:noFill/>
          <a:ln>
            <a:noFill/>
          </a:ln>
        </p:spPr>
        <p:txBody>
          <a:bodyPr bIns="45700" rIns="91425" lIns="91425" tIns="45700" anchor="t" anchorCtr="0">
            <a:noAutofit/>
          </a:bodyPr>
          <a:lstStyle/>
          <a:p>
            <a:pPr algn="ctr" rtl="0" lvl="0" marR="0" indent="0" marL="0">
              <a:lnSpc>
                <a:spcPct val="115000"/>
              </a:lnSpc>
              <a:spcBef>
                <a:spcPts val="0"/>
              </a:spcBef>
              <a:spcAft>
                <a:spcPts val="0"/>
              </a:spcAft>
              <a:buSzPct val="25000"/>
              <a:buNone/>
            </a:pPr>
            <a:r>
              <a:rPr strike="noStrike" u="none" b="1" cap="none" baseline="0" sz="1800" lang="fr-FR" i="0">
                <a:solidFill>
                  <a:srgbClr val="73266E"/>
                </a:solidFill>
                <a:latin typeface="Arial"/>
                <a:ea typeface="Arial"/>
                <a:cs typeface="Arial"/>
                <a:sym typeface="Arial"/>
              </a:rPr>
              <a:t>?</a:t>
            </a:r>
          </a:p>
        </p:txBody>
      </p:sp>
      <p:sp>
        <p:nvSpPr>
          <p:cNvPr id="308" name="Shape 308"/>
          <p:cNvSpPr/>
          <p:nvPr/>
        </p:nvSpPr>
        <p:spPr>
          <a:xfrm>
            <a:off y="1704357" x="882204"/>
            <a:ext cy="3163280" cx="4354267"/>
          </a:xfrm>
          <a:prstGeom prst="rect">
            <a:avLst/>
          </a:prstGeom>
          <a:noFill/>
          <a:ln w="25400" cap="flat">
            <a:solidFill>
              <a:srgbClr val="4E6DD3"/>
            </a:solidFill>
            <a:prstDash val="solid"/>
            <a:round/>
            <a:headEnd w="med" len="med" type="none"/>
            <a:tailEnd w="med" len="med" type="none"/>
          </a:ln>
        </p:spPr>
        <p:txBody>
          <a:bodyPr bIns="45700" rIns="91425" lIns="91425" tIns="45700" anchor="ctr" anchorCtr="0">
            <a:noAutofit/>
          </a:bodyPr>
          <a:lstStyle/>
          <a:p>
            <a:pPr algn="ctr" rtl="0" lvl="0" marR="0" indent="0" marL="0">
              <a:lnSpc>
                <a:spcPct val="115000"/>
              </a:lnSpc>
              <a:spcBef>
                <a:spcPts val="0"/>
              </a:spcBef>
              <a:spcAft>
                <a:spcPts val="0"/>
              </a:spcAft>
              <a:buNone/>
            </a:pPr>
            <a:r>
              <a:t/>
            </a:r>
            <a:endParaRPr strike="noStrike" u="none" b="0" cap="none" baseline="0" sz="1600" i="0">
              <a:solidFill>
                <a:schemeClr val="lt1"/>
              </a:solidFill>
              <a:latin typeface="Arial"/>
              <a:ea typeface="Arial"/>
              <a:cs typeface="Arial"/>
              <a:sym typeface="Arial"/>
            </a:endParaRPr>
          </a:p>
        </p:txBody>
      </p:sp>
      <p:cxnSp>
        <p:nvCxnSpPr>
          <p:cNvPr id="309" name="Shape 309"/>
          <p:cNvCxnSpPr>
            <a:stCxn id="301" idx="1"/>
            <a:endCxn id="306" idx="5"/>
          </p:cNvCxnSpPr>
          <p:nvPr/>
        </p:nvCxnSpPr>
        <p:spPr>
          <a:xfrm rot="10800000">
            <a:off y="5567103" x="3865000"/>
            <a:ext cy="6000" cx="2140200"/>
          </a:xfrm>
          <a:prstGeom prst="straightConnector1">
            <a:avLst/>
          </a:prstGeom>
          <a:solidFill>
            <a:schemeClr val="lt1"/>
          </a:solidFill>
          <a:ln w="9525" cap="flat">
            <a:solidFill>
              <a:schemeClr val="dk1"/>
            </a:solidFill>
            <a:prstDash val="solid"/>
            <a:round/>
            <a:headEnd w="med" len="med" type="none"/>
            <a:tailEnd w="lg" len="lg" type="stealth"/>
          </a:ln>
        </p:spPr>
      </p:cxnSp>
      <p:sp>
        <p:nvSpPr>
          <p:cNvPr id="310" name="Shape 310"/>
          <p:cNvSpPr/>
          <p:nvPr/>
        </p:nvSpPr>
        <p:spPr>
          <a:xfrm>
            <a:off y="2667890" x="6145041"/>
            <a:ext cy="888704" cx="3810169"/>
          </a:xfrm>
          <a:prstGeom prst="rect">
            <a:avLst/>
          </a:prstGeom>
          <a:noFill/>
          <a:ln>
            <a:noFill/>
          </a:ln>
        </p:spPr>
        <p:txBody>
          <a:bodyPr bIns="45700" rIns="91425" lIns="91425" tIns="45700" anchor="t" anchorCtr="0">
            <a:noAutofit/>
          </a:bodyPr>
          <a:lstStyle/>
          <a:p>
            <a:pPr algn="just" rtl="0" lvl="0" marR="0" indent="0" marL="0">
              <a:lnSpc>
                <a:spcPct val="115000"/>
              </a:lnSpc>
              <a:spcBef>
                <a:spcPts val="0"/>
              </a:spcBef>
              <a:spcAft>
                <a:spcPts val="0"/>
              </a:spcAft>
              <a:buSzPct val="25000"/>
              <a:buNone/>
            </a:pPr>
            <a:r>
              <a:rPr strike="noStrike" u="none" b="0" cap="none" baseline="0" sz="1500" lang="fr-FR" i="0">
                <a:solidFill>
                  <a:schemeClr val="dk1"/>
                </a:solidFill>
                <a:latin typeface="Arial"/>
                <a:ea typeface="Arial"/>
                <a:cs typeface="Arial"/>
                <a:sym typeface="Arial"/>
              </a:rPr>
              <a:t>Sub-objective in ModelWriter: focus on Operational cases and Conditions and estimation and measurement expressions</a:t>
            </a:r>
          </a:p>
        </p:txBody>
      </p:sp>
      <p:sp>
        <p:nvSpPr>
          <p:cNvPr id="311" name="Shape 311"/>
          <p:cNvSpPr/>
          <p:nvPr/>
        </p:nvSpPr>
        <p:spPr>
          <a:xfrm>
            <a:off y="0" x="4637144"/>
            <a:ext cy="1476375" cx="5903553"/>
          </a:xfrm>
          <a:prstGeom prst="wedgeRectCallout">
            <a:avLst>
              <a:gd fmla="val -55292" name="adj1"/>
              <a:gd fmla="val -9624" name="adj2"/>
            </a:avLst>
          </a:prstGeom>
          <a:solidFill>
            <a:schemeClr val="lt1"/>
          </a:soli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rgbClr val="0070C0"/>
                </a:solidFill>
                <a:latin typeface="Arial"/>
                <a:ea typeface="Arial"/>
                <a:cs typeface="Arial"/>
                <a:sym typeface="Arial"/>
              </a:rPr>
              <a:t>This UC is still under discussion. It will replace the foreseen OBEO UC03. The intent is to refine it and address an Airbus UC instead. We are currently considering the providing of a synchronized mechanism between text and operational requirements FFBD models.</a:t>
            </a:r>
          </a:p>
        </p:txBody>
      </p:sp>
      <p:pic>
        <p:nvPicPr>
          <p:cNvPr id="312" name="Shape 312"/>
          <p:cNvPicPr preferRelativeResize="0"/>
          <p:nvPr/>
        </p:nvPicPr>
        <p:blipFill rotWithShape="1">
          <a:blip r:embed="rId8">
            <a:alphaModFix/>
          </a:blip>
          <a:srcRect t="0" b="0" r="0" l="0"/>
          <a:stretch/>
        </p:blipFill>
        <p:spPr>
          <a:xfrm>
            <a:off y="690750" x="4182523"/>
            <a:ext cy="948729" cx="86351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y="0" x="0"/>
          <a:ext cy="0" cx="0"/>
          <a:chOff y="0" x="0"/>
          <a:chExt cy="0" cx="0"/>
        </a:xfrm>
      </p:grpSpPr>
      <p:sp>
        <p:nvSpPr>
          <p:cNvPr id="317" name="Shape 317"/>
          <p:cNvSpPr txBox="1"/>
          <p:nvPr>
            <p:ph type="title"/>
          </p:nvPr>
        </p:nvSpPr>
        <p:spPr>
          <a:xfrm>
            <a:off y="720725" x="414337"/>
            <a:ext cy="971550" cx="9864724"/>
          </a:xfrm>
          <a:prstGeom prst="rect">
            <a:avLst/>
          </a:prstGeom>
          <a:noFill/>
          <a:ln>
            <a:noFill/>
          </a:ln>
        </p:spPr>
        <p:txBody>
          <a:bodyPr bIns="0" rIns="0" lIns="0" tIns="0" anchor="t" anchorCtr="0">
            <a:noAutofit/>
          </a:bodyPr>
          <a:lstStyle/>
          <a:p>
            <a:pPr algn="l" rtl="0" lvl="0" marR="0" indent="0" marL="0">
              <a:lnSpc>
                <a:spcPct val="110000"/>
              </a:lnSpc>
              <a:spcBef>
                <a:spcPts val="0"/>
              </a:spcBef>
              <a:spcAft>
                <a:spcPts val="0"/>
              </a:spcAft>
              <a:buSzPct val="25000"/>
              <a:buNone/>
            </a:pPr>
            <a:r>
              <a:rPr strike="noStrike" u="none" b="0" cap="none" baseline="0" sz="2500" lang="fr-FR" i="0">
                <a:solidFill>
                  <a:schemeClr val="accent1"/>
                </a:solidFill>
                <a:latin typeface="Arial"/>
                <a:ea typeface="Arial"/>
                <a:cs typeface="Arial"/>
                <a:sym typeface="Arial"/>
              </a:rPr>
              <a:t>UC FR 06 (NEW) main functions</a:t>
            </a:r>
          </a:p>
        </p:txBody>
      </p:sp>
      <p:sp>
        <p:nvSpPr>
          <p:cNvPr id="318" name="Shape 318"/>
          <p:cNvSpPr txBox="1"/>
          <p:nvPr>
            <p:ph idx="10" type="dt"/>
          </p:nvPr>
        </p:nvSpPr>
        <p:spPr>
          <a:xfrm>
            <a:off y="7129463" x="414337"/>
            <a:ext cy="236536" cx="4068761"/>
          </a:xfrm>
          <a:prstGeom prst="rect">
            <a:avLst/>
          </a:prstGeom>
          <a:noFill/>
          <a:ln>
            <a:noFill/>
          </a:ln>
        </p:spPr>
        <p:txBody>
          <a:bodyPr bIns="0" rIns="0" lIns="0" tIns="0" anchor="b" anchorCtr="0">
            <a:noAutofit/>
          </a:bodyPr>
          <a:lstStyle/>
          <a:p>
            <a:pPr algn="l" rtl="0" lvl="0" marR="0" indent="0" marL="0">
              <a:lnSpc>
                <a:spcPct val="100000"/>
              </a:lnSpc>
              <a:spcBef>
                <a:spcPts val="0"/>
              </a:spcBef>
              <a:buSzPct val="25000"/>
              <a:buNone/>
            </a:pPr>
            <a:r>
              <a:rPr strike="noStrike" u="none" b="0" cap="none" baseline="0" sz="900" lang="fr-FR" i="0">
                <a:solidFill>
                  <a:schemeClr val="dk1"/>
                </a:solidFill>
                <a:latin typeface="Arial"/>
                <a:ea typeface="Arial"/>
                <a:cs typeface="Arial"/>
                <a:sym typeface="Arial"/>
              </a:rPr>
              <a:t>Mois 200X </a:t>
            </a:r>
          </a:p>
        </p:txBody>
      </p:sp>
      <p:sp>
        <p:nvSpPr>
          <p:cNvPr id="319" name="Shape 319"/>
          <p:cNvSpPr/>
          <p:nvPr/>
        </p:nvSpPr>
        <p:spPr>
          <a:xfrm>
            <a:off y="2682324" x="234132"/>
            <a:ext cy="1032097" cx="1852605"/>
          </a:xfrm>
          <a:prstGeom prst="flowChartMultidocument">
            <a:avLst/>
          </a:prstGeom>
          <a:solidFill>
            <a:schemeClr val="accent1"/>
          </a:solidFill>
          <a:ln w="25400" cap="flat">
            <a:solidFill>
              <a:schemeClr val="dk2"/>
            </a:solidFill>
            <a:prstDash val="solid"/>
            <a:round/>
            <a:headEnd w="med" len="med" type="none"/>
            <a:tailEnd w="med" len="med" type="none"/>
          </a:ln>
        </p:spPr>
        <p:txBody>
          <a:bodyPr bIns="52150" rIns="104300" lIns="104300" tIns="52150" anchor="ctr"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Source</a:t>
            </a:r>
            <a:br>
              <a:rPr strike="noStrike" u="none" b="0" cap="none" baseline="0" sz="1600" lang="fr-FR" i="0">
                <a:solidFill>
                  <a:schemeClr val="lt1"/>
                </a:solidFill>
                <a:latin typeface="Arial"/>
                <a:ea typeface="Arial"/>
                <a:cs typeface="Arial"/>
                <a:sym typeface="Arial"/>
              </a:rPr>
            </a:br>
            <a:r>
              <a:rPr strike="noStrike" u="none" b="0" cap="none" baseline="0" sz="1600" lang="fr-FR" i="0">
                <a:solidFill>
                  <a:schemeClr val="lt1"/>
                </a:solidFill>
                <a:latin typeface="Arial"/>
                <a:ea typeface="Arial"/>
                <a:cs typeface="Arial"/>
                <a:sym typeface="Arial"/>
              </a:rPr>
              <a:t>documents</a:t>
            </a:r>
          </a:p>
        </p:txBody>
      </p:sp>
      <p:cxnSp>
        <p:nvCxnSpPr>
          <p:cNvPr id="320" name="Shape 320"/>
          <p:cNvCxnSpPr>
            <a:stCxn id="319" idx="3"/>
          </p:cNvCxnSpPr>
          <p:nvPr/>
        </p:nvCxnSpPr>
        <p:spPr>
          <a:xfrm>
            <a:off y="3198373" x="2086737"/>
            <a:ext cy="2400" cx="294600"/>
          </a:xfrm>
          <a:prstGeom prst="straightConnector1">
            <a:avLst/>
          </a:prstGeom>
          <a:noFill/>
          <a:ln w="9525" cap="flat">
            <a:solidFill>
              <a:srgbClr val="1A2E74"/>
            </a:solidFill>
            <a:prstDash val="solid"/>
            <a:round/>
            <a:headEnd w="med" len="med" type="none"/>
            <a:tailEnd w="lg" len="lg" type="stealth"/>
          </a:ln>
        </p:spPr>
      </p:cxnSp>
      <p:sp>
        <p:nvSpPr>
          <p:cNvPr id="321" name="Shape 321"/>
          <p:cNvSpPr txBox="1"/>
          <p:nvPr/>
        </p:nvSpPr>
        <p:spPr>
          <a:xfrm>
            <a:off y="2864944" x="2381472"/>
            <a:ext cy="671633" cx="1661708"/>
          </a:xfrm>
          <a:prstGeom prst="rect">
            <a:avLst/>
          </a:prstGeom>
          <a:gradFill>
            <a:gsLst>
              <a:gs pos="0">
                <a:srgbClr val="0C688F"/>
              </a:gs>
              <a:gs pos="80000">
                <a:srgbClr val="1188BB"/>
              </a:gs>
              <a:gs pos="100000">
                <a:srgbClr val="0F8BBF"/>
              </a:gs>
            </a:gsLst>
            <a:lin ang="16200000" scaled="0"/>
          </a:gradFill>
          <a:ln w="9525" cap="flat">
            <a:solidFill>
              <a:srgbClr val="2283AD"/>
            </a:solidFill>
            <a:prstDash val="solid"/>
            <a:round/>
            <a:headEnd w="med" len="med" type="none"/>
            <a:tailEnd w="med" len="med" type="none"/>
          </a:ln>
        </p:spPr>
        <p:txBody>
          <a:bodyPr bIns="52150" rIns="104300" lIns="104300" tIns="52150" anchor="t"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F1: support model definition</a:t>
            </a:r>
          </a:p>
        </p:txBody>
      </p:sp>
      <p:cxnSp>
        <p:nvCxnSpPr>
          <p:cNvPr id="322" name="Shape 322"/>
          <p:cNvCxnSpPr>
            <a:stCxn id="321" idx="3"/>
          </p:cNvCxnSpPr>
          <p:nvPr/>
        </p:nvCxnSpPr>
        <p:spPr>
          <a:xfrm rot="10800000" flipH="1">
            <a:off y="3198361" x="4043180"/>
            <a:ext cy="2400" cx="654000"/>
          </a:xfrm>
          <a:prstGeom prst="straightConnector1">
            <a:avLst/>
          </a:prstGeom>
          <a:noFill/>
          <a:ln w="9525" cap="flat">
            <a:solidFill>
              <a:srgbClr val="1A2E74"/>
            </a:solidFill>
            <a:prstDash val="solid"/>
            <a:round/>
            <a:headEnd w="med" len="med" type="none"/>
            <a:tailEnd w="lg" len="lg" type="stealth"/>
          </a:ln>
        </p:spPr>
      </p:cxnSp>
      <p:cxnSp>
        <p:nvCxnSpPr>
          <p:cNvPr id="323" name="Shape 323"/>
          <p:cNvCxnSpPr/>
          <p:nvPr/>
        </p:nvCxnSpPr>
        <p:spPr>
          <a:xfrm flipH="1">
            <a:off y="2412478" x="5455111"/>
            <a:ext cy="285317" cx="7501"/>
          </a:xfrm>
          <a:prstGeom prst="straightConnector1">
            <a:avLst/>
          </a:prstGeom>
          <a:noFill/>
          <a:ln w="9525" cap="flat">
            <a:solidFill>
              <a:srgbClr val="1A2E74"/>
            </a:solidFill>
            <a:prstDash val="solid"/>
            <a:round/>
            <a:headEnd w="med" len="med" type="none"/>
            <a:tailEnd w="lg" len="lg" type="stealth"/>
          </a:ln>
        </p:spPr>
      </p:cxnSp>
      <p:cxnSp>
        <p:nvCxnSpPr>
          <p:cNvPr id="324" name="Shape 324"/>
          <p:cNvCxnSpPr/>
          <p:nvPr/>
        </p:nvCxnSpPr>
        <p:spPr>
          <a:xfrm>
            <a:off y="3699060" x="5455112"/>
            <a:ext cy="619004" cx="3023"/>
          </a:xfrm>
          <a:prstGeom prst="straightConnector1">
            <a:avLst/>
          </a:prstGeom>
          <a:noFill/>
          <a:ln w="9525" cap="flat">
            <a:solidFill>
              <a:srgbClr val="1A2E74"/>
            </a:solidFill>
            <a:prstDash val="solid"/>
            <a:round/>
            <a:headEnd w="med" len="med" type="none"/>
            <a:tailEnd w="lg" len="lg" type="stealth"/>
          </a:ln>
        </p:spPr>
      </p:cxnSp>
      <p:sp>
        <p:nvSpPr>
          <p:cNvPr id="325" name="Shape 325"/>
          <p:cNvSpPr/>
          <p:nvPr/>
        </p:nvSpPr>
        <p:spPr>
          <a:xfrm>
            <a:off y="5793221" x="8959577"/>
            <a:ext cy="1067184" cx="1515767"/>
          </a:xfrm>
          <a:prstGeom prst="frame">
            <a:avLst>
              <a:gd fmla="val 12500" name="adj1"/>
            </a:avLst>
          </a:prstGeom>
          <a:solidFill>
            <a:srgbClr val="BFBFBF"/>
          </a:solidFill>
          <a:ln w="25400" cap="flat">
            <a:solidFill>
              <a:srgbClr val="D9D9D9"/>
            </a:solidFill>
            <a:prstDash val="solid"/>
            <a:round/>
            <a:headEnd w="med" len="med" type="none"/>
            <a:tailEnd w="med" len="med" type="none"/>
          </a:ln>
        </p:spPr>
        <p:txBody>
          <a:bodyPr bIns="52150" rIns="104300" lIns="104300" tIns="52150" anchor="ctr" anchorCtr="0">
            <a:noAutofit/>
          </a:bodyPr>
          <a:lstStyle/>
          <a:p>
            <a:pPr algn="ctr" rtl="0" lvl="0" marR="0" indent="0" marL="0">
              <a:lnSpc>
                <a:spcPct val="115000"/>
              </a:lnSpc>
              <a:spcBef>
                <a:spcPts val="0"/>
              </a:spcBef>
              <a:spcAft>
                <a:spcPts val="0"/>
              </a:spcAft>
              <a:buSzPct val="25000"/>
              <a:buNone/>
            </a:pPr>
            <a:r>
              <a:rPr strike="noStrike" u="none" b="1" cap="none" baseline="0" sz="1600" lang="fr-FR" i="0">
                <a:solidFill>
                  <a:srgbClr val="A5A5A5"/>
                </a:solidFill>
                <a:latin typeface="Arial"/>
                <a:ea typeface="Arial"/>
                <a:cs typeface="Arial"/>
                <a:sym typeface="Arial"/>
              </a:rPr>
              <a:t>Other MBSE models</a:t>
            </a:r>
          </a:p>
        </p:txBody>
      </p:sp>
      <p:cxnSp>
        <p:nvCxnSpPr>
          <p:cNvPr id="326" name="Shape 326"/>
          <p:cNvCxnSpPr>
            <a:stCxn id="325" idx="0"/>
          </p:cNvCxnSpPr>
          <p:nvPr/>
        </p:nvCxnSpPr>
        <p:spPr>
          <a:xfrm rot="10800000">
            <a:off y="5555021" x="9717461"/>
            <a:ext cy="238200" cx="0"/>
          </a:xfrm>
          <a:prstGeom prst="straightConnector1">
            <a:avLst/>
          </a:prstGeom>
          <a:noFill/>
          <a:ln w="9525" cap="flat">
            <a:solidFill>
              <a:srgbClr val="A5A5A5"/>
            </a:solidFill>
            <a:prstDash val="solid"/>
            <a:round/>
            <a:headEnd w="med" len="med" type="none"/>
            <a:tailEnd w="lg" len="lg" type="stealth"/>
          </a:ln>
        </p:spPr>
      </p:cxnSp>
      <p:cxnSp>
        <p:nvCxnSpPr>
          <p:cNvPr id="327" name="Shape 327"/>
          <p:cNvCxnSpPr/>
          <p:nvPr/>
        </p:nvCxnSpPr>
        <p:spPr>
          <a:xfrm>
            <a:off y="3700771" x="1697453"/>
            <a:ext cy="1119720" cx="978749"/>
          </a:xfrm>
          <a:prstGeom prst="straightConnector1">
            <a:avLst/>
          </a:prstGeom>
          <a:noFill/>
          <a:ln w="9525" cap="flat">
            <a:solidFill>
              <a:srgbClr val="1A2E74"/>
            </a:solidFill>
            <a:prstDash val="solid"/>
            <a:round/>
            <a:headEnd w="med" len="med" type="none"/>
            <a:tailEnd w="lg" len="lg" type="stealth"/>
          </a:ln>
        </p:spPr>
      </p:cxnSp>
      <p:cxnSp>
        <p:nvCxnSpPr>
          <p:cNvPr id="328" name="Shape 328"/>
          <p:cNvCxnSpPr/>
          <p:nvPr/>
        </p:nvCxnSpPr>
        <p:spPr>
          <a:xfrm>
            <a:off y="4946610" x="4138975"/>
            <a:ext cy="6593" cx="561277"/>
          </a:xfrm>
          <a:prstGeom prst="straightConnector1">
            <a:avLst/>
          </a:prstGeom>
          <a:noFill/>
          <a:ln w="9525" cap="flat">
            <a:solidFill>
              <a:srgbClr val="1A2E74"/>
            </a:solidFill>
            <a:prstDash val="solid"/>
            <a:round/>
            <a:headEnd w="med" len="med" type="none"/>
            <a:tailEnd w="lg" len="lg" type="stealth"/>
          </a:ln>
        </p:spPr>
      </p:cxnSp>
      <p:sp>
        <p:nvSpPr>
          <p:cNvPr id="329" name="Shape 329"/>
          <p:cNvSpPr txBox="1"/>
          <p:nvPr/>
        </p:nvSpPr>
        <p:spPr>
          <a:xfrm>
            <a:off y="1811633" x="4050555"/>
            <a:ext cy="600844" cx="2824113"/>
          </a:xfrm>
          <a:prstGeom prst="rect">
            <a:avLst/>
          </a:prstGeom>
          <a:noFill/>
          <a:ln>
            <a:noFill/>
          </a:ln>
        </p:spPr>
        <p:txBody>
          <a:bodyPr bIns="52150" rIns="104300" lIns="104300" tIns="52150" anchor="t" anchorCtr="0">
            <a:noAutofit/>
          </a:bodyPr>
          <a:lstStyle/>
          <a:p>
            <a:pPr algn="ctr" rtl="0" lvl="0" marR="0" indent="-106840" marL="106840">
              <a:lnSpc>
                <a:spcPct val="115000"/>
              </a:lnSpc>
              <a:spcBef>
                <a:spcPts val="0"/>
              </a:spcBef>
              <a:spcAft>
                <a:spcPts val="0"/>
              </a:spcAft>
              <a:buClr>
                <a:schemeClr val="dk1"/>
              </a:buClr>
              <a:buSzPct val="100000"/>
              <a:buFont typeface="Noto Symbol"/>
              <a:buChar char="▪"/>
            </a:pPr>
            <a:r>
              <a:rPr strike="noStrike" u="none" b="0" cap="none" baseline="0" sz="1400" lang="fr-FR" i="0">
                <a:solidFill>
                  <a:schemeClr val="dk1"/>
                </a:solidFill>
                <a:latin typeface="Arial"/>
                <a:ea typeface="Arial"/>
                <a:cs typeface="Arial"/>
                <a:sym typeface="Arial"/>
              </a:rPr>
              <a:t>Operational conditions</a:t>
            </a:r>
          </a:p>
          <a:p>
            <a:pPr algn="ctr" rtl="0" lvl="0" marR="0" indent="-106840" marL="106840">
              <a:lnSpc>
                <a:spcPct val="115000"/>
              </a:lnSpc>
              <a:spcBef>
                <a:spcPts val="0"/>
              </a:spcBef>
              <a:spcAft>
                <a:spcPts val="0"/>
              </a:spcAft>
              <a:buClr>
                <a:schemeClr val="dk1"/>
              </a:buClr>
              <a:buSzPct val="100000"/>
              <a:buFont typeface="Noto Symbol"/>
              <a:buChar char="▪"/>
            </a:pPr>
            <a:r>
              <a:rPr strike="noStrike" u="none" b="0" cap="none" baseline="0" sz="1400" lang="fr-FR" i="0">
                <a:solidFill>
                  <a:schemeClr val="dk1"/>
                </a:solidFill>
                <a:latin typeface="Arial"/>
                <a:ea typeface="Arial"/>
                <a:cs typeface="Arial"/>
                <a:sym typeface="Arial"/>
              </a:rPr>
              <a:t>Measurement </a:t>
            </a:r>
          </a:p>
        </p:txBody>
      </p:sp>
      <p:sp>
        <p:nvSpPr>
          <p:cNvPr id="330" name="Shape 330"/>
          <p:cNvSpPr txBox="1"/>
          <p:nvPr/>
        </p:nvSpPr>
        <p:spPr>
          <a:xfrm>
            <a:off y="4610792" x="2381471"/>
            <a:ext cy="671633" cx="1757504"/>
          </a:xfrm>
          <a:prstGeom prst="rect">
            <a:avLst/>
          </a:prstGeom>
          <a:gradFill>
            <a:gsLst>
              <a:gs pos="0">
                <a:srgbClr val="0C688F"/>
              </a:gs>
              <a:gs pos="80000">
                <a:srgbClr val="1188BB"/>
              </a:gs>
              <a:gs pos="100000">
                <a:srgbClr val="0F8BBF"/>
              </a:gs>
            </a:gsLst>
            <a:lin ang="16200000" scaled="0"/>
          </a:gradFill>
          <a:ln w="9525" cap="flat">
            <a:solidFill>
              <a:srgbClr val="2283AD"/>
            </a:solidFill>
            <a:prstDash val="solid"/>
            <a:round/>
            <a:headEnd w="med" len="med" type="none"/>
            <a:tailEnd w="med" len="med" type="none"/>
          </a:ln>
        </p:spPr>
        <p:txBody>
          <a:bodyPr bIns="52150" rIns="104300" lIns="104300" tIns="52150" anchor="t" anchorCtr="0">
            <a:noAutofit/>
          </a:bodyPr>
          <a:lstStyle/>
          <a:p>
            <a:pPr algn="ctr" rtl="0" lvl="0" marR="0" indent="-106840" marL="10684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F2: Synchronize target req</a:t>
            </a:r>
          </a:p>
        </p:txBody>
      </p:sp>
      <p:sp>
        <p:nvSpPr>
          <p:cNvPr id="331" name="Shape 331"/>
          <p:cNvSpPr/>
          <p:nvPr/>
        </p:nvSpPr>
        <p:spPr>
          <a:xfrm>
            <a:off y="4318066" x="4700251"/>
            <a:ext cy="1270275" cx="1515768"/>
          </a:xfrm>
          <a:prstGeom prst="flowChartMagneticDisk">
            <a:avLst/>
          </a:prstGeom>
          <a:solidFill>
            <a:schemeClr val="accent1"/>
          </a:solidFill>
          <a:ln w="25400" cap="flat">
            <a:solidFill>
              <a:srgbClr val="98A8B7"/>
            </a:solidFill>
            <a:prstDash val="solid"/>
            <a:round/>
            <a:headEnd w="med" len="med" type="none"/>
            <a:tailEnd w="med" len="med" type="none"/>
          </a:ln>
        </p:spPr>
        <p:txBody>
          <a:bodyPr bIns="52150" rIns="104300" lIns="104300" tIns="52150" anchor="ctr"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Operation &amp; funfion reference Data base</a:t>
            </a:r>
          </a:p>
        </p:txBody>
      </p:sp>
      <p:sp>
        <p:nvSpPr>
          <p:cNvPr id="332" name="Shape 332"/>
          <p:cNvSpPr/>
          <p:nvPr/>
        </p:nvSpPr>
        <p:spPr>
          <a:xfrm>
            <a:off y="2697797" x="4697228"/>
            <a:ext cy="1001263" cx="1515767"/>
          </a:xfrm>
          <a:prstGeom prst="flowChartProcess">
            <a:avLst/>
          </a:prstGeom>
          <a:solidFill>
            <a:schemeClr val="accent1"/>
          </a:solidFill>
          <a:ln w="25400" cap="flat">
            <a:solidFill>
              <a:srgbClr val="162355"/>
            </a:solidFill>
            <a:prstDash val="solid"/>
            <a:round/>
            <a:headEnd w="med" len="med" type="none"/>
            <a:tailEnd w="med" len="med" type="none"/>
          </a:ln>
        </p:spPr>
        <p:txBody>
          <a:bodyPr bIns="52150" rIns="104300" lIns="104300" tIns="52150" anchor="ctr"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Model</a:t>
            </a:r>
          </a:p>
        </p:txBody>
      </p:sp>
      <p:sp>
        <p:nvSpPr>
          <p:cNvPr id="333" name="Shape 333"/>
          <p:cNvSpPr/>
          <p:nvPr/>
        </p:nvSpPr>
        <p:spPr>
          <a:xfrm>
            <a:off y="1141158" x="7002884"/>
            <a:ext cy="888704" cx="3443874"/>
          </a:xfrm>
          <a:prstGeom prst="rect">
            <a:avLst/>
          </a:prstGeom>
          <a:noFill/>
          <a:ln>
            <a:noFill/>
          </a:ln>
        </p:spPr>
        <p:txBody>
          <a:bodyPr bIns="45700" rIns="91425" lIns="91425" tIns="45700" anchor="t" anchorCtr="0">
            <a:noAutofit/>
          </a:bodyPr>
          <a:lstStyle/>
          <a:p>
            <a:pPr algn="just" rtl="0" lvl="0" marR="0" indent="0" marL="0">
              <a:lnSpc>
                <a:spcPct val="115000"/>
              </a:lnSpc>
              <a:spcBef>
                <a:spcPts val="0"/>
              </a:spcBef>
              <a:spcAft>
                <a:spcPts val="0"/>
              </a:spcAft>
              <a:buSzPct val="25000"/>
              <a:buNone/>
            </a:pPr>
            <a:r>
              <a:rPr strike="noStrike" u="none" b="0" cap="none" baseline="0" sz="1500" lang="fr-FR" i="0">
                <a:solidFill>
                  <a:schemeClr val="dk1"/>
                </a:solidFill>
                <a:latin typeface="Arial"/>
                <a:ea typeface="Arial"/>
                <a:cs typeface="Arial"/>
                <a:sym typeface="Arial"/>
              </a:rPr>
              <a:t>Overall objective: Synchronization between Operational Requirements and design</a:t>
            </a:r>
          </a:p>
        </p:txBody>
      </p:sp>
      <p:cxnSp>
        <p:nvCxnSpPr>
          <p:cNvPr id="334" name="Shape 334"/>
          <p:cNvCxnSpPr>
            <a:endCxn id="331" idx="4"/>
          </p:cNvCxnSpPr>
          <p:nvPr/>
        </p:nvCxnSpPr>
        <p:spPr>
          <a:xfrm flipH="1">
            <a:off y="4919903" x="6216019"/>
            <a:ext cy="33300" cx="2743500"/>
          </a:xfrm>
          <a:prstGeom prst="straightConnector1">
            <a:avLst/>
          </a:prstGeom>
          <a:noFill/>
          <a:ln w="9525" cap="flat">
            <a:solidFill>
              <a:srgbClr val="1A2E74"/>
            </a:solidFill>
            <a:prstDash val="solid"/>
            <a:round/>
            <a:headEnd w="med" len="med" type="none"/>
            <a:tailEnd w="lg" len="lg" type="stealth"/>
          </a:ln>
        </p:spPr>
      </p:cxnSp>
      <p:sp>
        <p:nvSpPr>
          <p:cNvPr id="335" name="Shape 335"/>
          <p:cNvSpPr/>
          <p:nvPr/>
        </p:nvSpPr>
        <p:spPr>
          <a:xfrm>
            <a:off y="4284687" x="8959577"/>
            <a:ext cy="1270275" cx="1515768"/>
          </a:xfrm>
          <a:prstGeom prst="flowChartMagneticDisk">
            <a:avLst/>
          </a:prstGeom>
          <a:solidFill>
            <a:schemeClr val="accent1"/>
          </a:solidFill>
          <a:ln w="25400" cap="flat">
            <a:solidFill>
              <a:srgbClr val="98A8B7"/>
            </a:solidFill>
            <a:prstDash val="solid"/>
            <a:round/>
            <a:headEnd w="med" len="med" type="none"/>
            <a:tailEnd w="med" len="med" type="none"/>
          </a:ln>
        </p:spPr>
        <p:txBody>
          <a:bodyPr bIns="52150" rIns="104300" lIns="104300" tIns="52150" anchor="ctr" anchorCtr="0">
            <a:noAutofit/>
          </a:bodyPr>
          <a:lstStyle/>
          <a:p>
            <a:pPr algn="ctr" rtl="0" lvl="0" marR="0" indent="0" marL="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Eng</a:t>
            </a:r>
          </a:p>
          <a:p>
            <a:pPr algn="ctr" rtl="0" lvl="0" marR="0" indent="0" marL="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Data base</a:t>
            </a:r>
          </a:p>
        </p:txBody>
      </p:sp>
      <p:sp>
        <p:nvSpPr>
          <p:cNvPr id="336" name="Shape 336"/>
          <p:cNvSpPr txBox="1"/>
          <p:nvPr/>
        </p:nvSpPr>
        <p:spPr>
          <a:xfrm>
            <a:off y="4614007" x="6732739"/>
            <a:ext cy="671633" cx="1757504"/>
          </a:xfrm>
          <a:prstGeom prst="rect">
            <a:avLst/>
          </a:prstGeom>
          <a:gradFill>
            <a:gsLst>
              <a:gs pos="0">
                <a:srgbClr val="0C688F"/>
              </a:gs>
              <a:gs pos="80000">
                <a:srgbClr val="1188BB"/>
              </a:gs>
              <a:gs pos="100000">
                <a:srgbClr val="0F8BBF"/>
              </a:gs>
            </a:gsLst>
            <a:lin ang="16200000" scaled="0"/>
          </a:gradFill>
          <a:ln w="9525" cap="flat">
            <a:solidFill>
              <a:srgbClr val="2283AD"/>
            </a:solidFill>
            <a:prstDash val="solid"/>
            <a:round/>
            <a:headEnd w="med" len="med" type="none"/>
            <a:tailEnd w="med" len="med" type="none"/>
          </a:ln>
        </p:spPr>
        <p:txBody>
          <a:bodyPr bIns="52150" rIns="104300" lIns="104300" tIns="52150" anchor="t" anchorCtr="0">
            <a:noAutofit/>
          </a:bodyPr>
          <a:lstStyle/>
          <a:p>
            <a:pPr algn="ctr" rtl="0" lvl="0" marR="0" indent="-106840" marL="106840">
              <a:lnSpc>
                <a:spcPct val="115000"/>
              </a:lnSpc>
              <a:spcBef>
                <a:spcPts val="0"/>
              </a:spcBef>
              <a:spcAft>
                <a:spcPts val="0"/>
              </a:spcAft>
              <a:buSzPct val="25000"/>
              <a:buNone/>
            </a:pPr>
            <a:r>
              <a:rPr strike="noStrike" u="none" b="0" cap="none" baseline="0" sz="1600" lang="fr-FR" i="0">
                <a:solidFill>
                  <a:schemeClr val="lt1"/>
                </a:solidFill>
                <a:latin typeface="Arial"/>
                <a:ea typeface="Arial"/>
                <a:cs typeface="Arial"/>
                <a:sym typeface="Arial"/>
              </a:rPr>
              <a:t>F3: Delta wrt design</a:t>
            </a:r>
          </a:p>
        </p:txBody>
      </p:sp>
      <p:sp>
        <p:nvSpPr>
          <p:cNvPr id="337" name="Shape 337"/>
          <p:cNvSpPr txBox="1"/>
          <p:nvPr/>
        </p:nvSpPr>
        <p:spPr>
          <a:xfrm>
            <a:off y="1593157" x="238159"/>
            <a:ext cy="1096365" cx="3668381"/>
          </a:xfrm>
          <a:prstGeom prst="rect">
            <a:avLst/>
          </a:prstGeom>
          <a:noFill/>
          <a:ln>
            <a:noFill/>
          </a:ln>
        </p:spPr>
        <p:txBody>
          <a:bodyPr bIns="52150" rIns="104300" lIns="104300" tIns="52150" anchor="t" anchorCtr="0">
            <a:noAutofit/>
          </a:bodyPr>
          <a:lstStyle/>
          <a:p>
            <a:pPr algn="l" rtl="0" lvl="0" marR="0" indent="-285750" marL="285750">
              <a:lnSpc>
                <a:spcPct val="115000"/>
              </a:lnSpc>
              <a:spcBef>
                <a:spcPts val="0"/>
              </a:spcBef>
              <a:spcAft>
                <a:spcPts val="0"/>
              </a:spcAft>
              <a:buClr>
                <a:schemeClr val="dk1"/>
              </a:buClr>
              <a:buSzPct val="100000"/>
              <a:buFont typeface="Arial"/>
              <a:buChar char="•"/>
            </a:pPr>
            <a:r>
              <a:rPr strike="noStrike" u="none" b="0" cap="none" baseline="0" sz="1400" lang="fr-FR" i="0">
                <a:solidFill>
                  <a:schemeClr val="dk1"/>
                </a:solidFill>
                <a:latin typeface="Arial"/>
                <a:ea typeface="Arial"/>
                <a:cs typeface="Arial"/>
                <a:sym typeface="Arial"/>
              </a:rPr>
              <a:t>Certification documents</a:t>
            </a:r>
          </a:p>
          <a:p>
            <a:pPr algn="l" rtl="0" lvl="0" marR="0" indent="-285750" marL="285750">
              <a:lnSpc>
                <a:spcPct val="115000"/>
              </a:lnSpc>
              <a:spcBef>
                <a:spcPts val="0"/>
              </a:spcBef>
              <a:spcAft>
                <a:spcPts val="0"/>
              </a:spcAft>
              <a:buClr>
                <a:schemeClr val="dk1"/>
              </a:buClr>
              <a:buSzPct val="100000"/>
              <a:buFont typeface="Arial"/>
              <a:buChar char="•"/>
            </a:pPr>
            <a:r>
              <a:rPr strike="noStrike" u="none" b="0" cap="none" baseline="0" sz="1400" lang="fr-FR" i="0">
                <a:solidFill>
                  <a:schemeClr val="dk1"/>
                </a:solidFill>
                <a:latin typeface="Arial"/>
                <a:ea typeface="Arial"/>
                <a:cs typeface="Arial"/>
                <a:sym typeface="Arial"/>
              </a:rPr>
              <a:t>A/C Functions / Operations reference</a:t>
            </a:r>
          </a:p>
          <a:p>
            <a:pPr algn="l" rtl="0" lvl="0" marR="0" indent="-285750" marL="285750">
              <a:lnSpc>
                <a:spcPct val="115000"/>
              </a:lnSpc>
              <a:spcBef>
                <a:spcPts val="0"/>
              </a:spcBef>
              <a:spcAft>
                <a:spcPts val="0"/>
              </a:spcAft>
              <a:buClr>
                <a:schemeClr val="dk1"/>
              </a:buClr>
              <a:buSzPct val="100000"/>
              <a:buFont typeface="Arial"/>
              <a:buChar char="•"/>
            </a:pPr>
            <a:r>
              <a:rPr strike="noStrike" u="none" b="0" cap="none" baseline="0" sz="1400" lang="fr-FR" i="0">
                <a:solidFill>
                  <a:schemeClr val="dk1"/>
                </a:solidFill>
                <a:latin typeface="Arial"/>
                <a:ea typeface="Arial"/>
                <a:cs typeface="Arial"/>
                <a:sym typeface="Arial"/>
              </a:rPr>
              <a:t>A/C performances handbook</a:t>
            </a:r>
          </a:p>
          <a:p>
            <a:pPr algn="l" rtl="0" lvl="0" marR="0" indent="-285750" marL="285750">
              <a:lnSpc>
                <a:spcPct val="115000"/>
              </a:lnSpc>
              <a:spcBef>
                <a:spcPts val="0"/>
              </a:spcBef>
              <a:spcAft>
                <a:spcPts val="0"/>
              </a:spcAft>
              <a:buClr>
                <a:schemeClr val="dk1"/>
              </a:buClr>
              <a:buSzPct val="100000"/>
              <a:buFont typeface="Arial"/>
              <a:buChar char="•"/>
            </a:pPr>
            <a:r>
              <a:rPr strike="noStrike" u="none" b="0" cap="none" baseline="0" sz="1400" lang="fr-FR" i="0">
                <a:solidFill>
                  <a:schemeClr val="dk1"/>
                </a:solidFill>
                <a:latin typeface="Arial"/>
                <a:ea typeface="Arial"/>
                <a:cs typeface="Arial"/>
                <a:sym typeface="Arial"/>
              </a:rPr>
              <a:t>… </a:t>
            </a:r>
          </a:p>
        </p:txBody>
      </p:sp>
      <p:pic>
        <p:nvPicPr>
          <p:cNvPr id="338" name="Shape 338"/>
          <p:cNvPicPr preferRelativeResize="0"/>
          <p:nvPr/>
        </p:nvPicPr>
        <p:blipFill rotWithShape="1">
          <a:blip r:embed="rId3">
            <a:alphaModFix/>
          </a:blip>
          <a:srcRect t="0" b="0" r="0" l="0"/>
          <a:stretch/>
        </p:blipFill>
        <p:spPr>
          <a:xfrm>
            <a:off y="790118" x="6139369"/>
            <a:ext cy="948729" cx="86351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y="0" x="0"/>
          <a:ext cy="0" cx="0"/>
          <a:chOff y="0" x="0"/>
          <a:chExt cy="0" cx="0"/>
        </a:xfrm>
      </p:grpSpPr>
      <p:sp>
        <p:nvSpPr>
          <p:cNvPr id="344" name="Shape 344"/>
          <p:cNvSpPr txBox="1"/>
          <p:nvPr>
            <p:ph type="title"/>
          </p:nvPr>
        </p:nvSpPr>
        <p:spPr>
          <a:xfrm>
            <a:off y="720725" x="414337"/>
            <a:ext cy="971550" cx="9864724"/>
          </a:xfrm>
          <a:prstGeom prst="rect">
            <a:avLst/>
          </a:prstGeom>
          <a:noFill/>
          <a:ln>
            <a:noFill/>
          </a:ln>
        </p:spPr>
        <p:txBody>
          <a:bodyPr bIns="0" rIns="0" lIns="0" tIns="0" anchor="t" anchorCtr="0">
            <a:noAutofit/>
          </a:bodyPr>
          <a:lstStyle/>
          <a:p>
            <a:pPr algn="l" rtl="0" lvl="0" marR="0" indent="0" marL="0">
              <a:lnSpc>
                <a:spcPct val="110000"/>
              </a:lnSpc>
              <a:spcBef>
                <a:spcPts val="0"/>
              </a:spcBef>
              <a:spcAft>
                <a:spcPts val="0"/>
              </a:spcAft>
              <a:buSzPct val="25000"/>
              <a:buNone/>
            </a:pPr>
            <a:r>
              <a:rPr strike="noStrike" u="none" b="0" cap="none" baseline="0" sz="2500" lang="fr-FR" i="0">
                <a:solidFill>
                  <a:schemeClr val="accent1"/>
                </a:solidFill>
                <a:latin typeface="Arial"/>
                <a:ea typeface="Arial"/>
                <a:cs typeface="Arial"/>
                <a:sym typeface="Arial"/>
              </a:rPr>
              <a:t>UC-FR-06 (NEW) Corpora status</a:t>
            </a:r>
          </a:p>
        </p:txBody>
      </p:sp>
      <p:sp>
        <p:nvSpPr>
          <p:cNvPr id="345" name="Shape 345"/>
          <p:cNvSpPr txBox="1"/>
          <p:nvPr>
            <p:ph idx="1" type="body"/>
          </p:nvPr>
        </p:nvSpPr>
        <p:spPr>
          <a:xfrm>
            <a:off y="2006600" x="414337"/>
            <a:ext cy="4725987" cx="9864724"/>
          </a:xfrm>
          <a:prstGeom prst="rect">
            <a:avLst/>
          </a:prstGeom>
          <a:noFill/>
          <a:ln>
            <a:noFill/>
          </a:ln>
        </p:spPr>
        <p:txBody>
          <a:bodyPr bIns="0" rIns="0" lIns="0" tIns="0" anchor="t" anchorCtr="0">
            <a:noAutofit/>
          </a:bodyPr>
          <a:lstStyle/>
          <a:p>
            <a:pPr algn="l" rtl="0" lvl="1" marR="0" indent="-285750" marL="285750">
              <a:lnSpc>
                <a:spcPct val="115000"/>
              </a:lnSpc>
              <a:spcBef>
                <a:spcPts val="0"/>
              </a:spcBef>
              <a:spcAft>
                <a:spcPts val="0"/>
              </a:spcAft>
              <a:buClr>
                <a:schemeClr val="dk1"/>
              </a:buClr>
              <a:buSzPct val="100000"/>
              <a:buFont typeface="Arial"/>
              <a:buChar char="•"/>
            </a:pPr>
            <a:r>
              <a:rPr strike="noStrike" u="none" b="1" cap="none" baseline="0" sz="2000" lang="fr-FR" i="0">
                <a:solidFill>
                  <a:schemeClr val="dk1"/>
                </a:solidFill>
                <a:latin typeface="Arial"/>
                <a:ea typeface="Arial"/>
                <a:cs typeface="Arial"/>
                <a:sym typeface="Arial"/>
              </a:rPr>
              <a:t>Source documents </a:t>
            </a:r>
            <a:r>
              <a:rPr strike="noStrike" u="none" b="0" cap="none" baseline="0" sz="2000" lang="fr-FR" i="0">
                <a:solidFill>
                  <a:schemeClr val="dk1"/>
                </a:solidFill>
                <a:latin typeface="Arial"/>
                <a:ea typeface="Arial"/>
                <a:cs typeface="Arial"/>
                <a:sym typeface="Arial"/>
              </a:rPr>
              <a:t>– on going collection  - Most probably some ad-hoc public sources will have to be built</a:t>
            </a:r>
          </a:p>
          <a:p>
            <a:pPr algn="l" rtl="0" lvl="1" marR="0" indent="-287338" marL="465138">
              <a:lnSpc>
                <a:spcPct val="115000"/>
              </a:lnSpc>
              <a:spcBef>
                <a:spcPts val="0"/>
              </a:spcBef>
              <a:spcAft>
                <a:spcPts val="0"/>
              </a:spcAft>
              <a:buClr>
                <a:schemeClr val="dk1"/>
              </a:buClr>
              <a:buSzPct val="100000"/>
              <a:buFont typeface="Arial"/>
              <a:buChar char="•"/>
            </a:pPr>
            <a:r>
              <a:rPr strike="noStrike" u="none" b="0" cap="none" baseline="0" sz="2000" lang="fr-FR" i="0">
                <a:solidFill>
                  <a:schemeClr val="dk1"/>
                </a:solidFill>
                <a:latin typeface="Arial"/>
                <a:ea typeface="Arial"/>
                <a:cs typeface="Arial"/>
                <a:sym typeface="Arial"/>
              </a:rPr>
              <a:t>A/C Operation requirements</a:t>
            </a:r>
          </a:p>
          <a:p>
            <a:pPr algn="l" rtl="0" lvl="1" marR="0" indent="-287338" marL="465138">
              <a:lnSpc>
                <a:spcPct val="115000"/>
              </a:lnSpc>
              <a:spcBef>
                <a:spcPts val="0"/>
              </a:spcBef>
              <a:spcAft>
                <a:spcPts val="0"/>
              </a:spcAft>
              <a:buClr>
                <a:schemeClr val="dk1"/>
              </a:buClr>
              <a:buSzPct val="100000"/>
              <a:buFont typeface="Arial"/>
              <a:buChar char="•"/>
            </a:pPr>
            <a:r>
              <a:rPr strike="noStrike" u="none" b="0" cap="none" baseline="0" sz="2000" lang="fr-FR" i="0">
                <a:solidFill>
                  <a:schemeClr val="dk1"/>
                </a:solidFill>
                <a:latin typeface="Arial"/>
                <a:ea typeface="Arial"/>
                <a:cs typeface="Arial"/>
                <a:sym typeface="Arial"/>
              </a:rPr>
              <a:t>Safety recommendations</a:t>
            </a:r>
          </a:p>
          <a:p>
            <a:pPr algn="l" rtl="0" lvl="1" marR="0" indent="-287338" marL="465138">
              <a:lnSpc>
                <a:spcPct val="115000"/>
              </a:lnSpc>
              <a:spcBef>
                <a:spcPts val="0"/>
              </a:spcBef>
              <a:spcAft>
                <a:spcPts val="0"/>
              </a:spcAft>
              <a:buClr>
                <a:schemeClr val="dk1"/>
              </a:buClr>
              <a:buSzPct val="100000"/>
              <a:buFont typeface="Arial"/>
              <a:buChar char="•"/>
            </a:pPr>
            <a:r>
              <a:rPr strike="noStrike" u="none" b="0" cap="none" baseline="0" sz="2000" lang="fr-FR" i="0">
                <a:solidFill>
                  <a:schemeClr val="dk1"/>
                </a:solidFill>
                <a:latin typeface="Arial"/>
                <a:ea typeface="Arial"/>
                <a:cs typeface="Arial"/>
                <a:sym typeface="Arial"/>
              </a:rPr>
              <a:t>Performances book</a:t>
            </a:r>
          </a:p>
          <a:p>
            <a:pPr algn="l" rtl="0" lvl="1" marR="0" indent="-287338" marL="465138">
              <a:lnSpc>
                <a:spcPct val="115000"/>
              </a:lnSpc>
              <a:spcBef>
                <a:spcPts val="0"/>
              </a:spcBef>
              <a:spcAft>
                <a:spcPts val="0"/>
              </a:spcAft>
              <a:buClr>
                <a:schemeClr val="dk1"/>
              </a:buClr>
              <a:buSzPct val="100000"/>
              <a:buFont typeface="Arial"/>
              <a:buChar char="•"/>
            </a:pPr>
            <a:r>
              <a:rPr strike="noStrike" u="none" b="0" cap="none" baseline="0" sz="2000" lang="fr-FR" i="0">
                <a:solidFill>
                  <a:schemeClr val="dk1"/>
                </a:solidFill>
                <a:latin typeface="Arial"/>
                <a:ea typeface="Arial"/>
                <a:cs typeface="Arial"/>
                <a:sym typeface="Arial"/>
              </a:rPr>
              <a:t>Certification CS-25 document (format TBC)</a:t>
            </a:r>
          </a:p>
          <a:p>
            <a:pPr algn="l" rtl="0" lvl="0" marR="0" indent="-158750" marL="285750">
              <a:lnSpc>
                <a:spcPct val="115000"/>
              </a:lnSpc>
              <a:spcBef>
                <a:spcPts val="0"/>
              </a:spcBef>
              <a:spcAft>
                <a:spcPts val="0"/>
              </a:spcAft>
              <a:buClr>
                <a:schemeClr val="dk1"/>
              </a:buClr>
              <a:buFont typeface="Arial"/>
              <a:buNone/>
            </a:pPr>
            <a:r>
              <a:t/>
            </a:r>
            <a:endParaRPr strike="noStrike" u="none" b="0" cap="none" baseline="0" sz="2000" i="0">
              <a:solidFill>
                <a:schemeClr val="dk1"/>
              </a:solidFill>
              <a:latin typeface="Arial"/>
              <a:ea typeface="Arial"/>
              <a:cs typeface="Arial"/>
              <a:sym typeface="Arial"/>
            </a:endParaRPr>
          </a:p>
          <a:p>
            <a:pPr algn="l" rtl="0" lvl="0" marR="0" indent="-285750" marL="285750">
              <a:lnSpc>
                <a:spcPct val="115000"/>
              </a:lnSpc>
              <a:spcBef>
                <a:spcPts val="0"/>
              </a:spcBef>
              <a:spcAft>
                <a:spcPts val="0"/>
              </a:spcAft>
              <a:buClr>
                <a:schemeClr val="dk1"/>
              </a:buClr>
              <a:buSzPct val="100000"/>
              <a:buFont typeface="Arial"/>
              <a:buChar char="•"/>
            </a:pPr>
            <a:r>
              <a:rPr strike="noStrike" u="none" b="0" cap="none" baseline="0" sz="2000" lang="fr-FR" i="0">
                <a:solidFill>
                  <a:schemeClr val="dk1"/>
                </a:solidFill>
                <a:latin typeface="Arial"/>
                <a:ea typeface="Arial"/>
                <a:cs typeface="Arial"/>
                <a:sym typeface="Arial"/>
              </a:rPr>
              <a:t>Models</a:t>
            </a:r>
          </a:p>
          <a:p>
            <a:pPr algn="l" rtl="0" lvl="1" marR="0" indent="-287338" marL="465138">
              <a:lnSpc>
                <a:spcPct val="115000"/>
              </a:lnSpc>
              <a:spcBef>
                <a:spcPts val="0"/>
              </a:spcBef>
              <a:spcAft>
                <a:spcPts val="0"/>
              </a:spcAft>
              <a:buClr>
                <a:schemeClr val="dk1"/>
              </a:buClr>
              <a:buSzPct val="100000"/>
              <a:buFont typeface="Arial"/>
              <a:buChar char="•"/>
            </a:pPr>
            <a:r>
              <a:rPr strike="noStrike" u="none" b="0" cap="none" baseline="0" sz="2000" lang="fr-FR" i="0">
                <a:solidFill>
                  <a:schemeClr val="dk1"/>
                </a:solidFill>
                <a:latin typeface="Arial"/>
                <a:ea typeface="Arial"/>
                <a:cs typeface="Arial"/>
                <a:sym typeface="Arial"/>
              </a:rPr>
              <a:t>eFFBD models for Aircraft operation (CORE Vitech tool)</a:t>
            </a:r>
          </a:p>
          <a:p>
            <a:pPr algn="l" rtl="0" lvl="1" marR="0" indent="-287338" marL="465138">
              <a:lnSpc>
                <a:spcPct val="115000"/>
              </a:lnSpc>
              <a:spcBef>
                <a:spcPts val="0"/>
              </a:spcBef>
              <a:spcAft>
                <a:spcPts val="0"/>
              </a:spcAft>
              <a:buClr>
                <a:schemeClr val="dk1"/>
              </a:buClr>
              <a:buSzPct val="100000"/>
              <a:buFont typeface="Arial"/>
              <a:buChar char="•"/>
            </a:pPr>
            <a:r>
              <a:rPr strike="noStrike" u="none" b="0" cap="none" baseline="0" sz="2000" lang="fr-FR" i="0">
                <a:solidFill>
                  <a:schemeClr val="dk1"/>
                </a:solidFill>
                <a:latin typeface="Arial"/>
                <a:ea typeface="Arial"/>
                <a:cs typeface="Arial"/>
                <a:sym typeface="Arial"/>
              </a:rPr>
              <a:t>ProGreSQL DB and existing architecture ER model (to be extended)</a:t>
            </a:r>
          </a:p>
          <a:p>
            <a:pPr algn="l" rtl="0" lvl="1" marR="0" indent="-287338" marL="465138">
              <a:lnSpc>
                <a:spcPct val="115000"/>
              </a:lnSpc>
              <a:spcBef>
                <a:spcPts val="0"/>
              </a:spcBef>
              <a:spcAft>
                <a:spcPts val="0"/>
              </a:spcAft>
              <a:buClr>
                <a:schemeClr val="dk1"/>
              </a:buClr>
              <a:buSzPct val="100000"/>
              <a:buFont typeface="Arial"/>
              <a:buChar char="•"/>
            </a:pPr>
            <a:r>
              <a:rPr strike="noStrike" u="none" b="0" cap="none" baseline="0" sz="2000" lang="fr-FR" i="0">
                <a:solidFill>
                  <a:schemeClr val="dk1"/>
                </a:solidFill>
                <a:latin typeface="Arial"/>
                <a:ea typeface="Arial"/>
                <a:cs typeface="Arial"/>
                <a:sym typeface="Arial"/>
              </a:rPr>
              <a:t>Preliminary QUDT based tables for description of Quantities, Units, etc. </a:t>
            </a:r>
          </a:p>
          <a:p>
            <a:pPr algn="l" rtl="0" lvl="1" marR="0" indent="-160337" marL="465138">
              <a:lnSpc>
                <a:spcPct val="115000"/>
              </a:lnSpc>
              <a:spcBef>
                <a:spcPts val="0"/>
              </a:spcBef>
              <a:spcAft>
                <a:spcPts val="0"/>
              </a:spcAft>
              <a:buClr>
                <a:schemeClr val="dk1"/>
              </a:buClr>
              <a:buFont typeface="Arial"/>
              <a:buNone/>
            </a:pPr>
            <a:r>
              <a:t/>
            </a:r>
            <a:endParaRPr strike="noStrike" u="none" b="0" cap="none" baseline="0" sz="2000" i="0">
              <a:solidFill>
                <a:schemeClr val="dk1"/>
              </a:solidFill>
              <a:latin typeface="Arial"/>
              <a:ea typeface="Arial"/>
              <a:cs typeface="Arial"/>
              <a:sym typeface="Arial"/>
            </a:endParaRPr>
          </a:p>
          <a:p>
            <a:pPr algn="l" rtl="0" lvl="0" marR="0" indent="0" marL="0">
              <a:lnSpc>
                <a:spcPct val="115000"/>
              </a:lnSpc>
              <a:spcBef>
                <a:spcPts val="0"/>
              </a:spcBef>
              <a:spcAft>
                <a:spcPts val="0"/>
              </a:spcAft>
              <a:buNone/>
            </a:pPr>
            <a:r>
              <a:t/>
            </a:r>
            <a:endParaRPr strike="noStrike" u="none" b="0" cap="none" baseline="0" sz="2000" i="0">
              <a:solidFill>
                <a:schemeClr val="dk1"/>
              </a:solidFill>
              <a:latin typeface="Arial"/>
              <a:ea typeface="Arial"/>
              <a:cs typeface="Arial"/>
              <a:sym typeface="Arial"/>
            </a:endParaRPr>
          </a:p>
        </p:txBody>
      </p:sp>
      <p:sp>
        <p:nvSpPr>
          <p:cNvPr id="346" name="Shape 346"/>
          <p:cNvSpPr txBox="1"/>
          <p:nvPr>
            <p:ph idx="10" type="dt"/>
          </p:nvPr>
        </p:nvSpPr>
        <p:spPr>
          <a:xfrm>
            <a:off y="7129463" x="414337"/>
            <a:ext cy="236536" cx="4068761"/>
          </a:xfrm>
          <a:prstGeom prst="rect">
            <a:avLst/>
          </a:prstGeom>
          <a:noFill/>
          <a:ln>
            <a:noFill/>
          </a:ln>
        </p:spPr>
        <p:txBody>
          <a:bodyPr bIns="0" rIns="0" lIns="0" tIns="0" anchor="b" anchorCtr="0">
            <a:noAutofit/>
          </a:bodyPr>
          <a:lstStyle/>
          <a:p>
            <a:pPr algn="l" rtl="0" lvl="0" marR="0" indent="0" marL="0">
              <a:lnSpc>
                <a:spcPct val="100000"/>
              </a:lnSpc>
              <a:spcBef>
                <a:spcPts val="0"/>
              </a:spcBef>
              <a:buSzPct val="25000"/>
              <a:buNone/>
            </a:pPr>
            <a:r>
              <a:rPr strike="noStrike" u="none" b="0" cap="none" baseline="0" sz="900" lang="fr-FR" i="0">
                <a:solidFill>
                  <a:schemeClr val="dk1"/>
                </a:solidFill>
                <a:latin typeface="Arial"/>
                <a:ea typeface="Arial"/>
                <a:cs typeface="Arial"/>
                <a:sym typeface="Arial"/>
              </a:rPr>
              <a:t>19 January 2015</a:t>
            </a:r>
          </a:p>
        </p:txBody>
      </p:sp>
      <p:sp>
        <p:nvSpPr>
          <p:cNvPr id="347" name="Shape 347"/>
          <p:cNvSpPr txBox="1"/>
          <p:nvPr>
            <p:ph idx="11" type="ftr"/>
          </p:nvPr>
        </p:nvSpPr>
        <p:spPr>
          <a:xfrm>
            <a:off y="252412" x="414337"/>
            <a:ext cy="276224" cx="8280399"/>
          </a:xfrm>
          <a:prstGeom prst="rect">
            <a:avLst/>
          </a:prstGeom>
          <a:noFill/>
          <a:ln>
            <a:noFill/>
          </a:ln>
        </p:spPr>
        <p:txBody>
          <a:bodyPr bIns="0" rIns="0" lIns="0" tIns="0" anchor="b" anchorCtr="0">
            <a:noAutofit/>
          </a:bodyPr>
          <a:lstStyle/>
          <a:p>
            <a:pPr algn="l" rtl="0" lvl="0" marR="0" indent="0" marL="0">
              <a:lnSpc>
                <a:spcPct val="100000"/>
              </a:lnSpc>
              <a:spcBef>
                <a:spcPts val="0"/>
              </a:spcBef>
              <a:buSzPct val="25000"/>
              <a:buNone/>
            </a:pPr>
            <a:r>
              <a:rPr strike="noStrike" u="none" b="0" cap="none" baseline="0" sz="900" lang="fr-FR" i="0">
                <a:solidFill>
                  <a:schemeClr val="dk1"/>
                </a:solidFill>
                <a:latin typeface="Arial"/>
                <a:ea typeface="Arial"/>
                <a:cs typeface="Arial"/>
                <a:sym typeface="Arial"/>
              </a:rPr>
              <a:t>ModelWriter KO preparation</a:t>
            </a:r>
          </a:p>
        </p:txBody>
      </p:sp>
      <p:sp>
        <p:nvSpPr>
          <p:cNvPr id="348" name="Shape 348"/>
          <p:cNvSpPr txBox="1"/>
          <p:nvPr>
            <p:ph idx="12" type="sldNum"/>
          </p:nvPr>
        </p:nvSpPr>
        <p:spPr>
          <a:xfrm>
            <a:off y="7127875" x="4913312"/>
            <a:ext cy="238124" cx="901700"/>
          </a:xfrm>
          <a:prstGeom prst="rect">
            <a:avLst/>
          </a:prstGeom>
          <a:noFill/>
          <a:ln>
            <a:noFill/>
          </a:ln>
        </p:spPr>
        <p:txBody>
          <a:bodyPr bIns="0" rIns="0" lIns="0" tIns="0" anchor="b" anchorCtr="0">
            <a:noAutofit/>
          </a:bodyPr>
          <a:lstStyle/>
          <a:p>
            <a:pPr algn="l" rtl="0" lvl="0" marR="0" indent="0" marL="0">
              <a:lnSpc>
                <a:spcPct val="100000"/>
              </a:lnSpc>
              <a:spcBef>
                <a:spcPts val="0"/>
              </a:spcBef>
              <a:buSzPct val="25000"/>
              <a:buNone/>
            </a:pPr>
            <a:fld id="{00000000-1234-1234-1234-123412341234}" type="slidenum">
              <a:rPr strike="noStrike" u="none" b="0" cap="none" baseline="0" sz="900" lang="fr-FR" i="0">
                <a:solidFill>
                  <a:schemeClr val="dk1"/>
                </a:solidFill>
                <a:latin typeface="Arial"/>
                <a:ea typeface="Arial"/>
                <a:cs typeface="Arial"/>
                <a:sym typeface="Arial"/>
              </a:rPr>
              <a:t>‹#›</a:t>
            </a:fld>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Airbus_Group_ppt_templates_-_Pictures">
  <a:themeElements>
    <a:clrScheme name="AIRBUS">
      <a:dk1>
        <a:srgbClr val="000000"/>
      </a:dk1>
      <a:lt1>
        <a:srgbClr val="FFFFFF"/>
      </a:lt1>
      <a:dk2>
        <a:srgbClr val="E0E0DF"/>
      </a:dk2>
      <a:lt2>
        <a:srgbClr val="E0E0DF"/>
      </a:lt2>
      <a:accent1>
        <a:srgbClr val="1E3174"/>
      </a:accent1>
      <a:accent2>
        <a:srgbClr val="0D5881"/>
      </a:accent2>
      <a:accent3>
        <a:srgbClr val="5A6F83"/>
      </a:accent3>
      <a:accent4>
        <a:srgbClr val="9099A7"/>
      </a:accent4>
      <a:accent5>
        <a:srgbClr val="0085AD"/>
      </a:accent5>
      <a:accent6>
        <a:srgbClr val="9A3393"/>
      </a:accent6>
      <a:hlink>
        <a:srgbClr val="000000"/>
      </a:hlink>
      <a:folHlink>
        <a:srgbClr val="0000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