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61"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37"/>
    <p:restoredTop sz="56163"/>
  </p:normalViewPr>
  <p:slideViewPr>
    <p:cSldViewPr snapToGrid="0">
      <p:cViewPr varScale="1">
        <p:scale>
          <a:sx n="80" d="100"/>
          <a:sy n="80" d="100"/>
        </p:scale>
        <p:origin x="192" y="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281223-1CA7-D142-BA6F-B48EAB78765B}" type="doc">
      <dgm:prSet loTypeId="urn:microsoft.com/office/officeart/2005/8/layout/pyramid1" loCatId="" qsTypeId="urn:microsoft.com/office/officeart/2005/8/quickstyle/simple1" qsCatId="simple" csTypeId="urn:microsoft.com/office/officeart/2005/8/colors/accent1_2" csCatId="accent1" phldr="1"/>
      <dgm:spPr/>
    </dgm:pt>
    <dgm:pt modelId="{D82E0049-EF39-724F-8AF2-41E1B9D19581}">
      <dgm:prSet phldrT="[Text]" custT="1"/>
      <dgm:spPr>
        <a:solidFill>
          <a:schemeClr val="accent6"/>
        </a:solidFill>
      </dgm:spPr>
      <dgm:t>
        <a:bodyPr/>
        <a:lstStyle/>
        <a:p>
          <a:endParaRPr lang="en-US" sz="2800" dirty="0"/>
        </a:p>
        <a:p>
          <a:r>
            <a:rPr lang="en-US" sz="2400" b="1" dirty="0"/>
            <a:t>Wisdom</a:t>
          </a:r>
        </a:p>
      </dgm:t>
    </dgm:pt>
    <dgm:pt modelId="{E4A0F0AA-1200-4340-B143-64A7166C45B9}" type="parTrans" cxnId="{8FC35FCC-FD74-354D-A1EF-C2B5EE17BC48}">
      <dgm:prSet/>
      <dgm:spPr/>
      <dgm:t>
        <a:bodyPr/>
        <a:lstStyle/>
        <a:p>
          <a:endParaRPr lang="en-US"/>
        </a:p>
      </dgm:t>
    </dgm:pt>
    <dgm:pt modelId="{E5E4B9AC-B21E-D348-A85E-EFC42841698F}" type="sibTrans" cxnId="{8FC35FCC-FD74-354D-A1EF-C2B5EE17BC48}">
      <dgm:prSet/>
      <dgm:spPr/>
      <dgm:t>
        <a:bodyPr/>
        <a:lstStyle/>
        <a:p>
          <a:endParaRPr lang="en-US"/>
        </a:p>
      </dgm:t>
    </dgm:pt>
    <dgm:pt modelId="{6A55A315-1AB8-1C42-8DCC-3416EC7F069D}">
      <dgm:prSet phldrT="[Text]" custT="1"/>
      <dgm:spPr>
        <a:solidFill>
          <a:schemeClr val="accent5"/>
        </a:solidFill>
      </dgm:spPr>
      <dgm:t>
        <a:bodyPr/>
        <a:lstStyle/>
        <a:p>
          <a:r>
            <a:rPr lang="en-US" sz="2800" dirty="0"/>
            <a:t>Knowledge</a:t>
          </a:r>
        </a:p>
      </dgm:t>
    </dgm:pt>
    <dgm:pt modelId="{EE31D6F6-D6FA-7D4B-97B2-6B60F7FC92E0}" type="parTrans" cxnId="{B464B291-0836-4D4F-88E1-198DDFACE0DA}">
      <dgm:prSet/>
      <dgm:spPr/>
      <dgm:t>
        <a:bodyPr/>
        <a:lstStyle/>
        <a:p>
          <a:endParaRPr lang="en-US"/>
        </a:p>
      </dgm:t>
    </dgm:pt>
    <dgm:pt modelId="{0B040FE7-FEE6-D045-A901-D54469FFD3BF}" type="sibTrans" cxnId="{B464B291-0836-4D4F-88E1-198DDFACE0DA}">
      <dgm:prSet/>
      <dgm:spPr/>
      <dgm:t>
        <a:bodyPr/>
        <a:lstStyle/>
        <a:p>
          <a:endParaRPr lang="en-US"/>
        </a:p>
      </dgm:t>
    </dgm:pt>
    <dgm:pt modelId="{38987F15-E6E9-EF47-9597-78B8BC7CE85A}">
      <dgm:prSet phldrT="[Text]" custT="1"/>
      <dgm:spPr>
        <a:solidFill>
          <a:schemeClr val="accent3"/>
        </a:solidFill>
      </dgm:spPr>
      <dgm:t>
        <a:bodyPr/>
        <a:lstStyle/>
        <a:p>
          <a:r>
            <a:rPr lang="en-US" sz="2800" dirty="0"/>
            <a:t>Information</a:t>
          </a:r>
        </a:p>
      </dgm:t>
    </dgm:pt>
    <dgm:pt modelId="{9F83CEB9-0801-A740-9447-03D024C99C83}" type="parTrans" cxnId="{AC9D2BDF-D87B-794B-9E6E-490525BAD90E}">
      <dgm:prSet/>
      <dgm:spPr/>
      <dgm:t>
        <a:bodyPr/>
        <a:lstStyle/>
        <a:p>
          <a:endParaRPr lang="en-US"/>
        </a:p>
      </dgm:t>
    </dgm:pt>
    <dgm:pt modelId="{425D0BF8-4FDF-E34E-9A2D-63C28E5D756B}" type="sibTrans" cxnId="{AC9D2BDF-D87B-794B-9E6E-490525BAD90E}">
      <dgm:prSet/>
      <dgm:spPr/>
      <dgm:t>
        <a:bodyPr/>
        <a:lstStyle/>
        <a:p>
          <a:endParaRPr lang="en-US"/>
        </a:p>
      </dgm:t>
    </dgm:pt>
    <dgm:pt modelId="{06DA6700-4D95-6140-8FA2-FA2CE46456CF}">
      <dgm:prSet phldrT="[Text]" custT="1"/>
      <dgm:spPr>
        <a:solidFill>
          <a:schemeClr val="bg1">
            <a:lumMod val="85000"/>
          </a:schemeClr>
        </a:solidFill>
      </dgm:spPr>
      <dgm:t>
        <a:bodyPr/>
        <a:lstStyle/>
        <a:p>
          <a:r>
            <a:rPr lang="en-US" sz="2800" dirty="0"/>
            <a:t>Data</a:t>
          </a:r>
        </a:p>
      </dgm:t>
    </dgm:pt>
    <dgm:pt modelId="{6FEBFE17-E3C9-FB47-A7D8-7008B86036F0}" type="parTrans" cxnId="{FDEE4D48-7443-CA46-9336-46613932B7F6}">
      <dgm:prSet/>
      <dgm:spPr/>
      <dgm:t>
        <a:bodyPr/>
        <a:lstStyle/>
        <a:p>
          <a:endParaRPr lang="en-US"/>
        </a:p>
      </dgm:t>
    </dgm:pt>
    <dgm:pt modelId="{6A1807DD-ADDB-A942-A6B5-E90906A917FA}" type="sibTrans" cxnId="{FDEE4D48-7443-CA46-9336-46613932B7F6}">
      <dgm:prSet/>
      <dgm:spPr/>
      <dgm:t>
        <a:bodyPr/>
        <a:lstStyle/>
        <a:p>
          <a:endParaRPr lang="en-US"/>
        </a:p>
      </dgm:t>
    </dgm:pt>
    <dgm:pt modelId="{B485B40E-5D8C-1747-9CED-DF65E274B8F0}" type="pres">
      <dgm:prSet presAssocID="{0B281223-1CA7-D142-BA6F-B48EAB78765B}" presName="Name0" presStyleCnt="0">
        <dgm:presLayoutVars>
          <dgm:dir/>
          <dgm:animLvl val="lvl"/>
          <dgm:resizeHandles val="exact"/>
        </dgm:presLayoutVars>
      </dgm:prSet>
      <dgm:spPr/>
    </dgm:pt>
    <dgm:pt modelId="{3E451EF5-6E26-E74F-B6D3-5F9C682E3055}" type="pres">
      <dgm:prSet presAssocID="{D82E0049-EF39-724F-8AF2-41E1B9D19581}" presName="Name8" presStyleCnt="0"/>
      <dgm:spPr/>
    </dgm:pt>
    <dgm:pt modelId="{A27046C9-AAC0-3A41-8B47-E22DD7785AFD}" type="pres">
      <dgm:prSet presAssocID="{D82E0049-EF39-724F-8AF2-41E1B9D19581}" presName="level" presStyleLbl="node1" presStyleIdx="0" presStyleCnt="4">
        <dgm:presLayoutVars>
          <dgm:chMax val="1"/>
          <dgm:bulletEnabled val="1"/>
        </dgm:presLayoutVars>
      </dgm:prSet>
      <dgm:spPr/>
    </dgm:pt>
    <dgm:pt modelId="{F7CC0D6F-89F7-D04D-B248-AF4C8FD4C541}" type="pres">
      <dgm:prSet presAssocID="{D82E0049-EF39-724F-8AF2-41E1B9D19581}" presName="levelTx" presStyleLbl="revTx" presStyleIdx="0" presStyleCnt="0">
        <dgm:presLayoutVars>
          <dgm:chMax val="1"/>
          <dgm:bulletEnabled val="1"/>
        </dgm:presLayoutVars>
      </dgm:prSet>
      <dgm:spPr/>
    </dgm:pt>
    <dgm:pt modelId="{0F5D04B9-A23D-B14E-8EEE-061C11601F40}" type="pres">
      <dgm:prSet presAssocID="{6A55A315-1AB8-1C42-8DCC-3416EC7F069D}" presName="Name8" presStyleCnt="0"/>
      <dgm:spPr/>
    </dgm:pt>
    <dgm:pt modelId="{305F2384-E5E2-0C49-BB3D-2C5E272C6D0C}" type="pres">
      <dgm:prSet presAssocID="{6A55A315-1AB8-1C42-8DCC-3416EC7F069D}" presName="level" presStyleLbl="node1" presStyleIdx="1" presStyleCnt="4">
        <dgm:presLayoutVars>
          <dgm:chMax val="1"/>
          <dgm:bulletEnabled val="1"/>
        </dgm:presLayoutVars>
      </dgm:prSet>
      <dgm:spPr/>
    </dgm:pt>
    <dgm:pt modelId="{DF3F08D2-D119-904D-8B8F-7D1966B93480}" type="pres">
      <dgm:prSet presAssocID="{6A55A315-1AB8-1C42-8DCC-3416EC7F069D}" presName="levelTx" presStyleLbl="revTx" presStyleIdx="0" presStyleCnt="0">
        <dgm:presLayoutVars>
          <dgm:chMax val="1"/>
          <dgm:bulletEnabled val="1"/>
        </dgm:presLayoutVars>
      </dgm:prSet>
      <dgm:spPr/>
    </dgm:pt>
    <dgm:pt modelId="{C9171E7F-C181-3B42-A7BD-46F489551160}" type="pres">
      <dgm:prSet presAssocID="{38987F15-E6E9-EF47-9597-78B8BC7CE85A}" presName="Name8" presStyleCnt="0"/>
      <dgm:spPr/>
    </dgm:pt>
    <dgm:pt modelId="{50C9F882-3078-EE4F-AF06-80FBE777F848}" type="pres">
      <dgm:prSet presAssocID="{38987F15-E6E9-EF47-9597-78B8BC7CE85A}" presName="level" presStyleLbl="node1" presStyleIdx="2" presStyleCnt="4">
        <dgm:presLayoutVars>
          <dgm:chMax val="1"/>
          <dgm:bulletEnabled val="1"/>
        </dgm:presLayoutVars>
      </dgm:prSet>
      <dgm:spPr/>
    </dgm:pt>
    <dgm:pt modelId="{57960489-6ABF-6F4B-A566-A1BB131DA9F5}" type="pres">
      <dgm:prSet presAssocID="{38987F15-E6E9-EF47-9597-78B8BC7CE85A}" presName="levelTx" presStyleLbl="revTx" presStyleIdx="0" presStyleCnt="0">
        <dgm:presLayoutVars>
          <dgm:chMax val="1"/>
          <dgm:bulletEnabled val="1"/>
        </dgm:presLayoutVars>
      </dgm:prSet>
      <dgm:spPr/>
    </dgm:pt>
    <dgm:pt modelId="{6969F638-421C-F244-8B99-40FBE9AB5055}" type="pres">
      <dgm:prSet presAssocID="{06DA6700-4D95-6140-8FA2-FA2CE46456CF}" presName="Name8" presStyleCnt="0"/>
      <dgm:spPr/>
    </dgm:pt>
    <dgm:pt modelId="{4FD76BCD-573C-DB4A-B02E-332598E865BB}" type="pres">
      <dgm:prSet presAssocID="{06DA6700-4D95-6140-8FA2-FA2CE46456CF}" presName="level" presStyleLbl="node1" presStyleIdx="3" presStyleCnt="4">
        <dgm:presLayoutVars>
          <dgm:chMax val="1"/>
          <dgm:bulletEnabled val="1"/>
        </dgm:presLayoutVars>
      </dgm:prSet>
      <dgm:spPr/>
    </dgm:pt>
    <dgm:pt modelId="{7F5BACB9-F94F-DB40-95BC-68743914474A}" type="pres">
      <dgm:prSet presAssocID="{06DA6700-4D95-6140-8FA2-FA2CE46456CF}" presName="levelTx" presStyleLbl="revTx" presStyleIdx="0" presStyleCnt="0">
        <dgm:presLayoutVars>
          <dgm:chMax val="1"/>
          <dgm:bulletEnabled val="1"/>
        </dgm:presLayoutVars>
      </dgm:prSet>
      <dgm:spPr/>
    </dgm:pt>
  </dgm:ptLst>
  <dgm:cxnLst>
    <dgm:cxn modelId="{3EDA170C-D377-274E-9DF5-7736E5626D5C}" type="presOf" srcId="{D82E0049-EF39-724F-8AF2-41E1B9D19581}" destId="{F7CC0D6F-89F7-D04D-B248-AF4C8FD4C541}" srcOrd="1" destOrd="0" presId="urn:microsoft.com/office/officeart/2005/8/layout/pyramid1"/>
    <dgm:cxn modelId="{5CE29127-1F99-F14D-B4E8-E946F7754205}" type="presOf" srcId="{38987F15-E6E9-EF47-9597-78B8BC7CE85A}" destId="{50C9F882-3078-EE4F-AF06-80FBE777F848}" srcOrd="0" destOrd="0" presId="urn:microsoft.com/office/officeart/2005/8/layout/pyramid1"/>
    <dgm:cxn modelId="{BB9A2D44-045B-C14F-9C1A-F30974691214}" type="presOf" srcId="{D82E0049-EF39-724F-8AF2-41E1B9D19581}" destId="{A27046C9-AAC0-3A41-8B47-E22DD7785AFD}" srcOrd="0" destOrd="0" presId="urn:microsoft.com/office/officeart/2005/8/layout/pyramid1"/>
    <dgm:cxn modelId="{1E834F44-1EBB-084A-806B-E8BCF39A49F6}" type="presOf" srcId="{6A55A315-1AB8-1C42-8DCC-3416EC7F069D}" destId="{DF3F08D2-D119-904D-8B8F-7D1966B93480}" srcOrd="1" destOrd="0" presId="urn:microsoft.com/office/officeart/2005/8/layout/pyramid1"/>
    <dgm:cxn modelId="{FDEE4D48-7443-CA46-9336-46613932B7F6}" srcId="{0B281223-1CA7-D142-BA6F-B48EAB78765B}" destId="{06DA6700-4D95-6140-8FA2-FA2CE46456CF}" srcOrd="3" destOrd="0" parTransId="{6FEBFE17-E3C9-FB47-A7D8-7008B86036F0}" sibTransId="{6A1807DD-ADDB-A942-A6B5-E90906A917FA}"/>
    <dgm:cxn modelId="{8C2EF05A-33D4-E849-ACC7-E35309DDEC1D}" type="presOf" srcId="{0B281223-1CA7-D142-BA6F-B48EAB78765B}" destId="{B485B40E-5D8C-1747-9CED-DF65E274B8F0}" srcOrd="0" destOrd="0" presId="urn:microsoft.com/office/officeart/2005/8/layout/pyramid1"/>
    <dgm:cxn modelId="{A735675C-EBF8-AA45-ACB2-D5AEE3C6CD16}" type="presOf" srcId="{06DA6700-4D95-6140-8FA2-FA2CE46456CF}" destId="{4FD76BCD-573C-DB4A-B02E-332598E865BB}" srcOrd="0" destOrd="0" presId="urn:microsoft.com/office/officeart/2005/8/layout/pyramid1"/>
    <dgm:cxn modelId="{25A28885-69BB-784F-9C45-6B58D46E5C06}" type="presOf" srcId="{38987F15-E6E9-EF47-9597-78B8BC7CE85A}" destId="{57960489-6ABF-6F4B-A566-A1BB131DA9F5}" srcOrd="1" destOrd="0" presId="urn:microsoft.com/office/officeart/2005/8/layout/pyramid1"/>
    <dgm:cxn modelId="{6BF50487-3E57-5740-A9A3-336BFB8DEB3A}" type="presOf" srcId="{06DA6700-4D95-6140-8FA2-FA2CE46456CF}" destId="{7F5BACB9-F94F-DB40-95BC-68743914474A}" srcOrd="1" destOrd="0" presId="urn:microsoft.com/office/officeart/2005/8/layout/pyramid1"/>
    <dgm:cxn modelId="{B464B291-0836-4D4F-88E1-198DDFACE0DA}" srcId="{0B281223-1CA7-D142-BA6F-B48EAB78765B}" destId="{6A55A315-1AB8-1C42-8DCC-3416EC7F069D}" srcOrd="1" destOrd="0" parTransId="{EE31D6F6-D6FA-7D4B-97B2-6B60F7FC92E0}" sibTransId="{0B040FE7-FEE6-D045-A901-D54469FFD3BF}"/>
    <dgm:cxn modelId="{8FC35FCC-FD74-354D-A1EF-C2B5EE17BC48}" srcId="{0B281223-1CA7-D142-BA6F-B48EAB78765B}" destId="{D82E0049-EF39-724F-8AF2-41E1B9D19581}" srcOrd="0" destOrd="0" parTransId="{E4A0F0AA-1200-4340-B143-64A7166C45B9}" sibTransId="{E5E4B9AC-B21E-D348-A85E-EFC42841698F}"/>
    <dgm:cxn modelId="{7CBB63D7-B229-E942-8A2C-789DDDBB604E}" type="presOf" srcId="{6A55A315-1AB8-1C42-8DCC-3416EC7F069D}" destId="{305F2384-E5E2-0C49-BB3D-2C5E272C6D0C}" srcOrd="0" destOrd="0" presId="urn:microsoft.com/office/officeart/2005/8/layout/pyramid1"/>
    <dgm:cxn modelId="{AC9D2BDF-D87B-794B-9E6E-490525BAD90E}" srcId="{0B281223-1CA7-D142-BA6F-B48EAB78765B}" destId="{38987F15-E6E9-EF47-9597-78B8BC7CE85A}" srcOrd="2" destOrd="0" parTransId="{9F83CEB9-0801-A740-9447-03D024C99C83}" sibTransId="{425D0BF8-4FDF-E34E-9A2D-63C28E5D756B}"/>
    <dgm:cxn modelId="{F2EDD5E6-B954-604E-882D-73278DAAF666}" type="presParOf" srcId="{B485B40E-5D8C-1747-9CED-DF65E274B8F0}" destId="{3E451EF5-6E26-E74F-B6D3-5F9C682E3055}" srcOrd="0" destOrd="0" presId="urn:microsoft.com/office/officeart/2005/8/layout/pyramid1"/>
    <dgm:cxn modelId="{88E101FC-589A-1446-89F6-D0FE0E23AB09}" type="presParOf" srcId="{3E451EF5-6E26-E74F-B6D3-5F9C682E3055}" destId="{A27046C9-AAC0-3A41-8B47-E22DD7785AFD}" srcOrd="0" destOrd="0" presId="urn:microsoft.com/office/officeart/2005/8/layout/pyramid1"/>
    <dgm:cxn modelId="{A550D23D-4F7C-C34B-AA38-024E00348C13}" type="presParOf" srcId="{3E451EF5-6E26-E74F-B6D3-5F9C682E3055}" destId="{F7CC0D6F-89F7-D04D-B248-AF4C8FD4C541}" srcOrd="1" destOrd="0" presId="urn:microsoft.com/office/officeart/2005/8/layout/pyramid1"/>
    <dgm:cxn modelId="{16011BCD-17C7-E648-BD32-82543BE12B57}" type="presParOf" srcId="{B485B40E-5D8C-1747-9CED-DF65E274B8F0}" destId="{0F5D04B9-A23D-B14E-8EEE-061C11601F40}" srcOrd="1" destOrd="0" presId="urn:microsoft.com/office/officeart/2005/8/layout/pyramid1"/>
    <dgm:cxn modelId="{C920CE4C-0F18-554E-8994-FBBC334ED683}" type="presParOf" srcId="{0F5D04B9-A23D-B14E-8EEE-061C11601F40}" destId="{305F2384-E5E2-0C49-BB3D-2C5E272C6D0C}" srcOrd="0" destOrd="0" presId="urn:microsoft.com/office/officeart/2005/8/layout/pyramid1"/>
    <dgm:cxn modelId="{3CD803C7-B185-3D44-ACD3-71D5A25A2D33}" type="presParOf" srcId="{0F5D04B9-A23D-B14E-8EEE-061C11601F40}" destId="{DF3F08D2-D119-904D-8B8F-7D1966B93480}" srcOrd="1" destOrd="0" presId="urn:microsoft.com/office/officeart/2005/8/layout/pyramid1"/>
    <dgm:cxn modelId="{DFBCFE6B-D600-E140-96E9-4DBFC1387B1F}" type="presParOf" srcId="{B485B40E-5D8C-1747-9CED-DF65E274B8F0}" destId="{C9171E7F-C181-3B42-A7BD-46F489551160}" srcOrd="2" destOrd="0" presId="urn:microsoft.com/office/officeart/2005/8/layout/pyramid1"/>
    <dgm:cxn modelId="{1D3FDE83-0134-E74B-8D1A-0E4ACF8B39B5}" type="presParOf" srcId="{C9171E7F-C181-3B42-A7BD-46F489551160}" destId="{50C9F882-3078-EE4F-AF06-80FBE777F848}" srcOrd="0" destOrd="0" presId="urn:microsoft.com/office/officeart/2005/8/layout/pyramid1"/>
    <dgm:cxn modelId="{0AEC3CD9-F84D-D345-A69F-34A650808AF9}" type="presParOf" srcId="{C9171E7F-C181-3B42-A7BD-46F489551160}" destId="{57960489-6ABF-6F4B-A566-A1BB131DA9F5}" srcOrd="1" destOrd="0" presId="urn:microsoft.com/office/officeart/2005/8/layout/pyramid1"/>
    <dgm:cxn modelId="{24DCA259-14F9-384E-8498-531D537C8466}" type="presParOf" srcId="{B485B40E-5D8C-1747-9CED-DF65E274B8F0}" destId="{6969F638-421C-F244-8B99-40FBE9AB5055}" srcOrd="3" destOrd="0" presId="urn:microsoft.com/office/officeart/2005/8/layout/pyramid1"/>
    <dgm:cxn modelId="{91AE72F4-3038-FD44-9D66-94027A6023E8}" type="presParOf" srcId="{6969F638-421C-F244-8B99-40FBE9AB5055}" destId="{4FD76BCD-573C-DB4A-B02E-332598E865BB}" srcOrd="0" destOrd="0" presId="urn:microsoft.com/office/officeart/2005/8/layout/pyramid1"/>
    <dgm:cxn modelId="{028DF4F9-124B-D844-9473-461EF9D93F07}" type="presParOf" srcId="{6969F638-421C-F244-8B99-40FBE9AB5055}" destId="{7F5BACB9-F94F-DB40-95BC-68743914474A}" srcOrd="1" destOrd="0" presId="urn:microsoft.com/office/officeart/2005/8/layout/pyramid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281223-1CA7-D142-BA6F-B48EAB78765B}" type="doc">
      <dgm:prSet loTypeId="urn:microsoft.com/office/officeart/2005/8/layout/pyramid1" loCatId="" qsTypeId="urn:microsoft.com/office/officeart/2005/8/quickstyle/simple1" qsCatId="simple" csTypeId="urn:microsoft.com/office/officeart/2005/8/colors/accent1_2" csCatId="accent1" phldr="1"/>
      <dgm:spPr/>
    </dgm:pt>
    <dgm:pt modelId="{D82E0049-EF39-724F-8AF2-41E1B9D19581}">
      <dgm:prSet phldrT="[Text]" custT="1"/>
      <dgm:spPr>
        <a:solidFill>
          <a:schemeClr val="accent6"/>
        </a:solidFill>
      </dgm:spPr>
      <dgm:t>
        <a:bodyPr/>
        <a:lstStyle/>
        <a:p>
          <a:endParaRPr lang="en-US" sz="2800" dirty="0"/>
        </a:p>
        <a:p>
          <a:r>
            <a:rPr lang="en-US" sz="2400" b="1" dirty="0"/>
            <a:t>Wisdom</a:t>
          </a:r>
        </a:p>
      </dgm:t>
    </dgm:pt>
    <dgm:pt modelId="{E4A0F0AA-1200-4340-B143-64A7166C45B9}" type="parTrans" cxnId="{8FC35FCC-FD74-354D-A1EF-C2B5EE17BC48}">
      <dgm:prSet/>
      <dgm:spPr/>
      <dgm:t>
        <a:bodyPr/>
        <a:lstStyle/>
        <a:p>
          <a:endParaRPr lang="en-US"/>
        </a:p>
      </dgm:t>
    </dgm:pt>
    <dgm:pt modelId="{E5E4B9AC-B21E-D348-A85E-EFC42841698F}" type="sibTrans" cxnId="{8FC35FCC-FD74-354D-A1EF-C2B5EE17BC48}">
      <dgm:prSet/>
      <dgm:spPr/>
      <dgm:t>
        <a:bodyPr/>
        <a:lstStyle/>
        <a:p>
          <a:endParaRPr lang="en-US"/>
        </a:p>
      </dgm:t>
    </dgm:pt>
    <dgm:pt modelId="{6A55A315-1AB8-1C42-8DCC-3416EC7F069D}">
      <dgm:prSet phldrT="[Text]" custT="1"/>
      <dgm:spPr>
        <a:solidFill>
          <a:schemeClr val="accent5"/>
        </a:solidFill>
      </dgm:spPr>
      <dgm:t>
        <a:bodyPr/>
        <a:lstStyle/>
        <a:p>
          <a:r>
            <a:rPr lang="en-US" sz="2800" dirty="0"/>
            <a:t>Knowledge</a:t>
          </a:r>
        </a:p>
      </dgm:t>
    </dgm:pt>
    <dgm:pt modelId="{EE31D6F6-D6FA-7D4B-97B2-6B60F7FC92E0}" type="parTrans" cxnId="{B464B291-0836-4D4F-88E1-198DDFACE0DA}">
      <dgm:prSet/>
      <dgm:spPr/>
      <dgm:t>
        <a:bodyPr/>
        <a:lstStyle/>
        <a:p>
          <a:endParaRPr lang="en-US"/>
        </a:p>
      </dgm:t>
    </dgm:pt>
    <dgm:pt modelId="{0B040FE7-FEE6-D045-A901-D54469FFD3BF}" type="sibTrans" cxnId="{B464B291-0836-4D4F-88E1-198DDFACE0DA}">
      <dgm:prSet/>
      <dgm:spPr/>
      <dgm:t>
        <a:bodyPr/>
        <a:lstStyle/>
        <a:p>
          <a:endParaRPr lang="en-US"/>
        </a:p>
      </dgm:t>
    </dgm:pt>
    <dgm:pt modelId="{38987F15-E6E9-EF47-9597-78B8BC7CE85A}">
      <dgm:prSet phldrT="[Text]" custT="1"/>
      <dgm:spPr>
        <a:solidFill>
          <a:schemeClr val="accent3"/>
        </a:solidFill>
      </dgm:spPr>
      <dgm:t>
        <a:bodyPr/>
        <a:lstStyle/>
        <a:p>
          <a:r>
            <a:rPr lang="en-US" sz="2800" dirty="0"/>
            <a:t>Information</a:t>
          </a:r>
        </a:p>
      </dgm:t>
    </dgm:pt>
    <dgm:pt modelId="{9F83CEB9-0801-A740-9447-03D024C99C83}" type="parTrans" cxnId="{AC9D2BDF-D87B-794B-9E6E-490525BAD90E}">
      <dgm:prSet/>
      <dgm:spPr/>
      <dgm:t>
        <a:bodyPr/>
        <a:lstStyle/>
        <a:p>
          <a:endParaRPr lang="en-US"/>
        </a:p>
      </dgm:t>
    </dgm:pt>
    <dgm:pt modelId="{425D0BF8-4FDF-E34E-9A2D-63C28E5D756B}" type="sibTrans" cxnId="{AC9D2BDF-D87B-794B-9E6E-490525BAD90E}">
      <dgm:prSet/>
      <dgm:spPr/>
      <dgm:t>
        <a:bodyPr/>
        <a:lstStyle/>
        <a:p>
          <a:endParaRPr lang="en-US"/>
        </a:p>
      </dgm:t>
    </dgm:pt>
    <dgm:pt modelId="{06DA6700-4D95-6140-8FA2-FA2CE46456CF}">
      <dgm:prSet phldrT="[Text]" custT="1"/>
      <dgm:spPr>
        <a:solidFill>
          <a:schemeClr val="bg1">
            <a:lumMod val="85000"/>
          </a:schemeClr>
        </a:solidFill>
      </dgm:spPr>
      <dgm:t>
        <a:bodyPr/>
        <a:lstStyle/>
        <a:p>
          <a:r>
            <a:rPr lang="en-US" sz="2800" dirty="0"/>
            <a:t>Data</a:t>
          </a:r>
        </a:p>
      </dgm:t>
    </dgm:pt>
    <dgm:pt modelId="{6FEBFE17-E3C9-FB47-A7D8-7008B86036F0}" type="parTrans" cxnId="{FDEE4D48-7443-CA46-9336-46613932B7F6}">
      <dgm:prSet/>
      <dgm:spPr/>
      <dgm:t>
        <a:bodyPr/>
        <a:lstStyle/>
        <a:p>
          <a:endParaRPr lang="en-US"/>
        </a:p>
      </dgm:t>
    </dgm:pt>
    <dgm:pt modelId="{6A1807DD-ADDB-A942-A6B5-E90906A917FA}" type="sibTrans" cxnId="{FDEE4D48-7443-CA46-9336-46613932B7F6}">
      <dgm:prSet/>
      <dgm:spPr/>
      <dgm:t>
        <a:bodyPr/>
        <a:lstStyle/>
        <a:p>
          <a:endParaRPr lang="en-US"/>
        </a:p>
      </dgm:t>
    </dgm:pt>
    <dgm:pt modelId="{B485B40E-5D8C-1747-9CED-DF65E274B8F0}" type="pres">
      <dgm:prSet presAssocID="{0B281223-1CA7-D142-BA6F-B48EAB78765B}" presName="Name0" presStyleCnt="0">
        <dgm:presLayoutVars>
          <dgm:dir/>
          <dgm:animLvl val="lvl"/>
          <dgm:resizeHandles val="exact"/>
        </dgm:presLayoutVars>
      </dgm:prSet>
      <dgm:spPr/>
    </dgm:pt>
    <dgm:pt modelId="{3E451EF5-6E26-E74F-B6D3-5F9C682E3055}" type="pres">
      <dgm:prSet presAssocID="{D82E0049-EF39-724F-8AF2-41E1B9D19581}" presName="Name8" presStyleCnt="0"/>
      <dgm:spPr/>
    </dgm:pt>
    <dgm:pt modelId="{A27046C9-AAC0-3A41-8B47-E22DD7785AFD}" type="pres">
      <dgm:prSet presAssocID="{D82E0049-EF39-724F-8AF2-41E1B9D19581}" presName="level" presStyleLbl="node1" presStyleIdx="0" presStyleCnt="4">
        <dgm:presLayoutVars>
          <dgm:chMax val="1"/>
          <dgm:bulletEnabled val="1"/>
        </dgm:presLayoutVars>
      </dgm:prSet>
      <dgm:spPr/>
    </dgm:pt>
    <dgm:pt modelId="{F7CC0D6F-89F7-D04D-B248-AF4C8FD4C541}" type="pres">
      <dgm:prSet presAssocID="{D82E0049-EF39-724F-8AF2-41E1B9D19581}" presName="levelTx" presStyleLbl="revTx" presStyleIdx="0" presStyleCnt="0">
        <dgm:presLayoutVars>
          <dgm:chMax val="1"/>
          <dgm:bulletEnabled val="1"/>
        </dgm:presLayoutVars>
      </dgm:prSet>
      <dgm:spPr/>
    </dgm:pt>
    <dgm:pt modelId="{0F5D04B9-A23D-B14E-8EEE-061C11601F40}" type="pres">
      <dgm:prSet presAssocID="{6A55A315-1AB8-1C42-8DCC-3416EC7F069D}" presName="Name8" presStyleCnt="0"/>
      <dgm:spPr/>
    </dgm:pt>
    <dgm:pt modelId="{305F2384-E5E2-0C49-BB3D-2C5E272C6D0C}" type="pres">
      <dgm:prSet presAssocID="{6A55A315-1AB8-1C42-8DCC-3416EC7F069D}" presName="level" presStyleLbl="node1" presStyleIdx="1" presStyleCnt="4">
        <dgm:presLayoutVars>
          <dgm:chMax val="1"/>
          <dgm:bulletEnabled val="1"/>
        </dgm:presLayoutVars>
      </dgm:prSet>
      <dgm:spPr/>
    </dgm:pt>
    <dgm:pt modelId="{DF3F08D2-D119-904D-8B8F-7D1966B93480}" type="pres">
      <dgm:prSet presAssocID="{6A55A315-1AB8-1C42-8DCC-3416EC7F069D}" presName="levelTx" presStyleLbl="revTx" presStyleIdx="0" presStyleCnt="0">
        <dgm:presLayoutVars>
          <dgm:chMax val="1"/>
          <dgm:bulletEnabled val="1"/>
        </dgm:presLayoutVars>
      </dgm:prSet>
      <dgm:spPr/>
    </dgm:pt>
    <dgm:pt modelId="{C9171E7F-C181-3B42-A7BD-46F489551160}" type="pres">
      <dgm:prSet presAssocID="{38987F15-E6E9-EF47-9597-78B8BC7CE85A}" presName="Name8" presStyleCnt="0"/>
      <dgm:spPr/>
    </dgm:pt>
    <dgm:pt modelId="{50C9F882-3078-EE4F-AF06-80FBE777F848}" type="pres">
      <dgm:prSet presAssocID="{38987F15-E6E9-EF47-9597-78B8BC7CE85A}" presName="level" presStyleLbl="node1" presStyleIdx="2" presStyleCnt="4">
        <dgm:presLayoutVars>
          <dgm:chMax val="1"/>
          <dgm:bulletEnabled val="1"/>
        </dgm:presLayoutVars>
      </dgm:prSet>
      <dgm:spPr/>
    </dgm:pt>
    <dgm:pt modelId="{57960489-6ABF-6F4B-A566-A1BB131DA9F5}" type="pres">
      <dgm:prSet presAssocID="{38987F15-E6E9-EF47-9597-78B8BC7CE85A}" presName="levelTx" presStyleLbl="revTx" presStyleIdx="0" presStyleCnt="0">
        <dgm:presLayoutVars>
          <dgm:chMax val="1"/>
          <dgm:bulletEnabled val="1"/>
        </dgm:presLayoutVars>
      </dgm:prSet>
      <dgm:spPr/>
    </dgm:pt>
    <dgm:pt modelId="{6969F638-421C-F244-8B99-40FBE9AB5055}" type="pres">
      <dgm:prSet presAssocID="{06DA6700-4D95-6140-8FA2-FA2CE46456CF}" presName="Name8" presStyleCnt="0"/>
      <dgm:spPr/>
    </dgm:pt>
    <dgm:pt modelId="{4FD76BCD-573C-DB4A-B02E-332598E865BB}" type="pres">
      <dgm:prSet presAssocID="{06DA6700-4D95-6140-8FA2-FA2CE46456CF}" presName="level" presStyleLbl="node1" presStyleIdx="3" presStyleCnt="4">
        <dgm:presLayoutVars>
          <dgm:chMax val="1"/>
          <dgm:bulletEnabled val="1"/>
        </dgm:presLayoutVars>
      </dgm:prSet>
      <dgm:spPr/>
    </dgm:pt>
    <dgm:pt modelId="{7F5BACB9-F94F-DB40-95BC-68743914474A}" type="pres">
      <dgm:prSet presAssocID="{06DA6700-4D95-6140-8FA2-FA2CE46456CF}" presName="levelTx" presStyleLbl="revTx" presStyleIdx="0" presStyleCnt="0">
        <dgm:presLayoutVars>
          <dgm:chMax val="1"/>
          <dgm:bulletEnabled val="1"/>
        </dgm:presLayoutVars>
      </dgm:prSet>
      <dgm:spPr/>
    </dgm:pt>
  </dgm:ptLst>
  <dgm:cxnLst>
    <dgm:cxn modelId="{3EDA170C-D377-274E-9DF5-7736E5626D5C}" type="presOf" srcId="{D82E0049-EF39-724F-8AF2-41E1B9D19581}" destId="{F7CC0D6F-89F7-D04D-B248-AF4C8FD4C541}" srcOrd="1" destOrd="0" presId="urn:microsoft.com/office/officeart/2005/8/layout/pyramid1"/>
    <dgm:cxn modelId="{5CE29127-1F99-F14D-B4E8-E946F7754205}" type="presOf" srcId="{38987F15-E6E9-EF47-9597-78B8BC7CE85A}" destId="{50C9F882-3078-EE4F-AF06-80FBE777F848}" srcOrd="0" destOrd="0" presId="urn:microsoft.com/office/officeart/2005/8/layout/pyramid1"/>
    <dgm:cxn modelId="{BB9A2D44-045B-C14F-9C1A-F30974691214}" type="presOf" srcId="{D82E0049-EF39-724F-8AF2-41E1B9D19581}" destId="{A27046C9-AAC0-3A41-8B47-E22DD7785AFD}" srcOrd="0" destOrd="0" presId="urn:microsoft.com/office/officeart/2005/8/layout/pyramid1"/>
    <dgm:cxn modelId="{1E834F44-1EBB-084A-806B-E8BCF39A49F6}" type="presOf" srcId="{6A55A315-1AB8-1C42-8DCC-3416EC7F069D}" destId="{DF3F08D2-D119-904D-8B8F-7D1966B93480}" srcOrd="1" destOrd="0" presId="urn:microsoft.com/office/officeart/2005/8/layout/pyramid1"/>
    <dgm:cxn modelId="{FDEE4D48-7443-CA46-9336-46613932B7F6}" srcId="{0B281223-1CA7-D142-BA6F-B48EAB78765B}" destId="{06DA6700-4D95-6140-8FA2-FA2CE46456CF}" srcOrd="3" destOrd="0" parTransId="{6FEBFE17-E3C9-FB47-A7D8-7008B86036F0}" sibTransId="{6A1807DD-ADDB-A942-A6B5-E90906A917FA}"/>
    <dgm:cxn modelId="{8C2EF05A-33D4-E849-ACC7-E35309DDEC1D}" type="presOf" srcId="{0B281223-1CA7-D142-BA6F-B48EAB78765B}" destId="{B485B40E-5D8C-1747-9CED-DF65E274B8F0}" srcOrd="0" destOrd="0" presId="urn:microsoft.com/office/officeart/2005/8/layout/pyramid1"/>
    <dgm:cxn modelId="{A735675C-EBF8-AA45-ACB2-D5AEE3C6CD16}" type="presOf" srcId="{06DA6700-4D95-6140-8FA2-FA2CE46456CF}" destId="{4FD76BCD-573C-DB4A-B02E-332598E865BB}" srcOrd="0" destOrd="0" presId="urn:microsoft.com/office/officeart/2005/8/layout/pyramid1"/>
    <dgm:cxn modelId="{25A28885-69BB-784F-9C45-6B58D46E5C06}" type="presOf" srcId="{38987F15-E6E9-EF47-9597-78B8BC7CE85A}" destId="{57960489-6ABF-6F4B-A566-A1BB131DA9F5}" srcOrd="1" destOrd="0" presId="urn:microsoft.com/office/officeart/2005/8/layout/pyramid1"/>
    <dgm:cxn modelId="{6BF50487-3E57-5740-A9A3-336BFB8DEB3A}" type="presOf" srcId="{06DA6700-4D95-6140-8FA2-FA2CE46456CF}" destId="{7F5BACB9-F94F-DB40-95BC-68743914474A}" srcOrd="1" destOrd="0" presId="urn:microsoft.com/office/officeart/2005/8/layout/pyramid1"/>
    <dgm:cxn modelId="{B464B291-0836-4D4F-88E1-198DDFACE0DA}" srcId="{0B281223-1CA7-D142-BA6F-B48EAB78765B}" destId="{6A55A315-1AB8-1C42-8DCC-3416EC7F069D}" srcOrd="1" destOrd="0" parTransId="{EE31D6F6-D6FA-7D4B-97B2-6B60F7FC92E0}" sibTransId="{0B040FE7-FEE6-D045-A901-D54469FFD3BF}"/>
    <dgm:cxn modelId="{8FC35FCC-FD74-354D-A1EF-C2B5EE17BC48}" srcId="{0B281223-1CA7-D142-BA6F-B48EAB78765B}" destId="{D82E0049-EF39-724F-8AF2-41E1B9D19581}" srcOrd="0" destOrd="0" parTransId="{E4A0F0AA-1200-4340-B143-64A7166C45B9}" sibTransId="{E5E4B9AC-B21E-D348-A85E-EFC42841698F}"/>
    <dgm:cxn modelId="{7CBB63D7-B229-E942-8A2C-789DDDBB604E}" type="presOf" srcId="{6A55A315-1AB8-1C42-8DCC-3416EC7F069D}" destId="{305F2384-E5E2-0C49-BB3D-2C5E272C6D0C}" srcOrd="0" destOrd="0" presId="urn:microsoft.com/office/officeart/2005/8/layout/pyramid1"/>
    <dgm:cxn modelId="{AC9D2BDF-D87B-794B-9E6E-490525BAD90E}" srcId="{0B281223-1CA7-D142-BA6F-B48EAB78765B}" destId="{38987F15-E6E9-EF47-9597-78B8BC7CE85A}" srcOrd="2" destOrd="0" parTransId="{9F83CEB9-0801-A740-9447-03D024C99C83}" sibTransId="{425D0BF8-4FDF-E34E-9A2D-63C28E5D756B}"/>
    <dgm:cxn modelId="{F2EDD5E6-B954-604E-882D-73278DAAF666}" type="presParOf" srcId="{B485B40E-5D8C-1747-9CED-DF65E274B8F0}" destId="{3E451EF5-6E26-E74F-B6D3-5F9C682E3055}" srcOrd="0" destOrd="0" presId="urn:microsoft.com/office/officeart/2005/8/layout/pyramid1"/>
    <dgm:cxn modelId="{88E101FC-589A-1446-89F6-D0FE0E23AB09}" type="presParOf" srcId="{3E451EF5-6E26-E74F-B6D3-5F9C682E3055}" destId="{A27046C9-AAC0-3A41-8B47-E22DD7785AFD}" srcOrd="0" destOrd="0" presId="urn:microsoft.com/office/officeart/2005/8/layout/pyramid1"/>
    <dgm:cxn modelId="{A550D23D-4F7C-C34B-AA38-024E00348C13}" type="presParOf" srcId="{3E451EF5-6E26-E74F-B6D3-5F9C682E3055}" destId="{F7CC0D6F-89F7-D04D-B248-AF4C8FD4C541}" srcOrd="1" destOrd="0" presId="urn:microsoft.com/office/officeart/2005/8/layout/pyramid1"/>
    <dgm:cxn modelId="{16011BCD-17C7-E648-BD32-82543BE12B57}" type="presParOf" srcId="{B485B40E-5D8C-1747-9CED-DF65E274B8F0}" destId="{0F5D04B9-A23D-B14E-8EEE-061C11601F40}" srcOrd="1" destOrd="0" presId="urn:microsoft.com/office/officeart/2005/8/layout/pyramid1"/>
    <dgm:cxn modelId="{C920CE4C-0F18-554E-8994-FBBC334ED683}" type="presParOf" srcId="{0F5D04B9-A23D-B14E-8EEE-061C11601F40}" destId="{305F2384-E5E2-0C49-BB3D-2C5E272C6D0C}" srcOrd="0" destOrd="0" presId="urn:microsoft.com/office/officeart/2005/8/layout/pyramid1"/>
    <dgm:cxn modelId="{3CD803C7-B185-3D44-ACD3-71D5A25A2D33}" type="presParOf" srcId="{0F5D04B9-A23D-B14E-8EEE-061C11601F40}" destId="{DF3F08D2-D119-904D-8B8F-7D1966B93480}" srcOrd="1" destOrd="0" presId="urn:microsoft.com/office/officeart/2005/8/layout/pyramid1"/>
    <dgm:cxn modelId="{DFBCFE6B-D600-E140-96E9-4DBFC1387B1F}" type="presParOf" srcId="{B485B40E-5D8C-1747-9CED-DF65E274B8F0}" destId="{C9171E7F-C181-3B42-A7BD-46F489551160}" srcOrd="2" destOrd="0" presId="urn:microsoft.com/office/officeart/2005/8/layout/pyramid1"/>
    <dgm:cxn modelId="{1D3FDE83-0134-E74B-8D1A-0E4ACF8B39B5}" type="presParOf" srcId="{C9171E7F-C181-3B42-A7BD-46F489551160}" destId="{50C9F882-3078-EE4F-AF06-80FBE777F848}" srcOrd="0" destOrd="0" presId="urn:microsoft.com/office/officeart/2005/8/layout/pyramid1"/>
    <dgm:cxn modelId="{0AEC3CD9-F84D-D345-A69F-34A650808AF9}" type="presParOf" srcId="{C9171E7F-C181-3B42-A7BD-46F489551160}" destId="{57960489-6ABF-6F4B-A566-A1BB131DA9F5}" srcOrd="1" destOrd="0" presId="urn:microsoft.com/office/officeart/2005/8/layout/pyramid1"/>
    <dgm:cxn modelId="{24DCA259-14F9-384E-8498-531D537C8466}" type="presParOf" srcId="{B485B40E-5D8C-1747-9CED-DF65E274B8F0}" destId="{6969F638-421C-F244-8B99-40FBE9AB5055}" srcOrd="3" destOrd="0" presId="urn:microsoft.com/office/officeart/2005/8/layout/pyramid1"/>
    <dgm:cxn modelId="{91AE72F4-3038-FD44-9D66-94027A6023E8}" type="presParOf" srcId="{6969F638-421C-F244-8B99-40FBE9AB5055}" destId="{4FD76BCD-573C-DB4A-B02E-332598E865BB}" srcOrd="0" destOrd="0" presId="urn:microsoft.com/office/officeart/2005/8/layout/pyramid1"/>
    <dgm:cxn modelId="{028DF4F9-124B-D844-9473-461EF9D93F07}" type="presParOf" srcId="{6969F638-421C-F244-8B99-40FBE9AB5055}" destId="{7F5BACB9-F94F-DB40-95BC-68743914474A}" srcOrd="1" destOrd="0" presId="urn:microsoft.com/office/officeart/2005/8/layout/pyramid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046C9-AAC0-3A41-8B47-E22DD7785AFD}">
      <dsp:nvSpPr>
        <dsp:cNvPr id="0" name=""/>
        <dsp:cNvSpPr/>
      </dsp:nvSpPr>
      <dsp:spPr>
        <a:xfrm>
          <a:off x="2713337" y="0"/>
          <a:ext cx="1808892" cy="1354666"/>
        </a:xfrm>
        <a:prstGeom prst="trapezoid">
          <a:avLst>
            <a:gd name="adj" fmla="val 66765"/>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a:p>
          <a:pPr marL="0" lvl="0" indent="0" algn="ctr" defTabSz="1244600">
            <a:lnSpc>
              <a:spcPct val="90000"/>
            </a:lnSpc>
            <a:spcBef>
              <a:spcPct val="0"/>
            </a:spcBef>
            <a:spcAft>
              <a:spcPct val="35000"/>
            </a:spcAft>
            <a:buNone/>
          </a:pPr>
          <a:r>
            <a:rPr lang="en-US" sz="2400" b="1" kern="1200" dirty="0"/>
            <a:t>Wisdom</a:t>
          </a:r>
        </a:p>
      </dsp:txBody>
      <dsp:txXfrm>
        <a:off x="2713337" y="0"/>
        <a:ext cx="1808892" cy="1354666"/>
      </dsp:txXfrm>
    </dsp:sp>
    <dsp:sp modelId="{305F2384-E5E2-0C49-BB3D-2C5E272C6D0C}">
      <dsp:nvSpPr>
        <dsp:cNvPr id="0" name=""/>
        <dsp:cNvSpPr/>
      </dsp:nvSpPr>
      <dsp:spPr>
        <a:xfrm>
          <a:off x="1808892" y="1354666"/>
          <a:ext cx="3617784" cy="1354666"/>
        </a:xfrm>
        <a:prstGeom prst="trapezoid">
          <a:avLst>
            <a:gd name="adj" fmla="val 66765"/>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Knowledge</a:t>
          </a:r>
        </a:p>
      </dsp:txBody>
      <dsp:txXfrm>
        <a:off x="2442004" y="1354666"/>
        <a:ext cx="2351559" cy="1354666"/>
      </dsp:txXfrm>
    </dsp:sp>
    <dsp:sp modelId="{50C9F882-3078-EE4F-AF06-80FBE777F848}">
      <dsp:nvSpPr>
        <dsp:cNvPr id="0" name=""/>
        <dsp:cNvSpPr/>
      </dsp:nvSpPr>
      <dsp:spPr>
        <a:xfrm>
          <a:off x="904445" y="2709333"/>
          <a:ext cx="5426676" cy="1354666"/>
        </a:xfrm>
        <a:prstGeom prst="trapezoid">
          <a:avLst>
            <a:gd name="adj" fmla="val 66765"/>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Information</a:t>
          </a:r>
        </a:p>
      </dsp:txBody>
      <dsp:txXfrm>
        <a:off x="1854114" y="2709333"/>
        <a:ext cx="3527339" cy="1354666"/>
      </dsp:txXfrm>
    </dsp:sp>
    <dsp:sp modelId="{4FD76BCD-573C-DB4A-B02E-332598E865BB}">
      <dsp:nvSpPr>
        <dsp:cNvPr id="0" name=""/>
        <dsp:cNvSpPr/>
      </dsp:nvSpPr>
      <dsp:spPr>
        <a:xfrm>
          <a:off x="0" y="4064000"/>
          <a:ext cx="7235568" cy="1354666"/>
        </a:xfrm>
        <a:prstGeom prst="trapezoid">
          <a:avLst>
            <a:gd name="adj" fmla="val 66765"/>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Data</a:t>
          </a:r>
        </a:p>
      </dsp:txBody>
      <dsp:txXfrm>
        <a:off x="1266224" y="4064000"/>
        <a:ext cx="4703119" cy="1354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046C9-AAC0-3A41-8B47-E22DD7785AFD}">
      <dsp:nvSpPr>
        <dsp:cNvPr id="0" name=""/>
        <dsp:cNvSpPr/>
      </dsp:nvSpPr>
      <dsp:spPr>
        <a:xfrm>
          <a:off x="2713337" y="0"/>
          <a:ext cx="1808892" cy="1354666"/>
        </a:xfrm>
        <a:prstGeom prst="trapezoid">
          <a:avLst>
            <a:gd name="adj" fmla="val 66765"/>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a:p>
          <a:pPr marL="0" lvl="0" indent="0" algn="ctr" defTabSz="1244600">
            <a:lnSpc>
              <a:spcPct val="90000"/>
            </a:lnSpc>
            <a:spcBef>
              <a:spcPct val="0"/>
            </a:spcBef>
            <a:spcAft>
              <a:spcPct val="35000"/>
            </a:spcAft>
            <a:buNone/>
          </a:pPr>
          <a:r>
            <a:rPr lang="en-US" sz="2400" b="1" kern="1200" dirty="0"/>
            <a:t>Wisdom</a:t>
          </a:r>
        </a:p>
      </dsp:txBody>
      <dsp:txXfrm>
        <a:off x="2713337" y="0"/>
        <a:ext cx="1808892" cy="1354666"/>
      </dsp:txXfrm>
    </dsp:sp>
    <dsp:sp modelId="{305F2384-E5E2-0C49-BB3D-2C5E272C6D0C}">
      <dsp:nvSpPr>
        <dsp:cNvPr id="0" name=""/>
        <dsp:cNvSpPr/>
      </dsp:nvSpPr>
      <dsp:spPr>
        <a:xfrm>
          <a:off x="1808892" y="1354666"/>
          <a:ext cx="3617784" cy="1354666"/>
        </a:xfrm>
        <a:prstGeom prst="trapezoid">
          <a:avLst>
            <a:gd name="adj" fmla="val 66765"/>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Knowledge</a:t>
          </a:r>
        </a:p>
      </dsp:txBody>
      <dsp:txXfrm>
        <a:off x="2442004" y="1354666"/>
        <a:ext cx="2351559" cy="1354666"/>
      </dsp:txXfrm>
    </dsp:sp>
    <dsp:sp modelId="{50C9F882-3078-EE4F-AF06-80FBE777F848}">
      <dsp:nvSpPr>
        <dsp:cNvPr id="0" name=""/>
        <dsp:cNvSpPr/>
      </dsp:nvSpPr>
      <dsp:spPr>
        <a:xfrm>
          <a:off x="904445" y="2709333"/>
          <a:ext cx="5426676" cy="1354666"/>
        </a:xfrm>
        <a:prstGeom prst="trapezoid">
          <a:avLst>
            <a:gd name="adj" fmla="val 66765"/>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Information</a:t>
          </a:r>
        </a:p>
      </dsp:txBody>
      <dsp:txXfrm>
        <a:off x="1854114" y="2709333"/>
        <a:ext cx="3527339" cy="1354666"/>
      </dsp:txXfrm>
    </dsp:sp>
    <dsp:sp modelId="{4FD76BCD-573C-DB4A-B02E-332598E865BB}">
      <dsp:nvSpPr>
        <dsp:cNvPr id="0" name=""/>
        <dsp:cNvSpPr/>
      </dsp:nvSpPr>
      <dsp:spPr>
        <a:xfrm>
          <a:off x="0" y="4064000"/>
          <a:ext cx="7235568" cy="1354666"/>
        </a:xfrm>
        <a:prstGeom prst="trapezoid">
          <a:avLst>
            <a:gd name="adj" fmla="val 66765"/>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Data</a:t>
          </a:r>
        </a:p>
      </dsp:txBody>
      <dsp:txXfrm>
        <a:off x="1266224" y="4064000"/>
        <a:ext cx="4703119" cy="135466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A8D15-D25A-1F44-9558-816D77F064E7}" type="datetimeFigureOut">
              <a:rPr lang="en-US" smtClean="0"/>
              <a:t>7/7/24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B4087-8A7B-4342-A3D5-0019061F2E61}" type="slidenum">
              <a:rPr lang="en-US" smtClean="0"/>
              <a:t>‹#›</a:t>
            </a:fld>
            <a:endParaRPr lang="en-US"/>
          </a:p>
        </p:txBody>
      </p:sp>
    </p:spTree>
    <p:extLst>
      <p:ext uri="{BB962C8B-B14F-4D97-AF65-F5344CB8AC3E}">
        <p14:creationId xmlns:p14="http://schemas.microsoft.com/office/powerpoint/2010/main" val="4137152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Let’s take this example as one we can all appreciate. There is plenty of data on how tall mountains are across the world. But it is interesting for a climber to know the tallest mountain in the world and that there are two climbing routes for Mt. Everest. However, it is knowledge from previous climbers' experience (and some basic physiology) that summiting will likely need oxygen (bottled and carried by the incredible sherpas). But there is a more important reason why those who summit use the sherpas. And if they listen to their sage advice (wisdom), they are in the best position to succeed. And if they don’t accept their collective wisdom, tragedy can strike.</a:t>
            </a:r>
          </a:p>
          <a:p>
            <a:endParaRPr lang="en-US" dirty="0"/>
          </a:p>
        </p:txBody>
      </p:sp>
      <p:sp>
        <p:nvSpPr>
          <p:cNvPr id="4" name="Slide Number Placeholder 3"/>
          <p:cNvSpPr>
            <a:spLocks noGrp="1"/>
          </p:cNvSpPr>
          <p:nvPr>
            <p:ph type="sldNum" sz="quarter" idx="5"/>
          </p:nvPr>
        </p:nvSpPr>
        <p:spPr/>
        <p:txBody>
          <a:bodyPr/>
          <a:lstStyle/>
          <a:p>
            <a:fld id="{B12B4087-8A7B-4342-A3D5-0019061F2E61}" type="slidenum">
              <a:rPr lang="en-US" smtClean="0"/>
              <a:t>1</a:t>
            </a:fld>
            <a:endParaRPr lang="en-US"/>
          </a:p>
        </p:txBody>
      </p:sp>
    </p:spTree>
    <p:extLst>
      <p:ext uri="{BB962C8B-B14F-4D97-AF65-F5344CB8AC3E}">
        <p14:creationId xmlns:p14="http://schemas.microsoft.com/office/powerpoint/2010/main" val="2866635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apply this understanding to your business data, you unlock progressively more value. And when you have wisdom, you can deploy your resources knowing that you are getting the best return on your investment. All of the AI investments you see today are helping generate knowledge and wisdom. But even without AI, you can use your knowledge to create wise “recommendations.” In the example of Linux admins, you can use some simple regression and statistical methods to predict, with high reliability, when new hires should be brought on board. And with this wisdom, you can take the time (which might be weeks or months) to hire the staff needed and maintain your level of service.</a:t>
            </a:r>
          </a:p>
          <a:p>
            <a:endParaRPr lang="en-US" dirty="0"/>
          </a:p>
          <a:p>
            <a:r>
              <a:rPr lang="en-US" dirty="0"/>
              <a:t>Consider up-leveling your data analysis to unlock the value by presenting knowledge and wisdom to your users or customers.</a:t>
            </a:r>
          </a:p>
          <a:p>
            <a:endParaRPr lang="en-US" dirty="0"/>
          </a:p>
          <a:p>
            <a:r>
              <a:rPr lang="en-US" dirty="0"/>
              <a:t>(I am sorry, but I don’t recall any sources for this pyramid concept. </a:t>
            </a:r>
            <a:r>
              <a:rPr lang="en-US"/>
              <a:t>Please </a:t>
            </a:r>
            <a:r>
              <a:rPr lang="en-US" dirty="0"/>
              <a:t>chime in. I have been using it for a decade!)</a:t>
            </a:r>
          </a:p>
        </p:txBody>
      </p:sp>
      <p:sp>
        <p:nvSpPr>
          <p:cNvPr id="4" name="Slide Number Placeholder 3"/>
          <p:cNvSpPr>
            <a:spLocks noGrp="1"/>
          </p:cNvSpPr>
          <p:nvPr>
            <p:ph type="sldNum" sz="quarter" idx="5"/>
          </p:nvPr>
        </p:nvSpPr>
        <p:spPr/>
        <p:txBody>
          <a:bodyPr/>
          <a:lstStyle/>
          <a:p>
            <a:fld id="{B12B4087-8A7B-4342-A3D5-0019061F2E61}" type="slidenum">
              <a:rPr lang="en-US" smtClean="0"/>
              <a:t>2</a:t>
            </a:fld>
            <a:endParaRPr lang="en-US"/>
          </a:p>
        </p:txBody>
      </p:sp>
    </p:spTree>
    <p:extLst>
      <p:ext uri="{BB962C8B-B14F-4D97-AF65-F5344CB8AC3E}">
        <p14:creationId xmlns:p14="http://schemas.microsoft.com/office/powerpoint/2010/main" val="1461823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1792-8167-9142-B500-3DF46A5A7E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5BA81C-853A-F6CC-39CB-4CCC65810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B34A08-D897-35B7-340A-5C70FFC346CA}"/>
              </a:ext>
            </a:extLst>
          </p:cNvPr>
          <p:cNvSpPr>
            <a:spLocks noGrp="1"/>
          </p:cNvSpPr>
          <p:nvPr>
            <p:ph type="dt" sz="half" idx="10"/>
          </p:nvPr>
        </p:nvSpPr>
        <p:spPr/>
        <p:txBody>
          <a:bodyPr/>
          <a:lstStyle/>
          <a:p>
            <a:fld id="{B1799AE1-E4DD-034C-8112-D9DE1D118703}" type="datetimeFigureOut">
              <a:rPr lang="en-US" smtClean="0"/>
              <a:t>7/7/24</a:t>
            </a:fld>
            <a:endParaRPr lang="en-US"/>
          </a:p>
        </p:txBody>
      </p:sp>
      <p:sp>
        <p:nvSpPr>
          <p:cNvPr id="5" name="Footer Placeholder 4">
            <a:extLst>
              <a:ext uri="{FF2B5EF4-FFF2-40B4-BE49-F238E27FC236}">
                <a16:creationId xmlns:a16="http://schemas.microsoft.com/office/drawing/2014/main" id="{9C0946D0-6D0D-3B22-AC1B-229BB52B8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C0BF4-B8A4-0378-EEDF-66E3CA693A8E}"/>
              </a:ext>
            </a:extLst>
          </p:cNvPr>
          <p:cNvSpPr>
            <a:spLocks noGrp="1"/>
          </p:cNvSpPr>
          <p:nvPr>
            <p:ph type="sldNum" sz="quarter" idx="12"/>
          </p:nvPr>
        </p:nvSpPr>
        <p:spPr/>
        <p:txBody>
          <a:bodyPr/>
          <a:lstStyle/>
          <a:p>
            <a:fld id="{0FCDBB97-3B85-684F-A110-C7C48E4DAAE1}" type="slidenum">
              <a:rPr lang="en-US" smtClean="0"/>
              <a:t>‹#›</a:t>
            </a:fld>
            <a:endParaRPr lang="en-US"/>
          </a:p>
        </p:txBody>
      </p:sp>
    </p:spTree>
    <p:extLst>
      <p:ext uri="{BB962C8B-B14F-4D97-AF65-F5344CB8AC3E}">
        <p14:creationId xmlns:p14="http://schemas.microsoft.com/office/powerpoint/2010/main" val="1314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56AD-97EB-9004-148F-A4D9CCD018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A6C4C2-7A1F-7AA0-ED5D-80B2C8DB53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9ED0D4-EB0B-EC12-8E59-2802469B8005}"/>
              </a:ext>
            </a:extLst>
          </p:cNvPr>
          <p:cNvSpPr>
            <a:spLocks noGrp="1"/>
          </p:cNvSpPr>
          <p:nvPr>
            <p:ph type="dt" sz="half" idx="10"/>
          </p:nvPr>
        </p:nvSpPr>
        <p:spPr/>
        <p:txBody>
          <a:bodyPr/>
          <a:lstStyle/>
          <a:p>
            <a:fld id="{B1799AE1-E4DD-034C-8112-D9DE1D118703}" type="datetimeFigureOut">
              <a:rPr lang="en-US" smtClean="0"/>
              <a:t>7/7/24</a:t>
            </a:fld>
            <a:endParaRPr lang="en-US"/>
          </a:p>
        </p:txBody>
      </p:sp>
      <p:sp>
        <p:nvSpPr>
          <p:cNvPr id="5" name="Footer Placeholder 4">
            <a:extLst>
              <a:ext uri="{FF2B5EF4-FFF2-40B4-BE49-F238E27FC236}">
                <a16:creationId xmlns:a16="http://schemas.microsoft.com/office/drawing/2014/main" id="{8C8F1302-FE98-39F7-76B9-29DBCFD91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C3D63-E151-5386-2AD2-B77AB0691AE4}"/>
              </a:ext>
            </a:extLst>
          </p:cNvPr>
          <p:cNvSpPr>
            <a:spLocks noGrp="1"/>
          </p:cNvSpPr>
          <p:nvPr>
            <p:ph type="sldNum" sz="quarter" idx="12"/>
          </p:nvPr>
        </p:nvSpPr>
        <p:spPr/>
        <p:txBody>
          <a:bodyPr/>
          <a:lstStyle/>
          <a:p>
            <a:fld id="{0FCDBB97-3B85-684F-A110-C7C48E4DAAE1}" type="slidenum">
              <a:rPr lang="en-US" smtClean="0"/>
              <a:t>‹#›</a:t>
            </a:fld>
            <a:endParaRPr lang="en-US"/>
          </a:p>
        </p:txBody>
      </p:sp>
    </p:spTree>
    <p:extLst>
      <p:ext uri="{BB962C8B-B14F-4D97-AF65-F5344CB8AC3E}">
        <p14:creationId xmlns:p14="http://schemas.microsoft.com/office/powerpoint/2010/main" val="2952277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203AD-28F6-3FD7-5714-F596459D90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41F3FD-E35E-7CDA-6679-B9F8A62B2A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E640C4-E5C1-37BC-6650-40F53FCA2B66}"/>
              </a:ext>
            </a:extLst>
          </p:cNvPr>
          <p:cNvSpPr>
            <a:spLocks noGrp="1"/>
          </p:cNvSpPr>
          <p:nvPr>
            <p:ph type="dt" sz="half" idx="10"/>
          </p:nvPr>
        </p:nvSpPr>
        <p:spPr/>
        <p:txBody>
          <a:bodyPr/>
          <a:lstStyle/>
          <a:p>
            <a:fld id="{B1799AE1-E4DD-034C-8112-D9DE1D118703}" type="datetimeFigureOut">
              <a:rPr lang="en-US" smtClean="0"/>
              <a:t>7/7/24</a:t>
            </a:fld>
            <a:endParaRPr lang="en-US"/>
          </a:p>
        </p:txBody>
      </p:sp>
      <p:sp>
        <p:nvSpPr>
          <p:cNvPr id="5" name="Footer Placeholder 4">
            <a:extLst>
              <a:ext uri="{FF2B5EF4-FFF2-40B4-BE49-F238E27FC236}">
                <a16:creationId xmlns:a16="http://schemas.microsoft.com/office/drawing/2014/main" id="{A6292463-21D3-7DEA-7D57-B4AC958A3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1FBB1-19E1-AF3C-E7E2-230801E8075A}"/>
              </a:ext>
            </a:extLst>
          </p:cNvPr>
          <p:cNvSpPr>
            <a:spLocks noGrp="1"/>
          </p:cNvSpPr>
          <p:nvPr>
            <p:ph type="sldNum" sz="quarter" idx="12"/>
          </p:nvPr>
        </p:nvSpPr>
        <p:spPr/>
        <p:txBody>
          <a:bodyPr/>
          <a:lstStyle/>
          <a:p>
            <a:fld id="{0FCDBB97-3B85-684F-A110-C7C48E4DAAE1}" type="slidenum">
              <a:rPr lang="en-US" smtClean="0"/>
              <a:t>‹#›</a:t>
            </a:fld>
            <a:endParaRPr lang="en-US"/>
          </a:p>
        </p:txBody>
      </p:sp>
    </p:spTree>
    <p:extLst>
      <p:ext uri="{BB962C8B-B14F-4D97-AF65-F5344CB8AC3E}">
        <p14:creationId xmlns:p14="http://schemas.microsoft.com/office/powerpoint/2010/main" val="1158671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7ADE-A50E-87C0-B7C4-A5E44F355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9DA087-0B6F-5282-50E2-197430D893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F3C53-59AE-A535-0BF6-033502766F5B}"/>
              </a:ext>
            </a:extLst>
          </p:cNvPr>
          <p:cNvSpPr>
            <a:spLocks noGrp="1"/>
          </p:cNvSpPr>
          <p:nvPr>
            <p:ph type="dt" sz="half" idx="10"/>
          </p:nvPr>
        </p:nvSpPr>
        <p:spPr/>
        <p:txBody>
          <a:bodyPr/>
          <a:lstStyle/>
          <a:p>
            <a:fld id="{B1799AE1-E4DD-034C-8112-D9DE1D118703}" type="datetimeFigureOut">
              <a:rPr lang="en-US" smtClean="0"/>
              <a:t>7/7/24</a:t>
            </a:fld>
            <a:endParaRPr lang="en-US"/>
          </a:p>
        </p:txBody>
      </p:sp>
      <p:sp>
        <p:nvSpPr>
          <p:cNvPr id="5" name="Footer Placeholder 4">
            <a:extLst>
              <a:ext uri="{FF2B5EF4-FFF2-40B4-BE49-F238E27FC236}">
                <a16:creationId xmlns:a16="http://schemas.microsoft.com/office/drawing/2014/main" id="{7C9C9DE9-705A-D56A-FCCC-49ABAC14F3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AAA39-446E-E888-90AC-D463B0B04E29}"/>
              </a:ext>
            </a:extLst>
          </p:cNvPr>
          <p:cNvSpPr>
            <a:spLocks noGrp="1"/>
          </p:cNvSpPr>
          <p:nvPr>
            <p:ph type="sldNum" sz="quarter" idx="12"/>
          </p:nvPr>
        </p:nvSpPr>
        <p:spPr/>
        <p:txBody>
          <a:bodyPr/>
          <a:lstStyle/>
          <a:p>
            <a:fld id="{0FCDBB97-3B85-684F-A110-C7C48E4DAAE1}" type="slidenum">
              <a:rPr lang="en-US" smtClean="0"/>
              <a:t>‹#›</a:t>
            </a:fld>
            <a:endParaRPr lang="en-US"/>
          </a:p>
        </p:txBody>
      </p:sp>
    </p:spTree>
    <p:extLst>
      <p:ext uri="{BB962C8B-B14F-4D97-AF65-F5344CB8AC3E}">
        <p14:creationId xmlns:p14="http://schemas.microsoft.com/office/powerpoint/2010/main" val="775539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B0F3-5527-5B48-3F1B-982E3985AB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291B35-CE32-0482-96D8-42E110F9C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03332-48B1-6A53-7F21-8B486951AA8D}"/>
              </a:ext>
            </a:extLst>
          </p:cNvPr>
          <p:cNvSpPr>
            <a:spLocks noGrp="1"/>
          </p:cNvSpPr>
          <p:nvPr>
            <p:ph type="dt" sz="half" idx="10"/>
          </p:nvPr>
        </p:nvSpPr>
        <p:spPr/>
        <p:txBody>
          <a:bodyPr/>
          <a:lstStyle/>
          <a:p>
            <a:fld id="{B1799AE1-E4DD-034C-8112-D9DE1D118703}" type="datetimeFigureOut">
              <a:rPr lang="en-US" smtClean="0"/>
              <a:t>7/7/24</a:t>
            </a:fld>
            <a:endParaRPr lang="en-US"/>
          </a:p>
        </p:txBody>
      </p:sp>
      <p:sp>
        <p:nvSpPr>
          <p:cNvPr id="5" name="Footer Placeholder 4">
            <a:extLst>
              <a:ext uri="{FF2B5EF4-FFF2-40B4-BE49-F238E27FC236}">
                <a16:creationId xmlns:a16="http://schemas.microsoft.com/office/drawing/2014/main" id="{197E2016-F171-F58B-5C27-72086A9F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E6B06-8EE5-C4B3-D1F0-164738EDD7B4}"/>
              </a:ext>
            </a:extLst>
          </p:cNvPr>
          <p:cNvSpPr>
            <a:spLocks noGrp="1"/>
          </p:cNvSpPr>
          <p:nvPr>
            <p:ph type="sldNum" sz="quarter" idx="12"/>
          </p:nvPr>
        </p:nvSpPr>
        <p:spPr/>
        <p:txBody>
          <a:bodyPr/>
          <a:lstStyle/>
          <a:p>
            <a:fld id="{0FCDBB97-3B85-684F-A110-C7C48E4DAAE1}" type="slidenum">
              <a:rPr lang="en-US" smtClean="0"/>
              <a:t>‹#›</a:t>
            </a:fld>
            <a:endParaRPr lang="en-US"/>
          </a:p>
        </p:txBody>
      </p:sp>
    </p:spTree>
    <p:extLst>
      <p:ext uri="{BB962C8B-B14F-4D97-AF65-F5344CB8AC3E}">
        <p14:creationId xmlns:p14="http://schemas.microsoft.com/office/powerpoint/2010/main" val="124120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DA74-11A2-6323-44E0-4B7569C6EC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A4D065-A62C-92A8-9818-D9D66F0845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532900-5C34-55AF-C930-9D534CF4EA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FDFA11-50F3-A946-B7CC-C8A8BBAAC531}"/>
              </a:ext>
            </a:extLst>
          </p:cNvPr>
          <p:cNvSpPr>
            <a:spLocks noGrp="1"/>
          </p:cNvSpPr>
          <p:nvPr>
            <p:ph type="dt" sz="half" idx="10"/>
          </p:nvPr>
        </p:nvSpPr>
        <p:spPr/>
        <p:txBody>
          <a:bodyPr/>
          <a:lstStyle/>
          <a:p>
            <a:fld id="{B1799AE1-E4DD-034C-8112-D9DE1D118703}" type="datetimeFigureOut">
              <a:rPr lang="en-US" smtClean="0"/>
              <a:t>7/7/24</a:t>
            </a:fld>
            <a:endParaRPr lang="en-US"/>
          </a:p>
        </p:txBody>
      </p:sp>
      <p:sp>
        <p:nvSpPr>
          <p:cNvPr id="6" name="Footer Placeholder 5">
            <a:extLst>
              <a:ext uri="{FF2B5EF4-FFF2-40B4-BE49-F238E27FC236}">
                <a16:creationId xmlns:a16="http://schemas.microsoft.com/office/drawing/2014/main" id="{52FD85C2-635C-50D8-C24B-9454A1F36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31AFE0-AEA1-A0F6-E9A8-B23ADD58375A}"/>
              </a:ext>
            </a:extLst>
          </p:cNvPr>
          <p:cNvSpPr>
            <a:spLocks noGrp="1"/>
          </p:cNvSpPr>
          <p:nvPr>
            <p:ph type="sldNum" sz="quarter" idx="12"/>
          </p:nvPr>
        </p:nvSpPr>
        <p:spPr/>
        <p:txBody>
          <a:bodyPr/>
          <a:lstStyle/>
          <a:p>
            <a:fld id="{0FCDBB97-3B85-684F-A110-C7C48E4DAAE1}" type="slidenum">
              <a:rPr lang="en-US" smtClean="0"/>
              <a:t>‹#›</a:t>
            </a:fld>
            <a:endParaRPr lang="en-US"/>
          </a:p>
        </p:txBody>
      </p:sp>
    </p:spTree>
    <p:extLst>
      <p:ext uri="{BB962C8B-B14F-4D97-AF65-F5344CB8AC3E}">
        <p14:creationId xmlns:p14="http://schemas.microsoft.com/office/powerpoint/2010/main" val="109451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084C6-3B7A-54E9-C266-87CB49C7D0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014C-18D3-7AEC-91C0-D1C42514DC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61A34F-EAB9-35B6-4CA2-EA3DBA1840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9E6B20-8312-9F0A-047F-2446D69142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829C02-E79A-836B-EFE9-03ACA4AC81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1DEC9C-7496-CA8C-7B60-75D0A0018947}"/>
              </a:ext>
            </a:extLst>
          </p:cNvPr>
          <p:cNvSpPr>
            <a:spLocks noGrp="1"/>
          </p:cNvSpPr>
          <p:nvPr>
            <p:ph type="dt" sz="half" idx="10"/>
          </p:nvPr>
        </p:nvSpPr>
        <p:spPr/>
        <p:txBody>
          <a:bodyPr/>
          <a:lstStyle/>
          <a:p>
            <a:fld id="{B1799AE1-E4DD-034C-8112-D9DE1D118703}" type="datetimeFigureOut">
              <a:rPr lang="en-US" smtClean="0"/>
              <a:t>7/7/24</a:t>
            </a:fld>
            <a:endParaRPr lang="en-US"/>
          </a:p>
        </p:txBody>
      </p:sp>
      <p:sp>
        <p:nvSpPr>
          <p:cNvPr id="8" name="Footer Placeholder 7">
            <a:extLst>
              <a:ext uri="{FF2B5EF4-FFF2-40B4-BE49-F238E27FC236}">
                <a16:creationId xmlns:a16="http://schemas.microsoft.com/office/drawing/2014/main" id="{6CF30724-D890-9E17-E2FA-CE6CABA22A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638D84-D9E0-F79A-A8C6-227E8901670E}"/>
              </a:ext>
            </a:extLst>
          </p:cNvPr>
          <p:cNvSpPr>
            <a:spLocks noGrp="1"/>
          </p:cNvSpPr>
          <p:nvPr>
            <p:ph type="sldNum" sz="quarter" idx="12"/>
          </p:nvPr>
        </p:nvSpPr>
        <p:spPr/>
        <p:txBody>
          <a:bodyPr/>
          <a:lstStyle/>
          <a:p>
            <a:fld id="{0FCDBB97-3B85-684F-A110-C7C48E4DAAE1}" type="slidenum">
              <a:rPr lang="en-US" smtClean="0"/>
              <a:t>‹#›</a:t>
            </a:fld>
            <a:endParaRPr lang="en-US"/>
          </a:p>
        </p:txBody>
      </p:sp>
    </p:spTree>
    <p:extLst>
      <p:ext uri="{BB962C8B-B14F-4D97-AF65-F5344CB8AC3E}">
        <p14:creationId xmlns:p14="http://schemas.microsoft.com/office/powerpoint/2010/main" val="299874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456C3-54E1-F387-AAFF-60FF0EAB14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46C2C3-4E0E-A944-4721-C964875C98B5}"/>
              </a:ext>
            </a:extLst>
          </p:cNvPr>
          <p:cNvSpPr>
            <a:spLocks noGrp="1"/>
          </p:cNvSpPr>
          <p:nvPr>
            <p:ph type="dt" sz="half" idx="10"/>
          </p:nvPr>
        </p:nvSpPr>
        <p:spPr/>
        <p:txBody>
          <a:bodyPr/>
          <a:lstStyle/>
          <a:p>
            <a:fld id="{B1799AE1-E4DD-034C-8112-D9DE1D118703}" type="datetimeFigureOut">
              <a:rPr lang="en-US" smtClean="0"/>
              <a:t>7/7/24</a:t>
            </a:fld>
            <a:endParaRPr lang="en-US"/>
          </a:p>
        </p:txBody>
      </p:sp>
      <p:sp>
        <p:nvSpPr>
          <p:cNvPr id="4" name="Footer Placeholder 3">
            <a:extLst>
              <a:ext uri="{FF2B5EF4-FFF2-40B4-BE49-F238E27FC236}">
                <a16:creationId xmlns:a16="http://schemas.microsoft.com/office/drawing/2014/main" id="{4396CB67-DF0E-10CE-78E8-6DF309BF8A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358CAE-7793-08B4-9485-19F44AB8328D}"/>
              </a:ext>
            </a:extLst>
          </p:cNvPr>
          <p:cNvSpPr>
            <a:spLocks noGrp="1"/>
          </p:cNvSpPr>
          <p:nvPr>
            <p:ph type="sldNum" sz="quarter" idx="12"/>
          </p:nvPr>
        </p:nvSpPr>
        <p:spPr/>
        <p:txBody>
          <a:bodyPr/>
          <a:lstStyle/>
          <a:p>
            <a:fld id="{0FCDBB97-3B85-684F-A110-C7C48E4DAAE1}" type="slidenum">
              <a:rPr lang="en-US" smtClean="0"/>
              <a:t>‹#›</a:t>
            </a:fld>
            <a:endParaRPr lang="en-US"/>
          </a:p>
        </p:txBody>
      </p:sp>
    </p:spTree>
    <p:extLst>
      <p:ext uri="{BB962C8B-B14F-4D97-AF65-F5344CB8AC3E}">
        <p14:creationId xmlns:p14="http://schemas.microsoft.com/office/powerpoint/2010/main" val="400366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E4002-43BE-BE31-DEED-24710C8A06F8}"/>
              </a:ext>
            </a:extLst>
          </p:cNvPr>
          <p:cNvSpPr>
            <a:spLocks noGrp="1"/>
          </p:cNvSpPr>
          <p:nvPr>
            <p:ph type="dt" sz="half" idx="10"/>
          </p:nvPr>
        </p:nvSpPr>
        <p:spPr/>
        <p:txBody>
          <a:bodyPr/>
          <a:lstStyle/>
          <a:p>
            <a:fld id="{B1799AE1-E4DD-034C-8112-D9DE1D118703}" type="datetimeFigureOut">
              <a:rPr lang="en-US" smtClean="0"/>
              <a:t>7/7/24</a:t>
            </a:fld>
            <a:endParaRPr lang="en-US"/>
          </a:p>
        </p:txBody>
      </p:sp>
      <p:sp>
        <p:nvSpPr>
          <p:cNvPr id="3" name="Footer Placeholder 2">
            <a:extLst>
              <a:ext uri="{FF2B5EF4-FFF2-40B4-BE49-F238E27FC236}">
                <a16:creationId xmlns:a16="http://schemas.microsoft.com/office/drawing/2014/main" id="{2E36602A-A6EA-FFBB-A4C1-7B6E8E7F23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32EB51-DC7E-DC4F-6FAC-13492716D453}"/>
              </a:ext>
            </a:extLst>
          </p:cNvPr>
          <p:cNvSpPr>
            <a:spLocks noGrp="1"/>
          </p:cNvSpPr>
          <p:nvPr>
            <p:ph type="sldNum" sz="quarter" idx="12"/>
          </p:nvPr>
        </p:nvSpPr>
        <p:spPr/>
        <p:txBody>
          <a:bodyPr/>
          <a:lstStyle/>
          <a:p>
            <a:fld id="{0FCDBB97-3B85-684F-A110-C7C48E4DAAE1}" type="slidenum">
              <a:rPr lang="en-US" smtClean="0"/>
              <a:t>‹#›</a:t>
            </a:fld>
            <a:endParaRPr lang="en-US"/>
          </a:p>
        </p:txBody>
      </p:sp>
    </p:spTree>
    <p:extLst>
      <p:ext uri="{BB962C8B-B14F-4D97-AF65-F5344CB8AC3E}">
        <p14:creationId xmlns:p14="http://schemas.microsoft.com/office/powerpoint/2010/main" val="3328794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CE025-4A7C-D1C3-4852-005F54D9E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2299B4-38CA-8482-CDB3-F36CB31760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11ECBF-440A-7661-C850-3696DD8478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054482-B761-139C-849A-D39D343BEB95}"/>
              </a:ext>
            </a:extLst>
          </p:cNvPr>
          <p:cNvSpPr>
            <a:spLocks noGrp="1"/>
          </p:cNvSpPr>
          <p:nvPr>
            <p:ph type="dt" sz="half" idx="10"/>
          </p:nvPr>
        </p:nvSpPr>
        <p:spPr/>
        <p:txBody>
          <a:bodyPr/>
          <a:lstStyle/>
          <a:p>
            <a:fld id="{B1799AE1-E4DD-034C-8112-D9DE1D118703}" type="datetimeFigureOut">
              <a:rPr lang="en-US" smtClean="0"/>
              <a:t>7/7/24</a:t>
            </a:fld>
            <a:endParaRPr lang="en-US"/>
          </a:p>
        </p:txBody>
      </p:sp>
      <p:sp>
        <p:nvSpPr>
          <p:cNvPr id="6" name="Footer Placeholder 5">
            <a:extLst>
              <a:ext uri="{FF2B5EF4-FFF2-40B4-BE49-F238E27FC236}">
                <a16:creationId xmlns:a16="http://schemas.microsoft.com/office/drawing/2014/main" id="{50B3044B-8E09-C973-8841-F7E6E521F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C50811-0B20-90F3-831D-3CB017F4D2D5}"/>
              </a:ext>
            </a:extLst>
          </p:cNvPr>
          <p:cNvSpPr>
            <a:spLocks noGrp="1"/>
          </p:cNvSpPr>
          <p:nvPr>
            <p:ph type="sldNum" sz="quarter" idx="12"/>
          </p:nvPr>
        </p:nvSpPr>
        <p:spPr/>
        <p:txBody>
          <a:bodyPr/>
          <a:lstStyle/>
          <a:p>
            <a:fld id="{0FCDBB97-3B85-684F-A110-C7C48E4DAAE1}" type="slidenum">
              <a:rPr lang="en-US" smtClean="0"/>
              <a:t>‹#›</a:t>
            </a:fld>
            <a:endParaRPr lang="en-US"/>
          </a:p>
        </p:txBody>
      </p:sp>
    </p:spTree>
    <p:extLst>
      <p:ext uri="{BB962C8B-B14F-4D97-AF65-F5344CB8AC3E}">
        <p14:creationId xmlns:p14="http://schemas.microsoft.com/office/powerpoint/2010/main" val="394402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66DA-9D2F-0EF5-05F9-AA3910CF1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BF2E07-8CBC-EDAD-B8E5-A0B74ADAE0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838DA9-98C7-F868-091F-C63C29FAA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10E364-F293-D332-374F-575AB301D701}"/>
              </a:ext>
            </a:extLst>
          </p:cNvPr>
          <p:cNvSpPr>
            <a:spLocks noGrp="1"/>
          </p:cNvSpPr>
          <p:nvPr>
            <p:ph type="dt" sz="half" idx="10"/>
          </p:nvPr>
        </p:nvSpPr>
        <p:spPr/>
        <p:txBody>
          <a:bodyPr/>
          <a:lstStyle/>
          <a:p>
            <a:fld id="{B1799AE1-E4DD-034C-8112-D9DE1D118703}" type="datetimeFigureOut">
              <a:rPr lang="en-US" smtClean="0"/>
              <a:t>7/7/24</a:t>
            </a:fld>
            <a:endParaRPr lang="en-US"/>
          </a:p>
        </p:txBody>
      </p:sp>
      <p:sp>
        <p:nvSpPr>
          <p:cNvPr id="6" name="Footer Placeholder 5">
            <a:extLst>
              <a:ext uri="{FF2B5EF4-FFF2-40B4-BE49-F238E27FC236}">
                <a16:creationId xmlns:a16="http://schemas.microsoft.com/office/drawing/2014/main" id="{8EC4B474-0C01-F1AD-811D-CAE3A15C6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32811-9A1E-C635-42A6-FCFEA63B0A4D}"/>
              </a:ext>
            </a:extLst>
          </p:cNvPr>
          <p:cNvSpPr>
            <a:spLocks noGrp="1"/>
          </p:cNvSpPr>
          <p:nvPr>
            <p:ph type="sldNum" sz="quarter" idx="12"/>
          </p:nvPr>
        </p:nvSpPr>
        <p:spPr/>
        <p:txBody>
          <a:bodyPr/>
          <a:lstStyle/>
          <a:p>
            <a:fld id="{0FCDBB97-3B85-684F-A110-C7C48E4DAAE1}" type="slidenum">
              <a:rPr lang="en-US" smtClean="0"/>
              <a:t>‹#›</a:t>
            </a:fld>
            <a:endParaRPr lang="en-US"/>
          </a:p>
        </p:txBody>
      </p:sp>
    </p:spTree>
    <p:extLst>
      <p:ext uri="{BB962C8B-B14F-4D97-AF65-F5344CB8AC3E}">
        <p14:creationId xmlns:p14="http://schemas.microsoft.com/office/powerpoint/2010/main" val="71611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C4E0B1-4998-AA11-142C-3651B890AA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E09ED0-C763-C2A2-378E-14F045B9B9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BEABF-EFF0-2BB2-B07A-F6AD8FCEBC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99AE1-E4DD-034C-8112-D9DE1D118703}" type="datetimeFigureOut">
              <a:rPr lang="en-US" smtClean="0"/>
              <a:t>7/7/24</a:t>
            </a:fld>
            <a:endParaRPr lang="en-US"/>
          </a:p>
        </p:txBody>
      </p:sp>
      <p:sp>
        <p:nvSpPr>
          <p:cNvPr id="5" name="Footer Placeholder 4">
            <a:extLst>
              <a:ext uri="{FF2B5EF4-FFF2-40B4-BE49-F238E27FC236}">
                <a16:creationId xmlns:a16="http://schemas.microsoft.com/office/drawing/2014/main" id="{F6674D66-85CF-BA13-BA7C-C4899D7784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006685-7984-2608-A08A-960665DE97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DBB97-3B85-684F-A110-C7C48E4DAAE1}" type="slidenum">
              <a:rPr lang="en-US" smtClean="0"/>
              <a:t>‹#›</a:t>
            </a:fld>
            <a:endParaRPr lang="en-US"/>
          </a:p>
        </p:txBody>
      </p:sp>
    </p:spTree>
    <p:extLst>
      <p:ext uri="{BB962C8B-B14F-4D97-AF65-F5344CB8AC3E}">
        <p14:creationId xmlns:p14="http://schemas.microsoft.com/office/powerpoint/2010/main" val="129457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tl"/>
        </a:blip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1943421C-7A8A-4AF2-85C1-4BA3078787A1}"/>
              </a:ext>
            </a:extLst>
          </p:cNvPr>
          <p:cNvGraphicFramePr/>
          <p:nvPr>
            <p:extLst>
              <p:ext uri="{D42A27DB-BD31-4B8C-83A1-F6EECF244321}">
                <p14:modId xmlns:p14="http://schemas.microsoft.com/office/powerpoint/2010/main" val="1578730462"/>
              </p:ext>
            </p:extLst>
          </p:nvPr>
        </p:nvGraphicFramePr>
        <p:xfrm>
          <a:off x="1732835" y="896129"/>
          <a:ext cx="7235568"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Box 1">
            <a:extLst>
              <a:ext uri="{FF2B5EF4-FFF2-40B4-BE49-F238E27FC236}">
                <a16:creationId xmlns:a16="http://schemas.microsoft.com/office/drawing/2014/main" id="{EFF25936-55BE-7C3A-8FDE-5AFF09ADB5BF}"/>
              </a:ext>
            </a:extLst>
          </p:cNvPr>
          <p:cNvSpPr txBox="1"/>
          <p:nvPr/>
        </p:nvSpPr>
        <p:spPr>
          <a:xfrm>
            <a:off x="8726905" y="5200757"/>
            <a:ext cx="3770184" cy="830997"/>
          </a:xfrm>
          <a:prstGeom prst="rect">
            <a:avLst/>
          </a:prstGeom>
          <a:noFill/>
        </p:spPr>
        <p:txBody>
          <a:bodyPr wrap="square" rtlCol="0">
            <a:spAutoFit/>
          </a:bodyPr>
          <a:lstStyle/>
          <a:p>
            <a:r>
              <a:rPr lang="en-US" sz="2400" dirty="0"/>
              <a:t>Mt. Everest’s elevation </a:t>
            </a:r>
            <a:br>
              <a:rPr lang="en-US" sz="2400" dirty="0"/>
            </a:br>
            <a:r>
              <a:rPr lang="en-US" sz="2400" dirty="0"/>
              <a:t>    is 29,032’</a:t>
            </a:r>
          </a:p>
        </p:txBody>
      </p:sp>
      <p:sp>
        <p:nvSpPr>
          <p:cNvPr id="9" name="TextBox 8">
            <a:extLst>
              <a:ext uri="{FF2B5EF4-FFF2-40B4-BE49-F238E27FC236}">
                <a16:creationId xmlns:a16="http://schemas.microsoft.com/office/drawing/2014/main" id="{CD893485-E51C-D7CE-EA5F-BE500BC3526E}"/>
              </a:ext>
            </a:extLst>
          </p:cNvPr>
          <p:cNvSpPr txBox="1"/>
          <p:nvPr/>
        </p:nvSpPr>
        <p:spPr>
          <a:xfrm>
            <a:off x="7148873" y="3723104"/>
            <a:ext cx="4845106" cy="830997"/>
          </a:xfrm>
          <a:prstGeom prst="rect">
            <a:avLst/>
          </a:prstGeom>
          <a:noFill/>
        </p:spPr>
        <p:txBody>
          <a:bodyPr wrap="square" rtlCol="0">
            <a:spAutoFit/>
          </a:bodyPr>
          <a:lstStyle/>
          <a:p>
            <a:pPr algn="r"/>
            <a:r>
              <a:rPr lang="en-US" sz="2400" dirty="0"/>
              <a:t>The tallest mountain in the world </a:t>
            </a:r>
          </a:p>
          <a:p>
            <a:pPr algn="r"/>
            <a:r>
              <a:rPr lang="en-US" sz="2400" dirty="0"/>
              <a:t>has two main climbing routes.</a:t>
            </a:r>
          </a:p>
        </p:txBody>
      </p:sp>
      <p:sp>
        <p:nvSpPr>
          <p:cNvPr id="10" name="TextBox 9">
            <a:extLst>
              <a:ext uri="{FF2B5EF4-FFF2-40B4-BE49-F238E27FC236}">
                <a16:creationId xmlns:a16="http://schemas.microsoft.com/office/drawing/2014/main" id="{0B9F71F7-0E25-C41B-9F36-A9C7DA7F6C55}"/>
              </a:ext>
            </a:extLst>
          </p:cNvPr>
          <p:cNvSpPr txBox="1"/>
          <p:nvPr/>
        </p:nvSpPr>
        <p:spPr>
          <a:xfrm>
            <a:off x="6616076" y="2482424"/>
            <a:ext cx="5254567" cy="830997"/>
          </a:xfrm>
          <a:prstGeom prst="rect">
            <a:avLst/>
          </a:prstGeom>
          <a:noFill/>
        </p:spPr>
        <p:txBody>
          <a:bodyPr wrap="square" rtlCol="0">
            <a:spAutoFit/>
          </a:bodyPr>
          <a:lstStyle/>
          <a:p>
            <a:pPr algn="r"/>
            <a:r>
              <a:rPr lang="en-US" sz="2400" dirty="0"/>
              <a:t>95% of climbers who summit use oxygen (which is needed above 26,000 feet)</a:t>
            </a:r>
          </a:p>
        </p:txBody>
      </p:sp>
      <p:sp>
        <p:nvSpPr>
          <p:cNvPr id="11" name="TextBox 10">
            <a:extLst>
              <a:ext uri="{FF2B5EF4-FFF2-40B4-BE49-F238E27FC236}">
                <a16:creationId xmlns:a16="http://schemas.microsoft.com/office/drawing/2014/main" id="{55471E6D-F051-09FE-0DC0-114231A9435D}"/>
              </a:ext>
            </a:extLst>
          </p:cNvPr>
          <p:cNvSpPr txBox="1"/>
          <p:nvPr/>
        </p:nvSpPr>
        <p:spPr>
          <a:xfrm>
            <a:off x="5683576" y="1241744"/>
            <a:ext cx="5136123" cy="830997"/>
          </a:xfrm>
          <a:prstGeom prst="rect">
            <a:avLst/>
          </a:prstGeom>
          <a:noFill/>
        </p:spPr>
        <p:txBody>
          <a:bodyPr wrap="square" rtlCol="0">
            <a:spAutoFit/>
          </a:bodyPr>
          <a:lstStyle/>
          <a:p>
            <a:pPr algn="r"/>
            <a:r>
              <a:rPr lang="en-US" sz="2400" dirty="0"/>
              <a:t>Knowing when to make the final push, knowing when to turn back and live.</a:t>
            </a:r>
          </a:p>
        </p:txBody>
      </p:sp>
      <p:sp>
        <p:nvSpPr>
          <p:cNvPr id="4" name="TextBox 3">
            <a:extLst>
              <a:ext uri="{FF2B5EF4-FFF2-40B4-BE49-F238E27FC236}">
                <a16:creationId xmlns:a16="http://schemas.microsoft.com/office/drawing/2014/main" id="{E2735F48-9D8F-1C25-62B2-3270E1C17E8F}"/>
              </a:ext>
            </a:extLst>
          </p:cNvPr>
          <p:cNvSpPr txBox="1"/>
          <p:nvPr/>
        </p:nvSpPr>
        <p:spPr>
          <a:xfrm>
            <a:off x="304800" y="1057077"/>
            <a:ext cx="4267200" cy="1200329"/>
          </a:xfrm>
          <a:prstGeom prst="rect">
            <a:avLst/>
          </a:prstGeom>
          <a:noFill/>
        </p:spPr>
        <p:txBody>
          <a:bodyPr wrap="square">
            <a:spAutoFit/>
          </a:bodyPr>
          <a:lstStyle/>
          <a:p>
            <a:pPr>
              <a:tabLst>
                <a:tab pos="7651750" algn="r"/>
              </a:tabLst>
            </a:pPr>
            <a:r>
              <a:rPr lang="en-US" sz="2400" dirty="0"/>
              <a:t>	Customer satisfaction and  </a:t>
            </a:r>
          </a:p>
          <a:p>
            <a:pPr algn="r">
              <a:tabLst>
                <a:tab pos="7651750" algn="r"/>
              </a:tabLst>
            </a:pPr>
            <a:r>
              <a:rPr lang="en-US" sz="2400" dirty="0"/>
              <a:t>value increase by moving      </a:t>
            </a:r>
          </a:p>
          <a:p>
            <a:pPr algn="r">
              <a:tabLst>
                <a:tab pos="7651750" algn="r"/>
              </a:tabLst>
            </a:pPr>
            <a:r>
              <a:rPr lang="en-US" sz="2400" dirty="0"/>
              <a:t>Up the value mountain.     </a:t>
            </a:r>
          </a:p>
        </p:txBody>
      </p:sp>
      <p:sp>
        <p:nvSpPr>
          <p:cNvPr id="8" name="TextBox 7">
            <a:extLst>
              <a:ext uri="{FF2B5EF4-FFF2-40B4-BE49-F238E27FC236}">
                <a16:creationId xmlns:a16="http://schemas.microsoft.com/office/drawing/2014/main" id="{265915F2-1EA7-404B-B2C4-7C85D451F4DC}"/>
              </a:ext>
            </a:extLst>
          </p:cNvPr>
          <p:cNvSpPr txBox="1"/>
          <p:nvPr/>
        </p:nvSpPr>
        <p:spPr>
          <a:xfrm>
            <a:off x="410878" y="2801643"/>
            <a:ext cx="3302958" cy="830997"/>
          </a:xfrm>
          <a:prstGeom prst="rect">
            <a:avLst/>
          </a:prstGeom>
          <a:noFill/>
        </p:spPr>
        <p:txBody>
          <a:bodyPr wrap="square">
            <a:spAutoFit/>
          </a:bodyPr>
          <a:lstStyle/>
          <a:p>
            <a:pPr algn="r"/>
            <a:r>
              <a:rPr lang="en-US" sz="2400" dirty="0"/>
              <a:t>User experiences don’t</a:t>
            </a:r>
          </a:p>
          <a:p>
            <a:pPr algn="r"/>
            <a:r>
              <a:rPr lang="en-US" sz="2400" dirty="0"/>
              <a:t>need more data.    </a:t>
            </a:r>
          </a:p>
        </p:txBody>
      </p:sp>
      <p:sp>
        <p:nvSpPr>
          <p:cNvPr id="13" name="TextBox 12">
            <a:extLst>
              <a:ext uri="{FF2B5EF4-FFF2-40B4-BE49-F238E27FC236}">
                <a16:creationId xmlns:a16="http://schemas.microsoft.com/office/drawing/2014/main" id="{5752FEE7-31E8-AC29-F7BB-DD090F30182B}"/>
              </a:ext>
            </a:extLst>
          </p:cNvPr>
          <p:cNvSpPr txBox="1"/>
          <p:nvPr/>
        </p:nvSpPr>
        <p:spPr>
          <a:xfrm>
            <a:off x="0" y="4046595"/>
            <a:ext cx="2802893" cy="1569660"/>
          </a:xfrm>
          <a:prstGeom prst="rect">
            <a:avLst/>
          </a:prstGeom>
          <a:noFill/>
        </p:spPr>
        <p:txBody>
          <a:bodyPr wrap="square">
            <a:spAutoFit/>
          </a:bodyPr>
          <a:lstStyle/>
          <a:p>
            <a:pPr algn="r">
              <a:tabLst>
                <a:tab pos="6048375" algn="r"/>
              </a:tabLst>
            </a:pPr>
            <a:r>
              <a:rPr lang="en-US" sz="2400" dirty="0"/>
              <a:t>Customers need </a:t>
            </a:r>
            <a:br>
              <a:rPr lang="en-US" sz="2400" dirty="0"/>
            </a:br>
            <a:r>
              <a:rPr lang="en-US" sz="2400" dirty="0"/>
              <a:t>to know what   </a:t>
            </a:r>
          </a:p>
          <a:p>
            <a:pPr algn="r">
              <a:tabLst>
                <a:tab pos="6048375" algn="r"/>
              </a:tabLst>
            </a:pPr>
            <a:r>
              <a:rPr lang="en-US" sz="2400" dirty="0"/>
              <a:t>to do with     </a:t>
            </a:r>
          </a:p>
          <a:p>
            <a:pPr algn="r">
              <a:tabLst>
                <a:tab pos="6048375" algn="r"/>
              </a:tabLst>
            </a:pPr>
            <a:r>
              <a:rPr lang="en-US" sz="2400" dirty="0"/>
              <a:t>	what they have.        </a:t>
            </a:r>
          </a:p>
        </p:txBody>
      </p:sp>
      <p:sp>
        <p:nvSpPr>
          <p:cNvPr id="14" name="TextBox 13">
            <a:extLst>
              <a:ext uri="{FF2B5EF4-FFF2-40B4-BE49-F238E27FC236}">
                <a16:creationId xmlns:a16="http://schemas.microsoft.com/office/drawing/2014/main" id="{79D59380-4692-1A59-CAE7-3D167658366D}"/>
              </a:ext>
            </a:extLst>
          </p:cNvPr>
          <p:cNvSpPr txBox="1"/>
          <p:nvPr/>
        </p:nvSpPr>
        <p:spPr>
          <a:xfrm>
            <a:off x="2557847" y="60299"/>
            <a:ext cx="5505622" cy="523220"/>
          </a:xfrm>
          <a:prstGeom prst="rect">
            <a:avLst/>
          </a:prstGeom>
          <a:noFill/>
        </p:spPr>
        <p:txBody>
          <a:bodyPr wrap="square" rtlCol="0">
            <a:spAutoFit/>
          </a:bodyPr>
          <a:lstStyle/>
          <a:p>
            <a:r>
              <a:rPr lang="en-US" sz="2800" dirty="0"/>
              <a:t>Value gets unlocked as you move up</a:t>
            </a:r>
          </a:p>
        </p:txBody>
      </p:sp>
    </p:spTree>
    <p:extLst>
      <p:ext uri="{BB962C8B-B14F-4D97-AF65-F5344CB8AC3E}">
        <p14:creationId xmlns:p14="http://schemas.microsoft.com/office/powerpoint/2010/main" val="3294594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1943421C-7A8A-4AF2-85C1-4BA3078787A1}"/>
              </a:ext>
            </a:extLst>
          </p:cNvPr>
          <p:cNvGraphicFramePr/>
          <p:nvPr>
            <p:extLst>
              <p:ext uri="{D42A27DB-BD31-4B8C-83A1-F6EECF244321}">
                <p14:modId xmlns:p14="http://schemas.microsoft.com/office/powerpoint/2010/main" val="68131693"/>
              </p:ext>
            </p:extLst>
          </p:nvPr>
        </p:nvGraphicFramePr>
        <p:xfrm>
          <a:off x="4379784" y="719666"/>
          <a:ext cx="7235568"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3D68F974-FF2D-8CEB-50E9-8A1A6D42734B}"/>
              </a:ext>
            </a:extLst>
          </p:cNvPr>
          <p:cNvSpPr txBox="1"/>
          <p:nvPr/>
        </p:nvSpPr>
        <p:spPr>
          <a:xfrm>
            <a:off x="366810" y="5239265"/>
            <a:ext cx="4192834" cy="461665"/>
          </a:xfrm>
          <a:prstGeom prst="rect">
            <a:avLst/>
          </a:prstGeom>
          <a:noFill/>
        </p:spPr>
        <p:txBody>
          <a:bodyPr wrap="square" rtlCol="0">
            <a:spAutoFit/>
          </a:bodyPr>
          <a:lstStyle/>
          <a:p>
            <a:pPr algn="r"/>
            <a:r>
              <a:rPr lang="en-US" sz="2400" dirty="0"/>
              <a:t>You have 1,223 Linux databases</a:t>
            </a:r>
          </a:p>
        </p:txBody>
      </p:sp>
      <p:sp>
        <p:nvSpPr>
          <p:cNvPr id="4" name="TextBox 3">
            <a:extLst>
              <a:ext uri="{FF2B5EF4-FFF2-40B4-BE49-F238E27FC236}">
                <a16:creationId xmlns:a16="http://schemas.microsoft.com/office/drawing/2014/main" id="{292474AF-C759-423A-A061-7F8BE35A704D}"/>
              </a:ext>
            </a:extLst>
          </p:cNvPr>
          <p:cNvSpPr txBox="1"/>
          <p:nvPr/>
        </p:nvSpPr>
        <p:spPr>
          <a:xfrm>
            <a:off x="-24793" y="3772930"/>
            <a:ext cx="5350555" cy="830997"/>
          </a:xfrm>
          <a:prstGeom prst="rect">
            <a:avLst/>
          </a:prstGeom>
          <a:noFill/>
        </p:spPr>
        <p:txBody>
          <a:bodyPr wrap="square" rtlCol="0">
            <a:spAutoFit/>
          </a:bodyPr>
          <a:lstStyle/>
          <a:p>
            <a:pPr algn="r"/>
            <a:r>
              <a:rPr lang="en-US" sz="2400" dirty="0"/>
              <a:t>In-house DB production installs are growing by 4.5% per quarter</a:t>
            </a:r>
          </a:p>
        </p:txBody>
      </p:sp>
      <p:sp>
        <p:nvSpPr>
          <p:cNvPr id="7" name="TextBox 6">
            <a:extLst>
              <a:ext uri="{FF2B5EF4-FFF2-40B4-BE49-F238E27FC236}">
                <a16:creationId xmlns:a16="http://schemas.microsoft.com/office/drawing/2014/main" id="{98755940-E645-B8A3-E7C9-2888B47A7A9B}"/>
              </a:ext>
            </a:extLst>
          </p:cNvPr>
          <p:cNvSpPr txBox="1"/>
          <p:nvPr/>
        </p:nvSpPr>
        <p:spPr>
          <a:xfrm>
            <a:off x="1035026" y="2467232"/>
            <a:ext cx="5089810" cy="830997"/>
          </a:xfrm>
          <a:prstGeom prst="rect">
            <a:avLst/>
          </a:prstGeom>
          <a:noFill/>
        </p:spPr>
        <p:txBody>
          <a:bodyPr wrap="square" rtlCol="0">
            <a:spAutoFit/>
          </a:bodyPr>
          <a:lstStyle/>
          <a:p>
            <a:pPr algn="r"/>
            <a:r>
              <a:rPr lang="en-US" sz="2400" dirty="0"/>
              <a:t>Service response times will go down by x%, if we don’t hire new admins</a:t>
            </a:r>
          </a:p>
        </p:txBody>
      </p:sp>
      <p:sp>
        <p:nvSpPr>
          <p:cNvPr id="8" name="TextBox 7">
            <a:extLst>
              <a:ext uri="{FF2B5EF4-FFF2-40B4-BE49-F238E27FC236}">
                <a16:creationId xmlns:a16="http://schemas.microsoft.com/office/drawing/2014/main" id="{C6539663-BA8D-0AC5-FD84-41C5CD31AD92}"/>
              </a:ext>
            </a:extLst>
          </p:cNvPr>
          <p:cNvSpPr txBox="1"/>
          <p:nvPr/>
        </p:nvSpPr>
        <p:spPr>
          <a:xfrm>
            <a:off x="1698171" y="1161534"/>
            <a:ext cx="5089809" cy="830997"/>
          </a:xfrm>
          <a:prstGeom prst="rect">
            <a:avLst/>
          </a:prstGeom>
          <a:noFill/>
        </p:spPr>
        <p:txBody>
          <a:bodyPr wrap="square" rtlCol="0">
            <a:spAutoFit/>
          </a:bodyPr>
          <a:lstStyle/>
          <a:p>
            <a:pPr algn="r"/>
            <a:r>
              <a:rPr lang="en-US" sz="2400" dirty="0"/>
              <a:t>Hire 3 admins per quarter, re-evaluate outsourced administration</a:t>
            </a:r>
          </a:p>
        </p:txBody>
      </p:sp>
      <p:sp>
        <p:nvSpPr>
          <p:cNvPr id="2" name="TextBox 1">
            <a:extLst>
              <a:ext uri="{FF2B5EF4-FFF2-40B4-BE49-F238E27FC236}">
                <a16:creationId xmlns:a16="http://schemas.microsoft.com/office/drawing/2014/main" id="{10E73876-5B3B-13A2-5AB2-94C101619445}"/>
              </a:ext>
            </a:extLst>
          </p:cNvPr>
          <p:cNvSpPr txBox="1"/>
          <p:nvPr/>
        </p:nvSpPr>
        <p:spPr>
          <a:xfrm>
            <a:off x="2557847" y="60299"/>
            <a:ext cx="5505622" cy="523220"/>
          </a:xfrm>
          <a:prstGeom prst="rect">
            <a:avLst/>
          </a:prstGeom>
          <a:noFill/>
        </p:spPr>
        <p:txBody>
          <a:bodyPr wrap="square" rtlCol="0">
            <a:spAutoFit/>
          </a:bodyPr>
          <a:lstStyle/>
          <a:p>
            <a:r>
              <a:rPr lang="en-US" sz="2800" dirty="0"/>
              <a:t>Value gets unlocked as you move up</a:t>
            </a:r>
          </a:p>
        </p:txBody>
      </p:sp>
    </p:spTree>
    <p:extLst>
      <p:ext uri="{BB962C8B-B14F-4D97-AF65-F5344CB8AC3E}">
        <p14:creationId xmlns:p14="http://schemas.microsoft.com/office/powerpoint/2010/main" val="1723532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{87177658-88FA-8E45-B48D-559A4A0304BE}tf10001120</Template>
  <TotalTime>33273</TotalTime>
  <Words>463</Words>
  <Application>Microsoft Macintosh PowerPoint</Application>
  <PresentationFormat>Widescreen</PresentationFormat>
  <Paragraphs>37</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Miller</dc:creator>
  <cp:lastModifiedBy>Richard Miller</cp:lastModifiedBy>
  <cp:revision>14</cp:revision>
  <dcterms:created xsi:type="dcterms:W3CDTF">2022-10-21T16:25:56Z</dcterms:created>
  <dcterms:modified xsi:type="dcterms:W3CDTF">2024-07-08T02:00:24Z</dcterms:modified>
</cp:coreProperties>
</file>