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9AD7-1A09-FC44-B6B3-0C256AAFB85A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6F54-3110-9C44-BF63-BB25527B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2218" y="3451543"/>
            <a:ext cx="183719" cy="183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2218" y="3723107"/>
            <a:ext cx="183719" cy="183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32218" y="3994672"/>
            <a:ext cx="183719" cy="183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4129" y="3451543"/>
            <a:ext cx="183719" cy="183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4129" y="3723107"/>
            <a:ext cx="183719" cy="183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4129" y="3994672"/>
            <a:ext cx="183719" cy="183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32218" y="4254905"/>
            <a:ext cx="183719" cy="183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129" y="4254905"/>
            <a:ext cx="183719" cy="183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60064" y="3451543"/>
            <a:ext cx="183719" cy="1837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60064" y="3723107"/>
            <a:ext cx="183719" cy="1837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60064" y="3994672"/>
            <a:ext cx="183719" cy="1837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60064" y="4254905"/>
            <a:ext cx="183719" cy="1837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7979619">
            <a:off x="1233768" y="2163591"/>
            <a:ext cx="236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temperature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 rot="17979619">
            <a:off x="1761593" y="2163592"/>
            <a:ext cx="236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alinity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 rot="17979619">
            <a:off x="2193565" y="2163589"/>
            <a:ext cx="236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</a:t>
            </a:r>
            <a:r>
              <a:rPr lang="en-US" sz="1600" dirty="0" err="1" smtClean="0"/>
              <a:t>inetic_energy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231975" y="3452186"/>
            <a:ext cx="183719" cy="18371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31975" y="3723750"/>
            <a:ext cx="183719" cy="18371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31975" y="3995315"/>
            <a:ext cx="183719" cy="18371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31975" y="4255548"/>
            <a:ext cx="183719" cy="18371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7979619">
            <a:off x="2731366" y="2163589"/>
            <a:ext cx="236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</a:t>
            </a:r>
            <a:r>
              <a:rPr lang="en-US" sz="1600" dirty="0" err="1" smtClean="0"/>
              <a:t>orticity</a:t>
            </a:r>
            <a:endParaRPr lang="en-US" sz="1600" dirty="0"/>
          </a:p>
        </p:txBody>
      </p:sp>
      <p:sp>
        <p:nvSpPr>
          <p:cNvPr id="24" name="Left Brace 23"/>
          <p:cNvSpPr/>
          <p:nvPr/>
        </p:nvSpPr>
        <p:spPr>
          <a:xfrm>
            <a:off x="1052897" y="2675937"/>
            <a:ext cx="617576" cy="19199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1680" y="3343517"/>
            <a:ext cx="12301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HDF5 Datasets</a:t>
            </a:r>
            <a:endParaRPr lang="en-US" sz="1600" dirty="0"/>
          </a:p>
        </p:txBody>
      </p:sp>
      <p:sp>
        <p:nvSpPr>
          <p:cNvPr id="26" name="Left Brace 25"/>
          <p:cNvSpPr/>
          <p:nvPr/>
        </p:nvSpPr>
        <p:spPr>
          <a:xfrm rot="10800000">
            <a:off x="3503662" y="3414745"/>
            <a:ext cx="617577" cy="10245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82712" y="3588652"/>
            <a:ext cx="19403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Index space dimensions </a:t>
            </a:r>
            <a:r>
              <a:rPr lang="en-US" sz="1600" dirty="0" smtClean="0"/>
              <a:t>(1,4)</a:t>
            </a:r>
            <a:endParaRPr lang="en-US" sz="16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2334852" y="669880"/>
            <a:ext cx="617578" cy="2777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57386" y="1411075"/>
            <a:ext cx="1846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Group name: </a:t>
            </a:r>
            <a:r>
              <a:rPr lang="en-US" sz="1600" b="1" dirty="0" smtClean="0"/>
              <a:t>ocean</a:t>
            </a:r>
            <a:endParaRPr lang="en-US" sz="1600" b="1" dirty="0"/>
          </a:p>
        </p:txBody>
      </p:sp>
      <p:sp>
        <p:nvSpPr>
          <p:cNvPr id="31" name="Rectangle 30"/>
          <p:cNvSpPr/>
          <p:nvPr/>
        </p:nvSpPr>
        <p:spPr>
          <a:xfrm>
            <a:off x="5677278" y="1774639"/>
            <a:ext cx="183719" cy="183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7278" y="2046203"/>
            <a:ext cx="183719" cy="183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77278" y="2317768"/>
            <a:ext cx="183719" cy="183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3398" y="1772514"/>
            <a:ext cx="183719" cy="183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13398" y="2044078"/>
            <a:ext cx="183719" cy="183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013398" y="2315643"/>
            <a:ext cx="183719" cy="183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77278" y="2578001"/>
            <a:ext cx="183719" cy="183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013398" y="2575876"/>
            <a:ext cx="183719" cy="183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1520" y="1774639"/>
            <a:ext cx="183719" cy="1837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1520" y="2046203"/>
            <a:ext cx="183719" cy="1837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1520" y="2317768"/>
            <a:ext cx="183719" cy="1837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41520" y="2578001"/>
            <a:ext cx="183719" cy="1837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69647" y="1775282"/>
            <a:ext cx="183719" cy="18371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69647" y="2046846"/>
            <a:ext cx="183719" cy="18371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69647" y="2318411"/>
            <a:ext cx="183719" cy="18371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669647" y="2578644"/>
            <a:ext cx="183719" cy="18371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18459" y="1775282"/>
            <a:ext cx="183719" cy="183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318459" y="2046846"/>
            <a:ext cx="183719" cy="183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18459" y="2326398"/>
            <a:ext cx="183719" cy="183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18459" y="2586631"/>
            <a:ext cx="183719" cy="183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677278" y="1503718"/>
            <a:ext cx="183719" cy="183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13398" y="1501593"/>
            <a:ext cx="183719" cy="183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341520" y="1503718"/>
            <a:ext cx="183719" cy="183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69647" y="1504361"/>
            <a:ext cx="183719" cy="1837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 rot="18462267">
            <a:off x="5390498" y="780963"/>
            <a:ext cx="126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FID_TEMP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5192494" y="1399044"/>
            <a:ext cx="49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</a:t>
            </a:r>
            <a:r>
              <a:rPr lang="en-US" sz="1600" baseline="-25000" dirty="0" smtClean="0"/>
              <a:t>1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1517821" y="219499"/>
            <a:ext cx="326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HDF5 File structure</a:t>
            </a:r>
            <a:endParaRPr lang="en-US" u="sng" dirty="0"/>
          </a:p>
        </p:txBody>
      </p:sp>
      <p:sp>
        <p:nvSpPr>
          <p:cNvPr id="64" name="TextBox 63"/>
          <p:cNvSpPr txBox="1"/>
          <p:nvPr/>
        </p:nvSpPr>
        <p:spPr>
          <a:xfrm>
            <a:off x="4267317" y="227254"/>
            <a:ext cx="326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Legion Logical Region Structure</a:t>
            </a:r>
            <a:endParaRPr lang="en-US" u="sng" dirty="0"/>
          </a:p>
        </p:txBody>
      </p:sp>
      <p:sp>
        <p:nvSpPr>
          <p:cNvPr id="65" name="Left Brace 64"/>
          <p:cNvSpPr/>
          <p:nvPr/>
        </p:nvSpPr>
        <p:spPr>
          <a:xfrm rot="5400000">
            <a:off x="2317152" y="445237"/>
            <a:ext cx="617578" cy="19371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670473" y="763446"/>
            <a:ext cx="2283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File name: </a:t>
            </a:r>
            <a:r>
              <a:rPr lang="en-US" sz="1600" b="1" dirty="0" smtClean="0"/>
              <a:t>climate.h5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 rot="18462267">
            <a:off x="5791636" y="780963"/>
            <a:ext cx="126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FID_SAL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 rot="18462267">
            <a:off x="6166753" y="808012"/>
            <a:ext cx="126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FID_KE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 rot="18462267">
            <a:off x="6557968" y="780814"/>
            <a:ext cx="126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FID_VOR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42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32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Galen Shipman</dc:creator>
  <cp:lastModifiedBy>Galen Shipman</cp:lastModifiedBy>
  <cp:revision>29</cp:revision>
  <dcterms:created xsi:type="dcterms:W3CDTF">2015-05-14T20:40:58Z</dcterms:created>
  <dcterms:modified xsi:type="dcterms:W3CDTF">2015-05-18T20:45:08Z</dcterms:modified>
</cp:coreProperties>
</file>