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6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3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4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4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6/8/2021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2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939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8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1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932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4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6/8/2021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4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698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4BDA8-EE5D-4DC8-BA6E-A93D6501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8" y="736600"/>
            <a:ext cx="7534652" cy="538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41E1D9-1A38-4CFC-85CD-07E4A629B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814" y="1482634"/>
            <a:ext cx="6337004" cy="3046798"/>
          </a:xfrm>
        </p:spPr>
        <p:txBody>
          <a:bodyPr>
            <a:normAutofit/>
          </a:bodyPr>
          <a:lstStyle/>
          <a:p>
            <a:pPr algn="l"/>
            <a:r>
              <a:rPr lang="es-MX" dirty="0">
                <a:solidFill>
                  <a:schemeClr val="bg1"/>
                </a:solidFill>
              </a:rPr>
              <a:t>ENTORNO SOCIAL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F62262-DC3D-42B9-94DD-F215488F0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0814" y="4686300"/>
            <a:ext cx="5928018" cy="1057276"/>
          </a:xfrm>
        </p:spPr>
        <p:txBody>
          <a:bodyPr>
            <a:normAutofit fontScale="92500"/>
          </a:bodyPr>
          <a:lstStyle/>
          <a:p>
            <a:pPr algn="l"/>
            <a:r>
              <a:rPr lang="es-MX" dirty="0"/>
              <a:t>&gt; Joseph Lenin Cruzado Laiza</a:t>
            </a:r>
            <a:endParaRPr lang="es-PE" dirty="0"/>
          </a:p>
        </p:txBody>
      </p:sp>
      <p:pic>
        <p:nvPicPr>
          <p:cNvPr id="4" name="Picture 3" descr="Ilustración de personas en una cadena de bloques">
            <a:extLst>
              <a:ext uri="{FF2B5EF4-FFF2-40B4-BE49-F238E27FC236}">
                <a16:creationId xmlns:a16="http://schemas.microsoft.com/office/drawing/2014/main" id="{66716094-7EB4-488D-98F0-5F64800DE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84" r="24495"/>
          <a:stretch/>
        </p:blipFill>
        <p:spPr>
          <a:xfrm>
            <a:off x="20" y="736600"/>
            <a:ext cx="4657328" cy="53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3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FC1A6-C17C-4E85-8016-C238BFD1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Tema social</a:t>
            </a:r>
            <a:endParaRPr lang="es-PE" dirty="0"/>
          </a:p>
        </p:txBody>
      </p:sp>
      <p:pic>
        <p:nvPicPr>
          <p:cNvPr id="4" name="Marcador de contenido 3" descr="Elecciones presidenciales Perú 2021: Keiko Fujimori ¿el mal menor? - YouTube">
            <a:extLst>
              <a:ext uri="{FF2B5EF4-FFF2-40B4-BE49-F238E27FC236}">
                <a16:creationId xmlns:a16="http://schemas.microsoft.com/office/drawing/2014/main" id="{48EA5267-7652-4F7F-9D3A-D99C46C27A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476" y="2398816"/>
            <a:ext cx="8329048" cy="4286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980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Migración | Naciones Unidas">
            <a:extLst>
              <a:ext uri="{FF2B5EF4-FFF2-40B4-BE49-F238E27FC236}">
                <a16:creationId xmlns:a16="http://schemas.microsoft.com/office/drawing/2014/main" id="{2C56617B-0CAF-46F6-B195-A63A8C8E9A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BC217F2-E180-4DAD-94FE-2629D786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>
                <a:solidFill>
                  <a:schemeClr val="tx1"/>
                </a:solidFill>
              </a:rPr>
              <a:t>IMPACTO POTENCIAL</a:t>
            </a:r>
          </a:p>
        </p:txBody>
      </p:sp>
    </p:spTree>
    <p:extLst>
      <p:ext uri="{BB962C8B-B14F-4D97-AF65-F5344CB8AC3E}">
        <p14:creationId xmlns:p14="http://schemas.microsoft.com/office/powerpoint/2010/main" val="1825386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6F9CDD-F4A5-41EB-8F09-A2E2B59F3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CASO EJEMPLAR</a:t>
            </a: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n 19" descr="Situación económica de Argentina a un año de Mauricio Macri | Noticias |  teleSUR">
            <a:extLst>
              <a:ext uri="{FF2B5EF4-FFF2-40B4-BE49-F238E27FC236}">
                <a16:creationId xmlns:a16="http://schemas.microsoft.com/office/drawing/2014/main" id="{2FF0D35A-A6F8-43CC-A1AB-80B4BC7AD0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400" y="496562"/>
            <a:ext cx="5834183" cy="56429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158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5E8"/>
      </a:lt2>
      <a:accent1>
        <a:srgbClr val="B99C7E"/>
      </a:accent1>
      <a:accent2>
        <a:srgbClr val="A7A372"/>
      </a:accent2>
      <a:accent3>
        <a:srgbClr val="98A67E"/>
      </a:accent3>
      <a:accent4>
        <a:srgbClr val="83AD76"/>
      </a:accent4>
      <a:accent5>
        <a:srgbClr val="82AB89"/>
      </a:accent5>
      <a:accent6>
        <a:srgbClr val="76AD97"/>
      </a:accent6>
      <a:hlink>
        <a:srgbClr val="6084A9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19</TotalTime>
  <Words>13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Franklin Gothic Demi Cond</vt:lpstr>
      <vt:lpstr>Franklin Gothic Medium</vt:lpstr>
      <vt:lpstr>Wingdings</vt:lpstr>
      <vt:lpstr>JuxtaposeVTI</vt:lpstr>
      <vt:lpstr>ENTORNO SOCIAL</vt:lpstr>
      <vt:lpstr>Tema social</vt:lpstr>
      <vt:lpstr>IMPACTO POTENCIAL</vt:lpstr>
      <vt:lpstr>CASO EJEMPLAR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ENTORNO SOCIAL</dc:title>
  <dc:creator>Joseph Lenin Cruzado Laiza</dc:creator>
  <cp:lastModifiedBy>Joseph Lenin Cruzado Laiza</cp:lastModifiedBy>
  <cp:revision>3</cp:revision>
  <dcterms:created xsi:type="dcterms:W3CDTF">2021-06-08T16:19:02Z</dcterms:created>
  <dcterms:modified xsi:type="dcterms:W3CDTF">2021-06-08T16:38:50Z</dcterms:modified>
</cp:coreProperties>
</file>