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64" r:id="rId13"/>
    <p:sldId id="263" r:id="rId14"/>
    <p:sldId id="272" r:id="rId15"/>
    <p:sldId id="273" r:id="rId16"/>
    <p:sldId id="265" r:id="rId17"/>
    <p:sldId id="266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23024-4C75-4200-B1A6-9F86978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9D9B8-22BD-4E6F-844C-DFF694C4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1A6BD-F8B9-4E19-88D2-AA21A81E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CEAA-378A-4EEA-B65B-08E5B8F615DD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9BF52-D38E-483D-8E93-C3372B33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B65EA2-AB59-432A-A1EC-2B99DCB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DD-BA2D-458E-8C11-B275DF0EA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339474D-5942-4522-BBE4-BE6FF4E0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44" y="1442060"/>
            <a:ext cx="5953125" cy="439265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1D504-D6CD-468F-B153-66B807E6984A}"/>
              </a:ext>
            </a:extLst>
          </p:cNvPr>
          <p:cNvSpPr txBox="1"/>
          <p:nvPr/>
        </p:nvSpPr>
        <p:spPr>
          <a:xfrm>
            <a:off x="4185547" y="3779837"/>
            <a:ext cx="2985720" cy="12578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9A0D6C1-7BD3-4282-9918-9C1B64B0F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18099" y="3529944"/>
            <a:ext cx="367448" cy="878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7032F12-715D-4AC8-BD8E-5077100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79" y="1754149"/>
            <a:ext cx="4882333" cy="379737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790A2-AC3A-4718-8297-727C17AEF059}"/>
              </a:ext>
            </a:extLst>
          </p:cNvPr>
          <p:cNvSpPr txBox="1"/>
          <p:nvPr/>
        </p:nvSpPr>
        <p:spPr>
          <a:xfrm>
            <a:off x="2242994" y="4684881"/>
            <a:ext cx="1727873" cy="539052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BF67B0D-53A9-49D0-8158-880C3AA8C89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895601" y="3779837"/>
            <a:ext cx="211330" cy="905044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535CB-53EC-405A-A6C6-07C13A489D9F}"/>
              </a:ext>
            </a:extLst>
          </p:cNvPr>
          <p:cNvSpPr txBox="1"/>
          <p:nvPr/>
        </p:nvSpPr>
        <p:spPr>
          <a:xfrm>
            <a:off x="5816601" y="4505330"/>
            <a:ext cx="2709332" cy="1184443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7B520-A01D-4235-833A-0DF2D68EB20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120737" y="3753310"/>
            <a:ext cx="50530" cy="75202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BE5150-5B69-4682-B850-F43805FB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1" b="42044"/>
          <a:stretch/>
        </p:blipFill>
        <p:spPr>
          <a:xfrm>
            <a:off x="2701141" y="2301619"/>
            <a:ext cx="4038326" cy="252799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EFA146-2CD5-41D8-B189-2ABB5DECF1CE}"/>
              </a:ext>
            </a:extLst>
          </p:cNvPr>
          <p:cNvSpPr txBox="1"/>
          <p:nvPr/>
        </p:nvSpPr>
        <p:spPr>
          <a:xfrm>
            <a:off x="2336800" y="4182533"/>
            <a:ext cx="1974743" cy="762000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9365B0-5029-45CD-8B6D-4F405919CBC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11543" y="4182533"/>
            <a:ext cx="294324" cy="38100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A87462-2C12-441C-9615-1D1A6FD668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11543" y="4563533"/>
            <a:ext cx="1327257" cy="55657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71B7502-7BF4-4CD5-8F38-C1124F20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26799"/>
            <a:ext cx="7200000" cy="52826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57308-7D92-4B7F-8F11-165EBADF287E}"/>
              </a:ext>
            </a:extLst>
          </p:cNvPr>
          <p:cNvSpPr txBox="1"/>
          <p:nvPr/>
        </p:nvSpPr>
        <p:spPr>
          <a:xfrm>
            <a:off x="3395134" y="2192866"/>
            <a:ext cx="3022600" cy="606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Beelean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signal which represent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inout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represenets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“pressed”.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DD3FD3-EA9A-419D-BE0B-18CA2F44945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546602" y="2799247"/>
            <a:ext cx="359832" cy="4318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0AB716-1F00-408C-93DA-06102F6F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6" y="979954"/>
            <a:ext cx="7200000" cy="52862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BF0647-9E76-465A-8F46-16956D691E18}"/>
              </a:ext>
            </a:extLst>
          </p:cNvPr>
          <p:cNvSpPr txBox="1"/>
          <p:nvPr/>
        </p:nvSpPr>
        <p:spPr>
          <a:xfrm>
            <a:off x="4710480" y="3872970"/>
            <a:ext cx="2985720" cy="12578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3309BF6-9F33-4F4D-A689-F6940D7001E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343032" y="3623077"/>
            <a:ext cx="367448" cy="878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9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30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69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25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4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18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8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1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4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9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60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480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0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902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9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18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90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880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588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56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54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75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30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62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551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552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072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9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56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561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817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74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31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69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41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21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0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39B8AA83-806F-4BCE-BC7E-90349707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45" y="1881152"/>
            <a:ext cx="4882334" cy="37973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6CB39-C489-4634-96DF-C6ADE06DF603}"/>
              </a:ext>
            </a:extLst>
          </p:cNvPr>
          <p:cNvSpPr txBox="1"/>
          <p:nvPr/>
        </p:nvSpPr>
        <p:spPr>
          <a:xfrm>
            <a:off x="2242994" y="4684881"/>
            <a:ext cx="1727873" cy="539052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001327-666A-4F97-B893-23BCD2C114E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95601" y="3779837"/>
            <a:ext cx="211330" cy="905044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8663C5-4A18-4D5D-83C4-B7A56CFE8ABF}"/>
              </a:ext>
            </a:extLst>
          </p:cNvPr>
          <p:cNvSpPr txBox="1"/>
          <p:nvPr/>
        </p:nvSpPr>
        <p:spPr>
          <a:xfrm>
            <a:off x="5816601" y="4505330"/>
            <a:ext cx="2709332" cy="1184443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A461E0-147F-44F5-9433-6AB59E1F1C0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120737" y="3753310"/>
            <a:ext cx="50530" cy="75202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1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239BC509-148D-49C4-BC32-2D207891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5" b="40768"/>
          <a:stretch/>
        </p:blipFill>
        <p:spPr>
          <a:xfrm>
            <a:off x="2938207" y="2360885"/>
            <a:ext cx="3758926" cy="25836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06106-D5CE-4A76-8BA0-A888EBD86673}"/>
              </a:ext>
            </a:extLst>
          </p:cNvPr>
          <p:cNvSpPr txBox="1"/>
          <p:nvPr/>
        </p:nvSpPr>
        <p:spPr>
          <a:xfrm>
            <a:off x="2336800" y="4182533"/>
            <a:ext cx="1974743" cy="762000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A8AD4-F910-404A-8CB3-605D1316CA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11543" y="4182533"/>
            <a:ext cx="294324" cy="38100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CFD37-974A-4ADF-8079-11060A6273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11543" y="4563533"/>
            <a:ext cx="1327257" cy="55657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79EBE3-984C-467E-9818-5EB6E798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49" y="1202272"/>
            <a:ext cx="5953125" cy="43926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C0BC8-7A29-4D5C-814B-B0168232F33F}"/>
              </a:ext>
            </a:extLst>
          </p:cNvPr>
          <p:cNvSpPr txBox="1"/>
          <p:nvPr/>
        </p:nvSpPr>
        <p:spPr>
          <a:xfrm>
            <a:off x="3395134" y="2192866"/>
            <a:ext cx="3022600" cy="606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Beelean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signal which represent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inout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represenets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“pressed”.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461B8D-278E-4C3B-8EF6-A76D55792D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46602" y="2799247"/>
            <a:ext cx="359832" cy="4318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ユーザー設定</PresentationFormat>
  <Paragraphs>34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59" baseType="lpstr">
      <vt:lpstr>ＭＳ Ｐゴシック</vt:lpstr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83</cp:revision>
  <dcterms:created xsi:type="dcterms:W3CDTF">2018-07-11T21:54:00Z</dcterms:created>
  <dcterms:modified xsi:type="dcterms:W3CDTF">2020-08-19T09:39:14Z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