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noirCycleIdeal00_ex03" id="{566DD133-F7C1-406F-AB02-2082EFA59B94}">
          <p14:sldIdLst>
            <p14:sldId id="256"/>
          </p14:sldIdLst>
        </p14:section>
        <p14:section name="LenoirCycleIdeal00_ex01" id="{E1FB0449-109C-4571-8A0A-1919BAFBF182}">
          <p14:sldIdLst>
            <p14:sldId id="257"/>
          </p14:sldIdLst>
        </p14:section>
        <p14:section name="タイトルなしのセクション" id="{D0EC9108-F836-40B7-A975-6D142E518F2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C81BD-86E2-48E7-AC42-8BBF0CC4D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0AB479-8BEC-4FE7-8320-E57C08B2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2189E-5D62-4358-BC01-4ECD8D31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62728-3025-4ED1-A83F-9871F71C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151C9-E405-48C6-8EF8-6564120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6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DC2B5-8C0E-4540-A62B-82639E97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3CA2D-2034-401C-86C4-1EC18D63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FF4C44-9A0F-4EF4-9B76-4AE6F195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4BDB-450D-41AC-9671-C51ED7A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2950B-F277-46B4-829F-AA4D62D1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8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6F7283-A7D0-45D5-AE81-BA744B692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9B6351-D397-458B-97A3-469A376F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F307AC-F649-4689-8FE6-C7A98EB7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821243-4C40-47AE-9FA1-739AA83B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43FBE3-FA1E-4F46-AFB3-71DDB0FE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2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1E71C-7F98-40AC-AC6E-6DEA11D5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4E3CAB-4899-4574-945B-7CE51BD1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70F15-D91E-4515-9127-0CB76C2B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9F306-488B-4506-98D3-22ED0EB3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08ABA-91A3-47E4-9EC2-E5086AF9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40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79F9C-EA41-43CC-A5B9-9E4068DF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11F27-3B21-4F0E-892D-27BFF8A0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57BD92-968B-4791-9B75-5212B7E1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CD899-981E-4E80-BABC-9303353F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91D49-75C9-4663-BA97-2B35932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BBC41-0E31-42BF-8C70-6ADA5094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1D8E3-F2EF-4D88-91DF-3332DA536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5B162D-4F03-46D3-8EB0-F37368B9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69850B-66DF-47BA-A212-4EA018E0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42E272-177E-4FF9-BA89-8AB26049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C0E711-A4B1-43AB-82B6-02C2E73A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9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6929-5050-4008-8654-45F8BD88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DAA22-E740-40D0-B54C-14BDFEB08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81A547-A433-4BD2-B646-2AFB9C5EB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91FB3E9-DAA1-4E67-B232-292631279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5ECD69-BA41-42D4-9996-FCEC2807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2B36B5-801D-4F68-BADF-0C191146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38E71-01C0-4991-B53A-C2671E33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DC41DE-DBC5-4648-9EBA-FB1DFB52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04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722E4F-A25A-4FAC-8AFB-1316E1DA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1A6C91-47DD-49F8-BDBB-BE556A7F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E758EB-F5E4-4AD6-B01F-A347FFCA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3A6857-3D6C-471F-905B-7CDE3619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45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0BCD58-F0AC-418E-BE87-E8E76515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345A18-1DFF-4B13-AD41-03855F74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BCD5AA-700D-43A7-BE4B-FC5C3391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5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E3102-F63E-4870-8712-4FC5F661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51B20-9162-435E-81EF-78389108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09A2AB-D0E2-47FE-83A0-8ACEFE8B5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EA7F7C-09CD-44F7-BF40-F308101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0C269D-E23A-4460-8C77-1EB23E84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1008E2-71F1-405D-BA3B-12530B8E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33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D6FA1-B909-4C99-BD79-9B831117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346959-ED5A-4D1C-BC20-3FBD13A12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B923-0029-4E55-8B99-2722E76B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EB6E8-45BE-4373-A64F-75894586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A193AC-4B82-403E-8C0F-11934FF7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582D8E-D0C2-47FB-8A3F-C8B05B0A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3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C324BBB-F81E-48C9-B629-5DA72D35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4354DE-11A0-4E89-A56F-46026E182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6B9FB-40B9-4D83-B71C-F690F33C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A216A-C5FD-42A7-A3DA-2FA83B90907D}" type="datetimeFigureOut">
              <a:rPr kumimoji="1" lang="ja-JP" altLang="en-US" smtClean="0"/>
              <a:t>2021/4/8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6EFA3-00BC-46E8-8297-D20A65F42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78D14-190D-4BF0-B730-C89686E51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31FED-C70C-4834-B9E5-03303CF600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12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C0AF79-CBD7-4B70-8323-EAB971BE2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43" y="238524"/>
            <a:ext cx="6485714" cy="6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36939C-371A-4BCE-945C-837D00B37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243285"/>
            <a:ext cx="7219048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57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2021-04-08T12:24:53Z</dcterms:created>
  <dcterms:modified xsi:type="dcterms:W3CDTF">2021-04-08T12:28:51Z</dcterms:modified>
</cp:coreProperties>
</file>