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2"/>
    <p:sldId id="342" r:id="rId3"/>
    <p:sldId id="256" r:id="rId4"/>
    <p:sldId id="257" r:id="rId5"/>
    <p:sldId id="258" r:id="rId6"/>
    <p:sldId id="259" r:id="rId7"/>
    <p:sldId id="260" r:id="rId8"/>
    <p:sldId id="261" r:id="rId9"/>
    <p:sldId id="273" r:id="rId10"/>
    <p:sldId id="265" r:id="rId11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3283123" y="4230256"/>
            <a:ext cx="0" cy="1400821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9415" y="5286306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Compression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821073" y="49285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72331" y="46467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656108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656106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344797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240159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93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>
            <a:off x="4319818" y="2817954"/>
            <a:ext cx="0" cy="2105608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336913" y="3850478"/>
            <a:ext cx="14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4676833" y="3394903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87088" y="2838973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011672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011670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700361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3595723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84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ユーザー設定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100</cp:revision>
  <dcterms:created xsi:type="dcterms:W3CDTF">2018-07-11T21:54:00Z</dcterms:created>
  <dcterms:modified xsi:type="dcterms:W3CDTF">2020-12-25T06:41:26Z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