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41" r:id="rId2"/>
    <p:sldId id="342" r:id="rId3"/>
    <p:sldId id="343" r:id="rId4"/>
    <p:sldId id="345" r:id="rId5"/>
    <p:sldId id="344" r:id="rId6"/>
    <p:sldId id="346" r:id="rId7"/>
    <p:sldId id="256" r:id="rId8"/>
    <p:sldId id="257" r:id="rId9"/>
    <p:sldId id="258" r:id="rId10"/>
    <p:sldId id="259" r:id="rId11"/>
    <p:sldId id="260" r:id="rId12"/>
    <p:sldId id="261" r:id="rId13"/>
    <p:sldId id="273" r:id="rId14"/>
    <p:sldId id="265" r:id="rId15"/>
  </p:sldIdLst>
  <p:sldSz cx="10080625" cy="7559675"/>
  <p:notesSz cx="7559675" cy="10691813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ja-JP" sz="4400" b="0" strike="noStrike" spc="-1">
                <a:solidFill>
                  <a:srgbClr val="000000"/>
                </a:solidFill>
                <a:latin typeface="Arial" panose="020B0604020202020204"/>
              </a:rPr>
              <a:t>タイトルテキストの書式を編集するにはクリックします。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ja-JP" sz="2800" b="0" strike="noStrike" spc="-1">
                <a:solidFill>
                  <a:srgbClr val="000000"/>
                </a:solidFill>
                <a:latin typeface="Arial" panose="020B0604020202020204"/>
              </a:rPr>
              <a:t>アウトラインテキストの書式を編集するにはクリックします。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ja-JP" sz="2000" b="0" strike="noStrike" spc="-1">
                <a:solidFill>
                  <a:srgbClr val="000000"/>
                </a:solidFill>
                <a:latin typeface="Arial" panose="020B0604020202020204"/>
              </a:rPr>
              <a:t>2レベル目のアウトライン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ja-JP" sz="1800" b="0" strike="noStrike" spc="-1">
                <a:solidFill>
                  <a:srgbClr val="000000"/>
                </a:solidFill>
                <a:latin typeface="Arial" panose="020B0604020202020204"/>
              </a:rPr>
              <a:t>3レベル目のアウトライン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ja-JP" sz="1800" b="0" strike="noStrike" spc="-1">
                <a:solidFill>
                  <a:srgbClr val="000000"/>
                </a:solidFill>
                <a:latin typeface="Arial" panose="020B0604020202020204"/>
              </a:rPr>
              <a:t>4レベル目のアウトライン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latin typeface="Arial" panose="020B0604020202020204"/>
              </a:rPr>
              <a:t>5レベル目のアウトライン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latin typeface="Arial" panose="020B0604020202020204"/>
              </a:rPr>
              <a:t>6レベル目のアウトライン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latin typeface="Arial" panose="020B0604020202020204"/>
              </a:rPr>
              <a:t>7レベル目のアウトライン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/>
          <p:cNvCxnSpPr>
            <a:cxnSpLocks/>
          </p:cNvCxnSpPr>
          <p:nvPr/>
        </p:nvCxnSpPr>
        <p:spPr>
          <a:xfrm flipV="1">
            <a:off x="3283123" y="4230256"/>
            <a:ext cx="0" cy="1400821"/>
          </a:xfrm>
          <a:prstGeom prst="line">
            <a:avLst/>
          </a:prstGeom>
          <a:ln w="19050"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839415" y="5286306"/>
            <a:ext cx="1576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Isentropic Compression</a:t>
            </a:r>
            <a:endParaRPr kumimoji="1" lang="ja-JP" altLang="en-US" dirty="0"/>
          </a:p>
        </p:txBody>
      </p:sp>
      <p:sp>
        <p:nvSpPr>
          <p:cNvPr id="17" name="矢印: 右 16"/>
          <p:cNvSpPr/>
          <p:nvPr/>
        </p:nvSpPr>
        <p:spPr>
          <a:xfrm rot="20943971">
            <a:off x="1821073" y="4928521"/>
            <a:ext cx="1217751" cy="376161"/>
          </a:xfrm>
          <a:prstGeom prst="rightArrow">
            <a:avLst>
              <a:gd name="adj1" fmla="val 41818"/>
              <a:gd name="adj2" fmla="val 9166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772331" y="4646754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/>
        </p:nvCxnSpPr>
        <p:spPr>
          <a:xfrm flipV="1">
            <a:off x="619737" y="1236617"/>
            <a:ext cx="0" cy="5492156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49028" y="1544707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h</a:t>
            </a:r>
            <a:endParaRPr kumimoji="1" lang="ja-JP" altLang="en-US" dirty="0"/>
          </a:p>
        </p:txBody>
      </p:sp>
      <p:cxnSp>
        <p:nvCxnSpPr>
          <p:cNvPr id="30" name="直線コネクタ 29"/>
          <p:cNvCxnSpPr/>
          <p:nvPr/>
        </p:nvCxnSpPr>
        <p:spPr>
          <a:xfrm>
            <a:off x="619737" y="6728772"/>
            <a:ext cx="6791257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6684103" y="6275264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4016A52E-7875-450B-AB38-2C9853293CDC}"/>
              </a:ext>
            </a:extLst>
          </p:cNvPr>
          <p:cNvSpPr/>
          <p:nvPr/>
        </p:nvSpPr>
        <p:spPr>
          <a:xfrm>
            <a:off x="2656108" y="1445623"/>
            <a:ext cx="2865120" cy="3163702"/>
          </a:xfrm>
          <a:custGeom>
            <a:avLst/>
            <a:gdLst>
              <a:gd name="connsiteX0" fmla="*/ 0 w 1915886"/>
              <a:gd name="connsiteY0" fmla="*/ 1576251 h 1576251"/>
              <a:gd name="connsiteX1" fmla="*/ 539932 w 1915886"/>
              <a:gd name="connsiteY1" fmla="*/ 1471748 h 1576251"/>
              <a:gd name="connsiteX2" fmla="*/ 1210492 w 1915886"/>
              <a:gd name="connsiteY2" fmla="*/ 1140823 h 1576251"/>
              <a:gd name="connsiteX3" fmla="*/ 1672046 w 1915886"/>
              <a:gd name="connsiteY3" fmla="*/ 670560 h 1576251"/>
              <a:gd name="connsiteX4" fmla="*/ 1863634 w 1915886"/>
              <a:gd name="connsiteY4" fmla="*/ 217714 h 1576251"/>
              <a:gd name="connsiteX5" fmla="*/ 1915886 w 1915886"/>
              <a:gd name="connsiteY5" fmla="*/ 0 h 1576251"/>
              <a:gd name="connsiteX0-1" fmla="*/ 0 w 1915886"/>
              <a:gd name="connsiteY0-2" fmla="*/ 1576251 h 1576251"/>
              <a:gd name="connsiteX1-3" fmla="*/ 559285 w 1915886"/>
              <a:gd name="connsiteY1-4" fmla="*/ 1402080 h 1576251"/>
              <a:gd name="connsiteX2-5" fmla="*/ 1210492 w 1915886"/>
              <a:gd name="connsiteY2-6" fmla="*/ 1140823 h 1576251"/>
              <a:gd name="connsiteX3-7" fmla="*/ 1672046 w 1915886"/>
              <a:gd name="connsiteY3-8" fmla="*/ 670560 h 1576251"/>
              <a:gd name="connsiteX4-9" fmla="*/ 1863634 w 1915886"/>
              <a:gd name="connsiteY4-10" fmla="*/ 217714 h 1576251"/>
              <a:gd name="connsiteX5-11" fmla="*/ 1915886 w 1915886"/>
              <a:gd name="connsiteY5-12" fmla="*/ 0 h 1576251"/>
              <a:gd name="connsiteX0-13" fmla="*/ 0 w 1915886"/>
              <a:gd name="connsiteY0-14" fmla="*/ 1576251 h 1576251"/>
              <a:gd name="connsiteX1-15" fmla="*/ 559285 w 1915886"/>
              <a:gd name="connsiteY1-16" fmla="*/ 1402080 h 1576251"/>
              <a:gd name="connsiteX2-17" fmla="*/ 1152436 w 1915886"/>
              <a:gd name="connsiteY2-18" fmla="*/ 1079863 h 1576251"/>
              <a:gd name="connsiteX3-19" fmla="*/ 1672046 w 1915886"/>
              <a:gd name="connsiteY3-20" fmla="*/ 670560 h 1576251"/>
              <a:gd name="connsiteX4-21" fmla="*/ 1863634 w 1915886"/>
              <a:gd name="connsiteY4-22" fmla="*/ 217714 h 1576251"/>
              <a:gd name="connsiteX5-23" fmla="*/ 1915886 w 1915886"/>
              <a:gd name="connsiteY5-24" fmla="*/ 0 h 1576251"/>
              <a:gd name="connsiteX0-25" fmla="*/ 0 w 1915886"/>
              <a:gd name="connsiteY0-26" fmla="*/ 1576251 h 1576251"/>
              <a:gd name="connsiteX1-27" fmla="*/ 559285 w 1915886"/>
              <a:gd name="connsiteY1-28" fmla="*/ 1402080 h 1576251"/>
              <a:gd name="connsiteX2-29" fmla="*/ 1152436 w 1915886"/>
              <a:gd name="connsiteY2-30" fmla="*/ 1079863 h 1576251"/>
              <a:gd name="connsiteX3-31" fmla="*/ 1555931 w 1915886"/>
              <a:gd name="connsiteY3-32" fmla="*/ 687977 h 1576251"/>
              <a:gd name="connsiteX4-33" fmla="*/ 1863634 w 1915886"/>
              <a:gd name="connsiteY4-34" fmla="*/ 217714 h 1576251"/>
              <a:gd name="connsiteX5-35" fmla="*/ 1915886 w 1915886"/>
              <a:gd name="connsiteY5-36" fmla="*/ 0 h 1576251"/>
              <a:gd name="connsiteX0-37" fmla="*/ 0 w 1915886"/>
              <a:gd name="connsiteY0-38" fmla="*/ 1576251 h 1576251"/>
              <a:gd name="connsiteX1-39" fmla="*/ 559285 w 1915886"/>
              <a:gd name="connsiteY1-40" fmla="*/ 1402080 h 1576251"/>
              <a:gd name="connsiteX2-41" fmla="*/ 1152436 w 1915886"/>
              <a:gd name="connsiteY2-42" fmla="*/ 1079863 h 1576251"/>
              <a:gd name="connsiteX3-43" fmla="*/ 1555931 w 1915886"/>
              <a:gd name="connsiteY3-44" fmla="*/ 687977 h 1576251"/>
              <a:gd name="connsiteX4-45" fmla="*/ 1786225 w 1915886"/>
              <a:gd name="connsiteY4-46" fmla="*/ 322217 h 1576251"/>
              <a:gd name="connsiteX5-47" fmla="*/ 1915886 w 1915886"/>
              <a:gd name="connsiteY5-48" fmla="*/ 0 h 1576251"/>
              <a:gd name="connsiteX0-49" fmla="*/ 0 w 1915886"/>
              <a:gd name="connsiteY0-50" fmla="*/ 1576251 h 1576251"/>
              <a:gd name="connsiteX1-51" fmla="*/ 559285 w 1915886"/>
              <a:gd name="connsiteY1-52" fmla="*/ 1402080 h 1576251"/>
              <a:gd name="connsiteX2-53" fmla="*/ 1152436 w 1915886"/>
              <a:gd name="connsiteY2-54" fmla="*/ 1079863 h 1576251"/>
              <a:gd name="connsiteX3-55" fmla="*/ 1555931 w 1915886"/>
              <a:gd name="connsiteY3-56" fmla="*/ 687977 h 1576251"/>
              <a:gd name="connsiteX4-57" fmla="*/ 1786225 w 1915886"/>
              <a:gd name="connsiteY4-58" fmla="*/ 365760 h 1576251"/>
              <a:gd name="connsiteX5-59" fmla="*/ 1915886 w 1915886"/>
              <a:gd name="connsiteY5-60" fmla="*/ 0 h 1576251"/>
              <a:gd name="connsiteX0-61" fmla="*/ 0 w 1915886"/>
              <a:gd name="connsiteY0-62" fmla="*/ 1576251 h 1576251"/>
              <a:gd name="connsiteX1-63" fmla="*/ 559285 w 1915886"/>
              <a:gd name="connsiteY1-64" fmla="*/ 1402080 h 1576251"/>
              <a:gd name="connsiteX2-65" fmla="*/ 1152436 w 1915886"/>
              <a:gd name="connsiteY2-66" fmla="*/ 1079863 h 1576251"/>
              <a:gd name="connsiteX3-67" fmla="*/ 1555931 w 1915886"/>
              <a:gd name="connsiteY3-68" fmla="*/ 687977 h 1576251"/>
              <a:gd name="connsiteX4-69" fmla="*/ 1786225 w 1915886"/>
              <a:gd name="connsiteY4-70" fmla="*/ 365760 h 1576251"/>
              <a:gd name="connsiteX5-71" fmla="*/ 1915886 w 1915886"/>
              <a:gd name="connsiteY5-72" fmla="*/ 0 h 1576251"/>
              <a:gd name="connsiteX0-73" fmla="*/ 0 w 1915886"/>
              <a:gd name="connsiteY0-74" fmla="*/ 1576251 h 1576251"/>
              <a:gd name="connsiteX1-75" fmla="*/ 559285 w 1915886"/>
              <a:gd name="connsiteY1-76" fmla="*/ 1402080 h 1576251"/>
              <a:gd name="connsiteX2-77" fmla="*/ 1152436 w 1915886"/>
              <a:gd name="connsiteY2-78" fmla="*/ 1079863 h 1576251"/>
              <a:gd name="connsiteX3-79" fmla="*/ 1555931 w 1915886"/>
              <a:gd name="connsiteY3-80" fmla="*/ 687977 h 1576251"/>
              <a:gd name="connsiteX4-81" fmla="*/ 1786225 w 1915886"/>
              <a:gd name="connsiteY4-82" fmla="*/ 365760 h 1576251"/>
              <a:gd name="connsiteX5-83" fmla="*/ 1915886 w 1915886"/>
              <a:gd name="connsiteY5-84" fmla="*/ 0 h 1576251"/>
              <a:gd name="connsiteX0-85" fmla="*/ 0 w 1915886"/>
              <a:gd name="connsiteY0-86" fmla="*/ 1576251 h 1576251"/>
              <a:gd name="connsiteX1-87" fmla="*/ 559285 w 1915886"/>
              <a:gd name="connsiteY1-88" fmla="*/ 1402080 h 1576251"/>
              <a:gd name="connsiteX2-89" fmla="*/ 1152436 w 1915886"/>
              <a:gd name="connsiteY2-90" fmla="*/ 1079863 h 1576251"/>
              <a:gd name="connsiteX3-91" fmla="*/ 1517227 w 1915886"/>
              <a:gd name="connsiteY3-92" fmla="*/ 722812 h 1576251"/>
              <a:gd name="connsiteX4-93" fmla="*/ 1786225 w 1915886"/>
              <a:gd name="connsiteY4-94" fmla="*/ 365760 h 1576251"/>
              <a:gd name="connsiteX5-95" fmla="*/ 1915886 w 1915886"/>
              <a:gd name="connsiteY5-96" fmla="*/ 0 h 1576251"/>
              <a:gd name="connsiteX0-97" fmla="*/ 0 w 1915886"/>
              <a:gd name="connsiteY0-98" fmla="*/ 1576251 h 1576251"/>
              <a:gd name="connsiteX1-99" fmla="*/ 559285 w 1915886"/>
              <a:gd name="connsiteY1-100" fmla="*/ 1402080 h 1576251"/>
              <a:gd name="connsiteX2-101" fmla="*/ 1152436 w 1915886"/>
              <a:gd name="connsiteY2-102" fmla="*/ 1079863 h 1576251"/>
              <a:gd name="connsiteX3-103" fmla="*/ 1517227 w 1915886"/>
              <a:gd name="connsiteY3-104" fmla="*/ 722812 h 1576251"/>
              <a:gd name="connsiteX4-105" fmla="*/ 1786225 w 1915886"/>
              <a:gd name="connsiteY4-106" fmla="*/ 365760 h 1576251"/>
              <a:gd name="connsiteX5-107" fmla="*/ 1915886 w 1915886"/>
              <a:gd name="connsiteY5-108" fmla="*/ 0 h 1576251"/>
              <a:gd name="connsiteX0-109" fmla="*/ 0 w 1915886"/>
              <a:gd name="connsiteY0-110" fmla="*/ 1576251 h 1576251"/>
              <a:gd name="connsiteX1-111" fmla="*/ 539189 w 1915886"/>
              <a:gd name="connsiteY1-112" fmla="*/ 1381542 h 1576251"/>
              <a:gd name="connsiteX2-113" fmla="*/ 1152436 w 1915886"/>
              <a:gd name="connsiteY2-114" fmla="*/ 1079863 h 1576251"/>
              <a:gd name="connsiteX3-115" fmla="*/ 1517227 w 1915886"/>
              <a:gd name="connsiteY3-116" fmla="*/ 722812 h 1576251"/>
              <a:gd name="connsiteX4-117" fmla="*/ 1786225 w 1915886"/>
              <a:gd name="connsiteY4-118" fmla="*/ 365760 h 1576251"/>
              <a:gd name="connsiteX5-119" fmla="*/ 1915886 w 1915886"/>
              <a:gd name="connsiteY5-120" fmla="*/ 0 h 1576251"/>
              <a:gd name="connsiteX0-121" fmla="*/ 0 w 1915886"/>
              <a:gd name="connsiteY0-122" fmla="*/ 1576251 h 1576251"/>
              <a:gd name="connsiteX1-123" fmla="*/ 539189 w 1915886"/>
              <a:gd name="connsiteY1-124" fmla="*/ 1381542 h 1576251"/>
              <a:gd name="connsiteX2-125" fmla="*/ 1125641 w 1915886"/>
              <a:gd name="connsiteY2-126" fmla="*/ 1074728 h 1576251"/>
              <a:gd name="connsiteX3-127" fmla="*/ 1517227 w 1915886"/>
              <a:gd name="connsiteY3-128" fmla="*/ 722812 h 1576251"/>
              <a:gd name="connsiteX4-129" fmla="*/ 1786225 w 1915886"/>
              <a:gd name="connsiteY4-130" fmla="*/ 365760 h 1576251"/>
              <a:gd name="connsiteX5-131" fmla="*/ 1915886 w 1915886"/>
              <a:gd name="connsiteY5-132" fmla="*/ 0 h 1576251"/>
              <a:gd name="connsiteX0-133" fmla="*/ 0 w 1915886"/>
              <a:gd name="connsiteY0-134" fmla="*/ 1576251 h 1576251"/>
              <a:gd name="connsiteX1-135" fmla="*/ 539189 w 1915886"/>
              <a:gd name="connsiteY1-136" fmla="*/ 1381542 h 1576251"/>
              <a:gd name="connsiteX2-137" fmla="*/ 1125641 w 1915886"/>
              <a:gd name="connsiteY2-138" fmla="*/ 1074728 h 1576251"/>
              <a:gd name="connsiteX3-139" fmla="*/ 1456937 w 1915886"/>
              <a:gd name="connsiteY3-140" fmla="*/ 758753 h 1576251"/>
              <a:gd name="connsiteX4-141" fmla="*/ 1786225 w 1915886"/>
              <a:gd name="connsiteY4-142" fmla="*/ 365760 h 1576251"/>
              <a:gd name="connsiteX5-143" fmla="*/ 1915886 w 1915886"/>
              <a:gd name="connsiteY5-144" fmla="*/ 0 h 1576251"/>
              <a:gd name="connsiteX0-145" fmla="*/ 0 w 1915886"/>
              <a:gd name="connsiteY0-146" fmla="*/ 1576251 h 1576251"/>
              <a:gd name="connsiteX1-147" fmla="*/ 539189 w 1915886"/>
              <a:gd name="connsiteY1-148" fmla="*/ 1381542 h 1576251"/>
              <a:gd name="connsiteX2-149" fmla="*/ 1125641 w 1915886"/>
              <a:gd name="connsiteY2-150" fmla="*/ 1074728 h 1576251"/>
              <a:gd name="connsiteX3-151" fmla="*/ 1456937 w 1915886"/>
              <a:gd name="connsiteY3-152" fmla="*/ 758753 h 1576251"/>
              <a:gd name="connsiteX4-153" fmla="*/ 1739333 w 1915886"/>
              <a:gd name="connsiteY4-154" fmla="*/ 381164 h 1576251"/>
              <a:gd name="connsiteX5-155" fmla="*/ 1915886 w 1915886"/>
              <a:gd name="connsiteY5-156" fmla="*/ 0 h 1576251"/>
              <a:gd name="connsiteX0-157" fmla="*/ 0 w 1915886"/>
              <a:gd name="connsiteY0-158" fmla="*/ 1576251 h 1576251"/>
              <a:gd name="connsiteX1-159" fmla="*/ 539189 w 1915886"/>
              <a:gd name="connsiteY1-160" fmla="*/ 1381542 h 1576251"/>
              <a:gd name="connsiteX2-161" fmla="*/ 1125641 w 1915886"/>
              <a:gd name="connsiteY2-162" fmla="*/ 1074728 h 1576251"/>
              <a:gd name="connsiteX3-163" fmla="*/ 1423442 w 1915886"/>
              <a:gd name="connsiteY3-164" fmla="*/ 784425 h 1576251"/>
              <a:gd name="connsiteX4-165" fmla="*/ 1739333 w 1915886"/>
              <a:gd name="connsiteY4-166" fmla="*/ 381164 h 1576251"/>
              <a:gd name="connsiteX5-167" fmla="*/ 1915886 w 1915886"/>
              <a:gd name="connsiteY5-168" fmla="*/ 0 h 1576251"/>
              <a:gd name="connsiteX0-169" fmla="*/ 0 w 1915886"/>
              <a:gd name="connsiteY0-170" fmla="*/ 1576251 h 1576251"/>
              <a:gd name="connsiteX1-171" fmla="*/ 539189 w 1915886"/>
              <a:gd name="connsiteY1-172" fmla="*/ 1381542 h 1576251"/>
              <a:gd name="connsiteX2-173" fmla="*/ 1045255 w 1915886"/>
              <a:gd name="connsiteY2-174" fmla="*/ 1084996 h 1576251"/>
              <a:gd name="connsiteX3-175" fmla="*/ 1423442 w 1915886"/>
              <a:gd name="connsiteY3-176" fmla="*/ 784425 h 1576251"/>
              <a:gd name="connsiteX4-177" fmla="*/ 1739333 w 1915886"/>
              <a:gd name="connsiteY4-178" fmla="*/ 381164 h 1576251"/>
              <a:gd name="connsiteX5-179" fmla="*/ 1915886 w 1915886"/>
              <a:gd name="connsiteY5-180" fmla="*/ 0 h 1576251"/>
              <a:gd name="connsiteX0-181" fmla="*/ 0 w 1915886"/>
              <a:gd name="connsiteY0-182" fmla="*/ 1576251 h 1576251"/>
              <a:gd name="connsiteX1-183" fmla="*/ 565985 w 1915886"/>
              <a:gd name="connsiteY1-184" fmla="*/ 1345602 h 1576251"/>
              <a:gd name="connsiteX2-185" fmla="*/ 1045255 w 1915886"/>
              <a:gd name="connsiteY2-186" fmla="*/ 1084996 h 1576251"/>
              <a:gd name="connsiteX3-187" fmla="*/ 1423442 w 1915886"/>
              <a:gd name="connsiteY3-188" fmla="*/ 784425 h 1576251"/>
              <a:gd name="connsiteX4-189" fmla="*/ 1739333 w 1915886"/>
              <a:gd name="connsiteY4-190" fmla="*/ 381164 h 1576251"/>
              <a:gd name="connsiteX5-191" fmla="*/ 1915886 w 1915886"/>
              <a:gd name="connsiteY5-192" fmla="*/ 0 h 157625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915886" h="1576251">
                <a:moveTo>
                  <a:pt x="0" y="1576251"/>
                </a:moveTo>
                <a:cubicBezTo>
                  <a:pt x="202585" y="1498673"/>
                  <a:pt x="391776" y="1427478"/>
                  <a:pt x="565985" y="1345602"/>
                </a:cubicBezTo>
                <a:cubicBezTo>
                  <a:pt x="740194" y="1263726"/>
                  <a:pt x="902345" y="1178526"/>
                  <a:pt x="1045255" y="1084996"/>
                </a:cubicBezTo>
                <a:cubicBezTo>
                  <a:pt x="1188165" y="991466"/>
                  <a:pt x="1307762" y="901730"/>
                  <a:pt x="1423442" y="784425"/>
                </a:cubicBezTo>
                <a:cubicBezTo>
                  <a:pt x="1539122" y="667120"/>
                  <a:pt x="1640635" y="545176"/>
                  <a:pt x="1739333" y="381164"/>
                </a:cubicBezTo>
                <a:cubicBezTo>
                  <a:pt x="1828354" y="225861"/>
                  <a:pt x="1910080" y="52977"/>
                  <a:pt x="1915886" y="0"/>
                </a:cubicBezTo>
              </a:path>
            </a:pathLst>
          </a:cu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DB602620-6BB7-4727-BD10-2D64035F2BD6}"/>
              </a:ext>
            </a:extLst>
          </p:cNvPr>
          <p:cNvSpPr/>
          <p:nvPr/>
        </p:nvSpPr>
        <p:spPr>
          <a:xfrm>
            <a:off x="2656106" y="4602125"/>
            <a:ext cx="2869901" cy="1144078"/>
          </a:xfrm>
          <a:custGeom>
            <a:avLst/>
            <a:gdLst>
              <a:gd name="connsiteX0" fmla="*/ 0 w 1915886"/>
              <a:gd name="connsiteY0" fmla="*/ 1576251 h 1576251"/>
              <a:gd name="connsiteX1" fmla="*/ 539932 w 1915886"/>
              <a:gd name="connsiteY1" fmla="*/ 1471748 h 1576251"/>
              <a:gd name="connsiteX2" fmla="*/ 1210492 w 1915886"/>
              <a:gd name="connsiteY2" fmla="*/ 1140823 h 1576251"/>
              <a:gd name="connsiteX3" fmla="*/ 1672046 w 1915886"/>
              <a:gd name="connsiteY3" fmla="*/ 670560 h 1576251"/>
              <a:gd name="connsiteX4" fmla="*/ 1863634 w 1915886"/>
              <a:gd name="connsiteY4" fmla="*/ 217714 h 1576251"/>
              <a:gd name="connsiteX5" fmla="*/ 1915886 w 1915886"/>
              <a:gd name="connsiteY5" fmla="*/ 0 h 1576251"/>
              <a:gd name="connsiteX0-1" fmla="*/ 0 w 1915886"/>
              <a:gd name="connsiteY0-2" fmla="*/ 1576251 h 1576251"/>
              <a:gd name="connsiteX1-3" fmla="*/ 559285 w 1915886"/>
              <a:gd name="connsiteY1-4" fmla="*/ 1402080 h 1576251"/>
              <a:gd name="connsiteX2-5" fmla="*/ 1210492 w 1915886"/>
              <a:gd name="connsiteY2-6" fmla="*/ 1140823 h 1576251"/>
              <a:gd name="connsiteX3-7" fmla="*/ 1672046 w 1915886"/>
              <a:gd name="connsiteY3-8" fmla="*/ 670560 h 1576251"/>
              <a:gd name="connsiteX4-9" fmla="*/ 1863634 w 1915886"/>
              <a:gd name="connsiteY4-10" fmla="*/ 217714 h 1576251"/>
              <a:gd name="connsiteX5-11" fmla="*/ 1915886 w 1915886"/>
              <a:gd name="connsiteY5-12" fmla="*/ 0 h 1576251"/>
              <a:gd name="connsiteX0-13" fmla="*/ 0 w 1915886"/>
              <a:gd name="connsiteY0-14" fmla="*/ 1576251 h 1576251"/>
              <a:gd name="connsiteX1-15" fmla="*/ 559285 w 1915886"/>
              <a:gd name="connsiteY1-16" fmla="*/ 1402080 h 1576251"/>
              <a:gd name="connsiteX2-17" fmla="*/ 1152436 w 1915886"/>
              <a:gd name="connsiteY2-18" fmla="*/ 1079863 h 1576251"/>
              <a:gd name="connsiteX3-19" fmla="*/ 1672046 w 1915886"/>
              <a:gd name="connsiteY3-20" fmla="*/ 670560 h 1576251"/>
              <a:gd name="connsiteX4-21" fmla="*/ 1863634 w 1915886"/>
              <a:gd name="connsiteY4-22" fmla="*/ 217714 h 1576251"/>
              <a:gd name="connsiteX5-23" fmla="*/ 1915886 w 1915886"/>
              <a:gd name="connsiteY5-24" fmla="*/ 0 h 1576251"/>
              <a:gd name="connsiteX0-25" fmla="*/ 0 w 1915886"/>
              <a:gd name="connsiteY0-26" fmla="*/ 1576251 h 1576251"/>
              <a:gd name="connsiteX1-27" fmla="*/ 559285 w 1915886"/>
              <a:gd name="connsiteY1-28" fmla="*/ 1402080 h 1576251"/>
              <a:gd name="connsiteX2-29" fmla="*/ 1152436 w 1915886"/>
              <a:gd name="connsiteY2-30" fmla="*/ 1079863 h 1576251"/>
              <a:gd name="connsiteX3-31" fmla="*/ 1555931 w 1915886"/>
              <a:gd name="connsiteY3-32" fmla="*/ 687977 h 1576251"/>
              <a:gd name="connsiteX4-33" fmla="*/ 1863634 w 1915886"/>
              <a:gd name="connsiteY4-34" fmla="*/ 217714 h 1576251"/>
              <a:gd name="connsiteX5-35" fmla="*/ 1915886 w 1915886"/>
              <a:gd name="connsiteY5-36" fmla="*/ 0 h 1576251"/>
              <a:gd name="connsiteX0-37" fmla="*/ 0 w 1915886"/>
              <a:gd name="connsiteY0-38" fmla="*/ 1576251 h 1576251"/>
              <a:gd name="connsiteX1-39" fmla="*/ 559285 w 1915886"/>
              <a:gd name="connsiteY1-40" fmla="*/ 1402080 h 1576251"/>
              <a:gd name="connsiteX2-41" fmla="*/ 1152436 w 1915886"/>
              <a:gd name="connsiteY2-42" fmla="*/ 1079863 h 1576251"/>
              <a:gd name="connsiteX3-43" fmla="*/ 1555931 w 1915886"/>
              <a:gd name="connsiteY3-44" fmla="*/ 687977 h 1576251"/>
              <a:gd name="connsiteX4-45" fmla="*/ 1786225 w 1915886"/>
              <a:gd name="connsiteY4-46" fmla="*/ 322217 h 1576251"/>
              <a:gd name="connsiteX5-47" fmla="*/ 1915886 w 1915886"/>
              <a:gd name="connsiteY5-48" fmla="*/ 0 h 1576251"/>
              <a:gd name="connsiteX0-49" fmla="*/ 0 w 1915886"/>
              <a:gd name="connsiteY0-50" fmla="*/ 1576251 h 1576251"/>
              <a:gd name="connsiteX1-51" fmla="*/ 559285 w 1915886"/>
              <a:gd name="connsiteY1-52" fmla="*/ 1402080 h 1576251"/>
              <a:gd name="connsiteX2-53" fmla="*/ 1152436 w 1915886"/>
              <a:gd name="connsiteY2-54" fmla="*/ 1079863 h 1576251"/>
              <a:gd name="connsiteX3-55" fmla="*/ 1555931 w 1915886"/>
              <a:gd name="connsiteY3-56" fmla="*/ 687977 h 1576251"/>
              <a:gd name="connsiteX4-57" fmla="*/ 1786225 w 1915886"/>
              <a:gd name="connsiteY4-58" fmla="*/ 365760 h 1576251"/>
              <a:gd name="connsiteX5-59" fmla="*/ 1915886 w 1915886"/>
              <a:gd name="connsiteY5-60" fmla="*/ 0 h 1576251"/>
              <a:gd name="connsiteX0-61" fmla="*/ 0 w 1915886"/>
              <a:gd name="connsiteY0-62" fmla="*/ 1576251 h 1576251"/>
              <a:gd name="connsiteX1-63" fmla="*/ 559285 w 1915886"/>
              <a:gd name="connsiteY1-64" fmla="*/ 1402080 h 1576251"/>
              <a:gd name="connsiteX2-65" fmla="*/ 1152436 w 1915886"/>
              <a:gd name="connsiteY2-66" fmla="*/ 1079863 h 1576251"/>
              <a:gd name="connsiteX3-67" fmla="*/ 1555931 w 1915886"/>
              <a:gd name="connsiteY3-68" fmla="*/ 687977 h 1576251"/>
              <a:gd name="connsiteX4-69" fmla="*/ 1786225 w 1915886"/>
              <a:gd name="connsiteY4-70" fmla="*/ 365760 h 1576251"/>
              <a:gd name="connsiteX5-71" fmla="*/ 1915886 w 1915886"/>
              <a:gd name="connsiteY5-72" fmla="*/ 0 h 1576251"/>
              <a:gd name="connsiteX0-73" fmla="*/ 0 w 1915886"/>
              <a:gd name="connsiteY0-74" fmla="*/ 1576251 h 1576251"/>
              <a:gd name="connsiteX1-75" fmla="*/ 559285 w 1915886"/>
              <a:gd name="connsiteY1-76" fmla="*/ 1402080 h 1576251"/>
              <a:gd name="connsiteX2-77" fmla="*/ 1152436 w 1915886"/>
              <a:gd name="connsiteY2-78" fmla="*/ 1079863 h 1576251"/>
              <a:gd name="connsiteX3-79" fmla="*/ 1555931 w 1915886"/>
              <a:gd name="connsiteY3-80" fmla="*/ 687977 h 1576251"/>
              <a:gd name="connsiteX4-81" fmla="*/ 1786225 w 1915886"/>
              <a:gd name="connsiteY4-82" fmla="*/ 365760 h 1576251"/>
              <a:gd name="connsiteX5-83" fmla="*/ 1915886 w 1915886"/>
              <a:gd name="connsiteY5-84" fmla="*/ 0 h 1576251"/>
              <a:gd name="connsiteX0-85" fmla="*/ 0 w 1915886"/>
              <a:gd name="connsiteY0-86" fmla="*/ 1576251 h 1576251"/>
              <a:gd name="connsiteX1-87" fmla="*/ 559285 w 1915886"/>
              <a:gd name="connsiteY1-88" fmla="*/ 1402080 h 1576251"/>
              <a:gd name="connsiteX2-89" fmla="*/ 1152436 w 1915886"/>
              <a:gd name="connsiteY2-90" fmla="*/ 1079863 h 1576251"/>
              <a:gd name="connsiteX3-91" fmla="*/ 1517227 w 1915886"/>
              <a:gd name="connsiteY3-92" fmla="*/ 722812 h 1576251"/>
              <a:gd name="connsiteX4-93" fmla="*/ 1786225 w 1915886"/>
              <a:gd name="connsiteY4-94" fmla="*/ 365760 h 1576251"/>
              <a:gd name="connsiteX5-95" fmla="*/ 1915886 w 1915886"/>
              <a:gd name="connsiteY5-96" fmla="*/ 0 h 1576251"/>
              <a:gd name="connsiteX0-97" fmla="*/ 0 w 1915886"/>
              <a:gd name="connsiteY0-98" fmla="*/ 1576251 h 1576251"/>
              <a:gd name="connsiteX1-99" fmla="*/ 572683 w 1915886"/>
              <a:gd name="connsiteY1-100" fmla="*/ 1453424 h 1576251"/>
              <a:gd name="connsiteX2-101" fmla="*/ 1152436 w 1915886"/>
              <a:gd name="connsiteY2-102" fmla="*/ 1079863 h 1576251"/>
              <a:gd name="connsiteX3-103" fmla="*/ 1517227 w 1915886"/>
              <a:gd name="connsiteY3-104" fmla="*/ 722812 h 1576251"/>
              <a:gd name="connsiteX4-105" fmla="*/ 1786225 w 1915886"/>
              <a:gd name="connsiteY4-106" fmla="*/ 365760 h 1576251"/>
              <a:gd name="connsiteX5-107" fmla="*/ 1915886 w 1915886"/>
              <a:gd name="connsiteY5-108" fmla="*/ 0 h 1576251"/>
              <a:gd name="connsiteX0-109" fmla="*/ 0 w 1915886"/>
              <a:gd name="connsiteY0-110" fmla="*/ 1576251 h 1576251"/>
              <a:gd name="connsiteX1-111" fmla="*/ 572683 w 1915886"/>
              <a:gd name="connsiteY1-112" fmla="*/ 1453424 h 1576251"/>
              <a:gd name="connsiteX2-113" fmla="*/ 1112242 w 1915886"/>
              <a:gd name="connsiteY2-114" fmla="*/ 1316044 h 1576251"/>
              <a:gd name="connsiteX3-115" fmla="*/ 1517227 w 1915886"/>
              <a:gd name="connsiteY3-116" fmla="*/ 722812 h 1576251"/>
              <a:gd name="connsiteX4-117" fmla="*/ 1786225 w 1915886"/>
              <a:gd name="connsiteY4-118" fmla="*/ 365760 h 1576251"/>
              <a:gd name="connsiteX5-119" fmla="*/ 1915886 w 1915886"/>
              <a:gd name="connsiteY5-120" fmla="*/ 0 h 1576251"/>
              <a:gd name="connsiteX0-121" fmla="*/ 0 w 1915886"/>
              <a:gd name="connsiteY0-122" fmla="*/ 1576251 h 1576251"/>
              <a:gd name="connsiteX1-123" fmla="*/ 525791 w 1915886"/>
              <a:gd name="connsiteY1-124" fmla="*/ 1499634 h 1576251"/>
              <a:gd name="connsiteX2-125" fmla="*/ 1112242 w 1915886"/>
              <a:gd name="connsiteY2-126" fmla="*/ 1316044 h 1576251"/>
              <a:gd name="connsiteX3-127" fmla="*/ 1517227 w 1915886"/>
              <a:gd name="connsiteY3-128" fmla="*/ 722812 h 1576251"/>
              <a:gd name="connsiteX4-129" fmla="*/ 1786225 w 1915886"/>
              <a:gd name="connsiteY4-130" fmla="*/ 365760 h 1576251"/>
              <a:gd name="connsiteX5-131" fmla="*/ 1915886 w 1915886"/>
              <a:gd name="connsiteY5-132" fmla="*/ 0 h 1576251"/>
              <a:gd name="connsiteX0-133" fmla="*/ 0 w 1915886"/>
              <a:gd name="connsiteY0-134" fmla="*/ 1576251 h 1576251"/>
              <a:gd name="connsiteX1-135" fmla="*/ 525791 w 1915886"/>
              <a:gd name="connsiteY1-136" fmla="*/ 1499634 h 1576251"/>
              <a:gd name="connsiteX2-137" fmla="*/ 1112242 w 1915886"/>
              <a:gd name="connsiteY2-138" fmla="*/ 1316044 h 1576251"/>
              <a:gd name="connsiteX3-139" fmla="*/ 1490431 w 1915886"/>
              <a:gd name="connsiteY3-140" fmla="*/ 1133562 h 1576251"/>
              <a:gd name="connsiteX4-141" fmla="*/ 1786225 w 1915886"/>
              <a:gd name="connsiteY4-142" fmla="*/ 365760 h 1576251"/>
              <a:gd name="connsiteX5-143" fmla="*/ 1915886 w 1915886"/>
              <a:gd name="connsiteY5-144" fmla="*/ 0 h 1576251"/>
              <a:gd name="connsiteX0-145" fmla="*/ 0 w 1915886"/>
              <a:gd name="connsiteY0-146" fmla="*/ 1576251 h 1576251"/>
              <a:gd name="connsiteX1-147" fmla="*/ 525791 w 1915886"/>
              <a:gd name="connsiteY1-148" fmla="*/ 1499634 h 1576251"/>
              <a:gd name="connsiteX2-149" fmla="*/ 1112242 w 1915886"/>
              <a:gd name="connsiteY2-150" fmla="*/ 1316044 h 1576251"/>
              <a:gd name="connsiteX3-151" fmla="*/ 1490431 w 1915886"/>
              <a:gd name="connsiteY3-152" fmla="*/ 1133562 h 1576251"/>
              <a:gd name="connsiteX4-153" fmla="*/ 1786225 w 1915886"/>
              <a:gd name="connsiteY4-154" fmla="*/ 920272 h 1576251"/>
              <a:gd name="connsiteX5-155" fmla="*/ 1915886 w 1915886"/>
              <a:gd name="connsiteY5-156" fmla="*/ 0 h 1576251"/>
              <a:gd name="connsiteX0-157" fmla="*/ 0 w 1915886"/>
              <a:gd name="connsiteY0-158" fmla="*/ 1576251 h 1576251"/>
              <a:gd name="connsiteX1-159" fmla="*/ 525791 w 1915886"/>
              <a:gd name="connsiteY1-160" fmla="*/ 1499634 h 1576251"/>
              <a:gd name="connsiteX2-161" fmla="*/ 1112242 w 1915886"/>
              <a:gd name="connsiteY2-162" fmla="*/ 1316044 h 1576251"/>
              <a:gd name="connsiteX3-163" fmla="*/ 1383248 w 1915886"/>
              <a:gd name="connsiteY3-164" fmla="*/ 1200309 h 1576251"/>
              <a:gd name="connsiteX4-165" fmla="*/ 1786225 w 1915886"/>
              <a:gd name="connsiteY4-166" fmla="*/ 920272 h 1576251"/>
              <a:gd name="connsiteX5-167" fmla="*/ 1915886 w 1915886"/>
              <a:gd name="connsiteY5-168" fmla="*/ 0 h 1576251"/>
              <a:gd name="connsiteX0-169" fmla="*/ 0 w 1915886"/>
              <a:gd name="connsiteY0-170" fmla="*/ 1576251 h 1576251"/>
              <a:gd name="connsiteX1-171" fmla="*/ 525791 w 1915886"/>
              <a:gd name="connsiteY1-172" fmla="*/ 1499634 h 1576251"/>
              <a:gd name="connsiteX2-173" fmla="*/ 897877 w 1915886"/>
              <a:gd name="connsiteY2-174" fmla="*/ 1382791 h 1576251"/>
              <a:gd name="connsiteX3-175" fmla="*/ 1383248 w 1915886"/>
              <a:gd name="connsiteY3-176" fmla="*/ 1200309 h 1576251"/>
              <a:gd name="connsiteX4-177" fmla="*/ 1786225 w 1915886"/>
              <a:gd name="connsiteY4-178" fmla="*/ 920272 h 1576251"/>
              <a:gd name="connsiteX5-179" fmla="*/ 1915886 w 1915886"/>
              <a:gd name="connsiteY5-180" fmla="*/ 0 h 1576251"/>
              <a:gd name="connsiteX0-181" fmla="*/ 0 w 1915886"/>
              <a:gd name="connsiteY0-182" fmla="*/ 1576251 h 1576251"/>
              <a:gd name="connsiteX1-183" fmla="*/ 525791 w 1915886"/>
              <a:gd name="connsiteY1-184" fmla="*/ 1499634 h 1576251"/>
              <a:gd name="connsiteX2-185" fmla="*/ 897877 w 1915886"/>
              <a:gd name="connsiteY2-186" fmla="*/ 1382791 h 1576251"/>
              <a:gd name="connsiteX3-187" fmla="*/ 1269367 w 1915886"/>
              <a:gd name="connsiteY3-188" fmla="*/ 1231115 h 1576251"/>
              <a:gd name="connsiteX4-189" fmla="*/ 1786225 w 1915886"/>
              <a:gd name="connsiteY4-190" fmla="*/ 920272 h 1576251"/>
              <a:gd name="connsiteX5-191" fmla="*/ 1915886 w 1915886"/>
              <a:gd name="connsiteY5-192" fmla="*/ 0 h 1576251"/>
              <a:gd name="connsiteX0-193" fmla="*/ 0 w 1915886"/>
              <a:gd name="connsiteY0-194" fmla="*/ 1576251 h 1576251"/>
              <a:gd name="connsiteX1-195" fmla="*/ 525791 w 1915886"/>
              <a:gd name="connsiteY1-196" fmla="*/ 1499634 h 1576251"/>
              <a:gd name="connsiteX2-197" fmla="*/ 897877 w 1915886"/>
              <a:gd name="connsiteY2-198" fmla="*/ 1382791 h 1576251"/>
              <a:gd name="connsiteX3-199" fmla="*/ 1269367 w 1915886"/>
              <a:gd name="connsiteY3-200" fmla="*/ 1231115 h 1576251"/>
              <a:gd name="connsiteX4-201" fmla="*/ 1612054 w 1915886"/>
              <a:gd name="connsiteY4-202" fmla="*/ 1002422 h 1576251"/>
              <a:gd name="connsiteX5-203" fmla="*/ 1915886 w 1915886"/>
              <a:gd name="connsiteY5-204" fmla="*/ 0 h 1576251"/>
              <a:gd name="connsiteX0-205" fmla="*/ 0 w 1882391"/>
              <a:gd name="connsiteY0-206" fmla="*/ 1037142 h 1037142"/>
              <a:gd name="connsiteX1-207" fmla="*/ 525791 w 1882391"/>
              <a:gd name="connsiteY1-208" fmla="*/ 960525 h 1037142"/>
              <a:gd name="connsiteX2-209" fmla="*/ 897877 w 1882391"/>
              <a:gd name="connsiteY2-210" fmla="*/ 843682 h 1037142"/>
              <a:gd name="connsiteX3-211" fmla="*/ 1269367 w 1882391"/>
              <a:gd name="connsiteY3-212" fmla="*/ 692006 h 1037142"/>
              <a:gd name="connsiteX4-213" fmla="*/ 1612054 w 1882391"/>
              <a:gd name="connsiteY4-214" fmla="*/ 463313 h 1037142"/>
              <a:gd name="connsiteX5-215" fmla="*/ 1882391 w 1882391"/>
              <a:gd name="connsiteY5-216" fmla="*/ 0 h 1037142"/>
              <a:gd name="connsiteX0-217" fmla="*/ 0 w 1902488"/>
              <a:gd name="connsiteY0-218" fmla="*/ 749617 h 749617"/>
              <a:gd name="connsiteX1-219" fmla="*/ 525791 w 1902488"/>
              <a:gd name="connsiteY1-220" fmla="*/ 673000 h 749617"/>
              <a:gd name="connsiteX2-221" fmla="*/ 897877 w 1902488"/>
              <a:gd name="connsiteY2-222" fmla="*/ 556157 h 749617"/>
              <a:gd name="connsiteX3-223" fmla="*/ 1269367 w 1902488"/>
              <a:gd name="connsiteY3-224" fmla="*/ 404481 h 749617"/>
              <a:gd name="connsiteX4-225" fmla="*/ 1612054 w 1902488"/>
              <a:gd name="connsiteY4-226" fmla="*/ 175788 h 749617"/>
              <a:gd name="connsiteX5-227" fmla="*/ 1902488 w 1902488"/>
              <a:gd name="connsiteY5-228" fmla="*/ 0 h 749617"/>
              <a:gd name="connsiteX0-229" fmla="*/ 0 w 1902488"/>
              <a:gd name="connsiteY0-230" fmla="*/ 749617 h 749617"/>
              <a:gd name="connsiteX1-231" fmla="*/ 525791 w 1902488"/>
              <a:gd name="connsiteY1-232" fmla="*/ 673000 h 749617"/>
              <a:gd name="connsiteX2-233" fmla="*/ 897877 w 1902488"/>
              <a:gd name="connsiteY2-234" fmla="*/ 556157 h 749617"/>
              <a:gd name="connsiteX3-235" fmla="*/ 1269367 w 1902488"/>
              <a:gd name="connsiteY3-236" fmla="*/ 404481 h 749617"/>
              <a:gd name="connsiteX4-237" fmla="*/ 1612054 w 1902488"/>
              <a:gd name="connsiteY4-238" fmla="*/ 175788 h 749617"/>
              <a:gd name="connsiteX5-239" fmla="*/ 1902488 w 1902488"/>
              <a:gd name="connsiteY5-240" fmla="*/ 0 h 749617"/>
              <a:gd name="connsiteX0-241" fmla="*/ 0 w 1902488"/>
              <a:gd name="connsiteY0-242" fmla="*/ 749617 h 749617"/>
              <a:gd name="connsiteX1-243" fmla="*/ 525791 w 1902488"/>
              <a:gd name="connsiteY1-244" fmla="*/ 673000 h 749617"/>
              <a:gd name="connsiteX2-245" fmla="*/ 897877 w 1902488"/>
              <a:gd name="connsiteY2-246" fmla="*/ 556157 h 749617"/>
              <a:gd name="connsiteX3-247" fmla="*/ 1269367 w 1902488"/>
              <a:gd name="connsiteY3-248" fmla="*/ 404481 h 749617"/>
              <a:gd name="connsiteX4-249" fmla="*/ 1545066 w 1902488"/>
              <a:gd name="connsiteY4-250" fmla="*/ 237401 h 749617"/>
              <a:gd name="connsiteX5-251" fmla="*/ 1902488 w 1902488"/>
              <a:gd name="connsiteY5-252" fmla="*/ 0 h 749617"/>
              <a:gd name="connsiteX0-253" fmla="*/ 0 w 1902488"/>
              <a:gd name="connsiteY0-254" fmla="*/ 749617 h 749617"/>
              <a:gd name="connsiteX1-255" fmla="*/ 525791 w 1902488"/>
              <a:gd name="connsiteY1-256" fmla="*/ 673000 h 749617"/>
              <a:gd name="connsiteX2-257" fmla="*/ 897877 w 1902488"/>
              <a:gd name="connsiteY2-258" fmla="*/ 556157 h 749617"/>
              <a:gd name="connsiteX3-259" fmla="*/ 1269367 w 1902488"/>
              <a:gd name="connsiteY3-260" fmla="*/ 404481 h 749617"/>
              <a:gd name="connsiteX4-261" fmla="*/ 1545066 w 1902488"/>
              <a:gd name="connsiteY4-262" fmla="*/ 237401 h 749617"/>
              <a:gd name="connsiteX5-263" fmla="*/ 1902488 w 1902488"/>
              <a:gd name="connsiteY5-264" fmla="*/ 0 h 749617"/>
              <a:gd name="connsiteX0-265" fmla="*/ 0 w 1902488"/>
              <a:gd name="connsiteY0-266" fmla="*/ 749617 h 749617"/>
              <a:gd name="connsiteX1-267" fmla="*/ 525791 w 1902488"/>
              <a:gd name="connsiteY1-268" fmla="*/ 673000 h 749617"/>
              <a:gd name="connsiteX2-269" fmla="*/ 897877 w 1902488"/>
              <a:gd name="connsiteY2-270" fmla="*/ 556157 h 749617"/>
              <a:gd name="connsiteX3-271" fmla="*/ 1269367 w 1902488"/>
              <a:gd name="connsiteY3-272" fmla="*/ 404481 h 749617"/>
              <a:gd name="connsiteX4-273" fmla="*/ 1545066 w 1902488"/>
              <a:gd name="connsiteY4-274" fmla="*/ 237401 h 749617"/>
              <a:gd name="connsiteX5-275" fmla="*/ 1902488 w 1902488"/>
              <a:gd name="connsiteY5-276" fmla="*/ 0 h 749617"/>
              <a:gd name="connsiteX0-277" fmla="*/ 0 w 1902488"/>
              <a:gd name="connsiteY0-278" fmla="*/ 749617 h 749617"/>
              <a:gd name="connsiteX1-279" fmla="*/ 525791 w 1902488"/>
              <a:gd name="connsiteY1-280" fmla="*/ 673000 h 749617"/>
              <a:gd name="connsiteX2-281" fmla="*/ 897877 w 1902488"/>
              <a:gd name="connsiteY2-282" fmla="*/ 556157 h 749617"/>
              <a:gd name="connsiteX3-283" fmla="*/ 1229174 w 1902488"/>
              <a:gd name="connsiteY3-284" fmla="*/ 425019 h 749617"/>
              <a:gd name="connsiteX4-285" fmla="*/ 1545066 w 1902488"/>
              <a:gd name="connsiteY4-286" fmla="*/ 237401 h 749617"/>
              <a:gd name="connsiteX5-287" fmla="*/ 1902488 w 1902488"/>
              <a:gd name="connsiteY5-288" fmla="*/ 0 h 749617"/>
              <a:gd name="connsiteX0-289" fmla="*/ 0 w 1902488"/>
              <a:gd name="connsiteY0-290" fmla="*/ 749617 h 749617"/>
              <a:gd name="connsiteX1-291" fmla="*/ 525791 w 1902488"/>
              <a:gd name="connsiteY1-292" fmla="*/ 673000 h 749617"/>
              <a:gd name="connsiteX2-293" fmla="*/ 897877 w 1902488"/>
              <a:gd name="connsiteY2-294" fmla="*/ 556157 h 749617"/>
              <a:gd name="connsiteX3-295" fmla="*/ 1229174 w 1902488"/>
              <a:gd name="connsiteY3-296" fmla="*/ 425019 h 749617"/>
              <a:gd name="connsiteX4-297" fmla="*/ 1545066 w 1902488"/>
              <a:gd name="connsiteY4-298" fmla="*/ 237401 h 749617"/>
              <a:gd name="connsiteX5-299" fmla="*/ 1902488 w 1902488"/>
              <a:gd name="connsiteY5-300" fmla="*/ 0 h 749617"/>
              <a:gd name="connsiteX0-301" fmla="*/ 0 w 1902488"/>
              <a:gd name="connsiteY0-302" fmla="*/ 749617 h 749617"/>
              <a:gd name="connsiteX1-303" fmla="*/ 525791 w 1902488"/>
              <a:gd name="connsiteY1-304" fmla="*/ 673000 h 749617"/>
              <a:gd name="connsiteX2-305" fmla="*/ 897877 w 1902488"/>
              <a:gd name="connsiteY2-306" fmla="*/ 556157 h 749617"/>
              <a:gd name="connsiteX3-307" fmla="*/ 1229174 w 1902488"/>
              <a:gd name="connsiteY3-308" fmla="*/ 425019 h 749617"/>
              <a:gd name="connsiteX4-309" fmla="*/ 1545066 w 1902488"/>
              <a:gd name="connsiteY4-310" fmla="*/ 237401 h 749617"/>
              <a:gd name="connsiteX5-311" fmla="*/ 1902488 w 1902488"/>
              <a:gd name="connsiteY5-312" fmla="*/ 0 h 749617"/>
              <a:gd name="connsiteX0-313" fmla="*/ 0 w 1902488"/>
              <a:gd name="connsiteY0-314" fmla="*/ 749617 h 749617"/>
              <a:gd name="connsiteX1-315" fmla="*/ 525791 w 1902488"/>
              <a:gd name="connsiteY1-316" fmla="*/ 673000 h 749617"/>
              <a:gd name="connsiteX2-317" fmla="*/ 897877 w 1902488"/>
              <a:gd name="connsiteY2-318" fmla="*/ 556157 h 749617"/>
              <a:gd name="connsiteX3-319" fmla="*/ 1229174 w 1902488"/>
              <a:gd name="connsiteY3-320" fmla="*/ 425019 h 749617"/>
              <a:gd name="connsiteX4-321" fmla="*/ 1545066 w 1902488"/>
              <a:gd name="connsiteY4-322" fmla="*/ 237401 h 749617"/>
              <a:gd name="connsiteX5-323" fmla="*/ 1902488 w 1902488"/>
              <a:gd name="connsiteY5-324" fmla="*/ 0 h 749617"/>
              <a:gd name="connsiteX0-325" fmla="*/ 0 w 1902488"/>
              <a:gd name="connsiteY0-326" fmla="*/ 749617 h 749617"/>
              <a:gd name="connsiteX1-327" fmla="*/ 525791 w 1902488"/>
              <a:gd name="connsiteY1-328" fmla="*/ 673000 h 749617"/>
              <a:gd name="connsiteX2-329" fmla="*/ 897877 w 1902488"/>
              <a:gd name="connsiteY2-330" fmla="*/ 556157 h 749617"/>
              <a:gd name="connsiteX3-331" fmla="*/ 1229174 w 1902488"/>
              <a:gd name="connsiteY3-332" fmla="*/ 425019 h 749617"/>
              <a:gd name="connsiteX4-333" fmla="*/ 1598657 w 1902488"/>
              <a:gd name="connsiteY4-334" fmla="*/ 263073 h 749617"/>
              <a:gd name="connsiteX5-335" fmla="*/ 1902488 w 1902488"/>
              <a:gd name="connsiteY5-336" fmla="*/ 0 h 749617"/>
              <a:gd name="connsiteX0-337" fmla="*/ 0 w 1902488"/>
              <a:gd name="connsiteY0-338" fmla="*/ 662333 h 662333"/>
              <a:gd name="connsiteX1-339" fmla="*/ 525791 w 1902488"/>
              <a:gd name="connsiteY1-340" fmla="*/ 585716 h 662333"/>
              <a:gd name="connsiteX2-341" fmla="*/ 897877 w 1902488"/>
              <a:gd name="connsiteY2-342" fmla="*/ 468873 h 662333"/>
              <a:gd name="connsiteX3-343" fmla="*/ 1229174 w 1902488"/>
              <a:gd name="connsiteY3-344" fmla="*/ 337735 h 662333"/>
              <a:gd name="connsiteX4-345" fmla="*/ 1598657 w 1902488"/>
              <a:gd name="connsiteY4-346" fmla="*/ 175789 h 662333"/>
              <a:gd name="connsiteX5-347" fmla="*/ 1902488 w 1902488"/>
              <a:gd name="connsiteY5-348" fmla="*/ 0 h 662333"/>
              <a:gd name="connsiteX0-349" fmla="*/ 0 w 1902488"/>
              <a:gd name="connsiteY0-350" fmla="*/ 662333 h 662333"/>
              <a:gd name="connsiteX1-351" fmla="*/ 525791 w 1902488"/>
              <a:gd name="connsiteY1-352" fmla="*/ 585716 h 662333"/>
              <a:gd name="connsiteX2-353" fmla="*/ 897877 w 1902488"/>
              <a:gd name="connsiteY2-354" fmla="*/ 468873 h 662333"/>
              <a:gd name="connsiteX3-355" fmla="*/ 1229174 w 1902488"/>
              <a:gd name="connsiteY3-356" fmla="*/ 337735 h 662333"/>
              <a:gd name="connsiteX4-357" fmla="*/ 1598657 w 1902488"/>
              <a:gd name="connsiteY4-358" fmla="*/ 175789 h 662333"/>
              <a:gd name="connsiteX5-359" fmla="*/ 1902488 w 1902488"/>
              <a:gd name="connsiteY5-360" fmla="*/ 0 h 662333"/>
              <a:gd name="connsiteX0-361" fmla="*/ 0 w 1902488"/>
              <a:gd name="connsiteY0-362" fmla="*/ 564781 h 588763"/>
              <a:gd name="connsiteX1-363" fmla="*/ 525791 w 1902488"/>
              <a:gd name="connsiteY1-364" fmla="*/ 585716 h 588763"/>
              <a:gd name="connsiteX2-365" fmla="*/ 897877 w 1902488"/>
              <a:gd name="connsiteY2-366" fmla="*/ 468873 h 588763"/>
              <a:gd name="connsiteX3-367" fmla="*/ 1229174 w 1902488"/>
              <a:gd name="connsiteY3-368" fmla="*/ 337735 h 588763"/>
              <a:gd name="connsiteX4-369" fmla="*/ 1598657 w 1902488"/>
              <a:gd name="connsiteY4-370" fmla="*/ 175789 h 588763"/>
              <a:gd name="connsiteX5-371" fmla="*/ 1902488 w 1902488"/>
              <a:gd name="connsiteY5-372" fmla="*/ 0 h 588763"/>
              <a:gd name="connsiteX0-373" fmla="*/ 0 w 1902488"/>
              <a:gd name="connsiteY0-374" fmla="*/ 564781 h 564781"/>
              <a:gd name="connsiteX1-375" fmla="*/ 525791 w 1902488"/>
              <a:gd name="connsiteY1-376" fmla="*/ 477894 h 564781"/>
              <a:gd name="connsiteX2-377" fmla="*/ 897877 w 1902488"/>
              <a:gd name="connsiteY2-378" fmla="*/ 468873 h 564781"/>
              <a:gd name="connsiteX3-379" fmla="*/ 1229174 w 1902488"/>
              <a:gd name="connsiteY3-380" fmla="*/ 337735 h 564781"/>
              <a:gd name="connsiteX4-381" fmla="*/ 1598657 w 1902488"/>
              <a:gd name="connsiteY4-382" fmla="*/ 175789 h 564781"/>
              <a:gd name="connsiteX5-383" fmla="*/ 1902488 w 1902488"/>
              <a:gd name="connsiteY5-384" fmla="*/ 0 h 564781"/>
              <a:gd name="connsiteX0-385" fmla="*/ 0 w 1902488"/>
              <a:gd name="connsiteY0-386" fmla="*/ 564781 h 564781"/>
              <a:gd name="connsiteX1-387" fmla="*/ 525791 w 1902488"/>
              <a:gd name="connsiteY1-388" fmla="*/ 477894 h 564781"/>
              <a:gd name="connsiteX2-389" fmla="*/ 931372 w 1902488"/>
              <a:gd name="connsiteY2-390" fmla="*/ 402126 h 564781"/>
              <a:gd name="connsiteX3-391" fmla="*/ 1229174 w 1902488"/>
              <a:gd name="connsiteY3-392" fmla="*/ 337735 h 564781"/>
              <a:gd name="connsiteX4-393" fmla="*/ 1598657 w 1902488"/>
              <a:gd name="connsiteY4-394" fmla="*/ 175789 h 564781"/>
              <a:gd name="connsiteX5-395" fmla="*/ 1902488 w 1902488"/>
              <a:gd name="connsiteY5-396" fmla="*/ 0 h 564781"/>
              <a:gd name="connsiteX0-397" fmla="*/ 0 w 1902488"/>
              <a:gd name="connsiteY0-398" fmla="*/ 564781 h 564781"/>
              <a:gd name="connsiteX1-399" fmla="*/ 525791 w 1902488"/>
              <a:gd name="connsiteY1-400" fmla="*/ 477894 h 564781"/>
              <a:gd name="connsiteX2-401" fmla="*/ 931372 w 1902488"/>
              <a:gd name="connsiteY2-402" fmla="*/ 402126 h 564781"/>
              <a:gd name="connsiteX3-403" fmla="*/ 1276066 w 1902488"/>
              <a:gd name="connsiteY3-404" fmla="*/ 291525 h 564781"/>
              <a:gd name="connsiteX4-405" fmla="*/ 1598657 w 1902488"/>
              <a:gd name="connsiteY4-406" fmla="*/ 175789 h 564781"/>
              <a:gd name="connsiteX5-407" fmla="*/ 1902488 w 1902488"/>
              <a:gd name="connsiteY5-408" fmla="*/ 0 h 564781"/>
              <a:gd name="connsiteX0-409" fmla="*/ 0 w 1902488"/>
              <a:gd name="connsiteY0-410" fmla="*/ 564781 h 564781"/>
              <a:gd name="connsiteX1-411" fmla="*/ 525791 w 1902488"/>
              <a:gd name="connsiteY1-412" fmla="*/ 477894 h 564781"/>
              <a:gd name="connsiteX2-413" fmla="*/ 931372 w 1902488"/>
              <a:gd name="connsiteY2-414" fmla="*/ 402126 h 564781"/>
              <a:gd name="connsiteX3-415" fmla="*/ 1276066 w 1902488"/>
              <a:gd name="connsiteY3-416" fmla="*/ 291525 h 564781"/>
              <a:gd name="connsiteX4-417" fmla="*/ 1598657 w 1902488"/>
              <a:gd name="connsiteY4-418" fmla="*/ 139848 h 564781"/>
              <a:gd name="connsiteX5-419" fmla="*/ 1902488 w 1902488"/>
              <a:gd name="connsiteY5-420" fmla="*/ 0 h 564781"/>
              <a:gd name="connsiteX0-421" fmla="*/ 0 w 1902488"/>
              <a:gd name="connsiteY0-422" fmla="*/ 564781 h 564781"/>
              <a:gd name="connsiteX1-423" fmla="*/ 525791 w 1902488"/>
              <a:gd name="connsiteY1-424" fmla="*/ 477894 h 564781"/>
              <a:gd name="connsiteX2-425" fmla="*/ 931372 w 1902488"/>
              <a:gd name="connsiteY2-426" fmla="*/ 402126 h 564781"/>
              <a:gd name="connsiteX3-427" fmla="*/ 1289464 w 1902488"/>
              <a:gd name="connsiteY3-428" fmla="*/ 270988 h 564781"/>
              <a:gd name="connsiteX4-429" fmla="*/ 1598657 w 1902488"/>
              <a:gd name="connsiteY4-430" fmla="*/ 139848 h 564781"/>
              <a:gd name="connsiteX5-431" fmla="*/ 1902488 w 1902488"/>
              <a:gd name="connsiteY5-432" fmla="*/ 0 h 564781"/>
              <a:gd name="connsiteX0-433" fmla="*/ 0 w 1902488"/>
              <a:gd name="connsiteY0-434" fmla="*/ 564781 h 564781"/>
              <a:gd name="connsiteX1-435" fmla="*/ 525791 w 1902488"/>
              <a:gd name="connsiteY1-436" fmla="*/ 477894 h 564781"/>
              <a:gd name="connsiteX2-437" fmla="*/ 904576 w 1902488"/>
              <a:gd name="connsiteY2-438" fmla="*/ 381589 h 564781"/>
              <a:gd name="connsiteX3-439" fmla="*/ 1289464 w 1902488"/>
              <a:gd name="connsiteY3-440" fmla="*/ 270988 h 564781"/>
              <a:gd name="connsiteX4-441" fmla="*/ 1598657 w 1902488"/>
              <a:gd name="connsiteY4-442" fmla="*/ 139848 h 564781"/>
              <a:gd name="connsiteX5-443" fmla="*/ 1902488 w 1902488"/>
              <a:gd name="connsiteY5-444" fmla="*/ 0 h 564781"/>
              <a:gd name="connsiteX0-445" fmla="*/ 0 w 1895789"/>
              <a:gd name="connsiteY0-446" fmla="*/ 621259 h 621259"/>
              <a:gd name="connsiteX1-447" fmla="*/ 525791 w 1895789"/>
              <a:gd name="connsiteY1-448" fmla="*/ 534372 h 621259"/>
              <a:gd name="connsiteX2-449" fmla="*/ 904576 w 1895789"/>
              <a:gd name="connsiteY2-450" fmla="*/ 438067 h 621259"/>
              <a:gd name="connsiteX3-451" fmla="*/ 1289464 w 1895789"/>
              <a:gd name="connsiteY3-452" fmla="*/ 327466 h 621259"/>
              <a:gd name="connsiteX4-453" fmla="*/ 1598657 w 1895789"/>
              <a:gd name="connsiteY4-454" fmla="*/ 196326 h 621259"/>
              <a:gd name="connsiteX5-455" fmla="*/ 1895789 w 1895789"/>
              <a:gd name="connsiteY5-456" fmla="*/ 0 h 621259"/>
              <a:gd name="connsiteX0-457" fmla="*/ 0 w 1895789"/>
              <a:gd name="connsiteY0-458" fmla="*/ 621259 h 621259"/>
              <a:gd name="connsiteX1-459" fmla="*/ 525791 w 1895789"/>
              <a:gd name="connsiteY1-460" fmla="*/ 534372 h 621259"/>
              <a:gd name="connsiteX2-461" fmla="*/ 904576 w 1895789"/>
              <a:gd name="connsiteY2-462" fmla="*/ 438067 h 621259"/>
              <a:gd name="connsiteX3-463" fmla="*/ 1289464 w 1895789"/>
              <a:gd name="connsiteY3-464" fmla="*/ 327466 h 621259"/>
              <a:gd name="connsiteX4-465" fmla="*/ 1591958 w 1895789"/>
              <a:gd name="connsiteY4-466" fmla="*/ 175789 h 621259"/>
              <a:gd name="connsiteX5-467" fmla="*/ 1895789 w 1895789"/>
              <a:gd name="connsiteY5-468" fmla="*/ 0 h 621259"/>
              <a:gd name="connsiteX0" fmla="*/ 0 w 1895789"/>
              <a:gd name="connsiteY0" fmla="*/ 621259 h 621259"/>
              <a:gd name="connsiteX1" fmla="*/ 525791 w 1895789"/>
              <a:gd name="connsiteY1" fmla="*/ 534372 h 621259"/>
              <a:gd name="connsiteX2" fmla="*/ 904576 w 1895789"/>
              <a:gd name="connsiteY2" fmla="*/ 438067 h 621259"/>
              <a:gd name="connsiteX3" fmla="*/ 1289464 w 1895789"/>
              <a:gd name="connsiteY3" fmla="*/ 327466 h 621259"/>
              <a:gd name="connsiteX4" fmla="*/ 1586135 w 1895789"/>
              <a:gd name="connsiteY4" fmla="*/ 215266 h 621259"/>
              <a:gd name="connsiteX5" fmla="*/ 1895789 w 1895789"/>
              <a:gd name="connsiteY5" fmla="*/ 0 h 621259"/>
              <a:gd name="connsiteX0" fmla="*/ 0 w 1895789"/>
              <a:gd name="connsiteY0" fmla="*/ 621259 h 621259"/>
              <a:gd name="connsiteX1" fmla="*/ 525791 w 1895789"/>
              <a:gd name="connsiteY1" fmla="*/ 534372 h 621259"/>
              <a:gd name="connsiteX2" fmla="*/ 904576 w 1895789"/>
              <a:gd name="connsiteY2" fmla="*/ 438067 h 621259"/>
              <a:gd name="connsiteX3" fmla="*/ 1260347 w 1895789"/>
              <a:gd name="connsiteY3" fmla="*/ 355099 h 621259"/>
              <a:gd name="connsiteX4" fmla="*/ 1586135 w 1895789"/>
              <a:gd name="connsiteY4" fmla="*/ 215266 h 621259"/>
              <a:gd name="connsiteX5" fmla="*/ 1895789 w 1895789"/>
              <a:gd name="connsiteY5" fmla="*/ 0 h 621259"/>
              <a:gd name="connsiteX0" fmla="*/ 0 w 1895789"/>
              <a:gd name="connsiteY0" fmla="*/ 621259 h 621259"/>
              <a:gd name="connsiteX1" fmla="*/ 525791 w 1895789"/>
              <a:gd name="connsiteY1" fmla="*/ 534372 h 621259"/>
              <a:gd name="connsiteX2" fmla="*/ 904576 w 1895789"/>
              <a:gd name="connsiteY2" fmla="*/ 465701 h 621259"/>
              <a:gd name="connsiteX3" fmla="*/ 1260347 w 1895789"/>
              <a:gd name="connsiteY3" fmla="*/ 355099 h 621259"/>
              <a:gd name="connsiteX4" fmla="*/ 1586135 w 1895789"/>
              <a:gd name="connsiteY4" fmla="*/ 215266 h 621259"/>
              <a:gd name="connsiteX5" fmla="*/ 1895789 w 1895789"/>
              <a:gd name="connsiteY5" fmla="*/ 0 h 621259"/>
              <a:gd name="connsiteX0" fmla="*/ 0 w 1895789"/>
              <a:gd name="connsiteY0" fmla="*/ 621259 h 621259"/>
              <a:gd name="connsiteX1" fmla="*/ 479204 w 1895789"/>
              <a:gd name="connsiteY1" fmla="*/ 562006 h 621259"/>
              <a:gd name="connsiteX2" fmla="*/ 904576 w 1895789"/>
              <a:gd name="connsiteY2" fmla="*/ 465701 h 621259"/>
              <a:gd name="connsiteX3" fmla="*/ 1260347 w 1895789"/>
              <a:gd name="connsiteY3" fmla="*/ 355099 h 621259"/>
              <a:gd name="connsiteX4" fmla="*/ 1586135 w 1895789"/>
              <a:gd name="connsiteY4" fmla="*/ 215266 h 621259"/>
              <a:gd name="connsiteX5" fmla="*/ 1895789 w 1895789"/>
              <a:gd name="connsiteY5" fmla="*/ 0 h 621259"/>
              <a:gd name="connsiteX0" fmla="*/ 0 w 1907436"/>
              <a:gd name="connsiteY0" fmla="*/ 558096 h 558096"/>
              <a:gd name="connsiteX1" fmla="*/ 479204 w 1907436"/>
              <a:gd name="connsiteY1" fmla="*/ 498843 h 558096"/>
              <a:gd name="connsiteX2" fmla="*/ 904576 w 1907436"/>
              <a:gd name="connsiteY2" fmla="*/ 402538 h 558096"/>
              <a:gd name="connsiteX3" fmla="*/ 1260347 w 1907436"/>
              <a:gd name="connsiteY3" fmla="*/ 291936 h 558096"/>
              <a:gd name="connsiteX4" fmla="*/ 1586135 w 1907436"/>
              <a:gd name="connsiteY4" fmla="*/ 152103 h 558096"/>
              <a:gd name="connsiteX5" fmla="*/ 1907436 w 1907436"/>
              <a:gd name="connsiteY5" fmla="*/ 0 h 558096"/>
              <a:gd name="connsiteX0" fmla="*/ 0 w 1907436"/>
              <a:gd name="connsiteY0" fmla="*/ 558096 h 558096"/>
              <a:gd name="connsiteX1" fmla="*/ 479204 w 1907436"/>
              <a:gd name="connsiteY1" fmla="*/ 498843 h 558096"/>
              <a:gd name="connsiteX2" fmla="*/ 904576 w 1907436"/>
              <a:gd name="connsiteY2" fmla="*/ 402538 h 558096"/>
              <a:gd name="connsiteX3" fmla="*/ 1260347 w 1907436"/>
              <a:gd name="connsiteY3" fmla="*/ 291936 h 558096"/>
              <a:gd name="connsiteX4" fmla="*/ 1568665 w 1907436"/>
              <a:gd name="connsiteY4" fmla="*/ 171841 h 558096"/>
              <a:gd name="connsiteX5" fmla="*/ 1907436 w 1907436"/>
              <a:gd name="connsiteY5" fmla="*/ 0 h 558096"/>
              <a:gd name="connsiteX0" fmla="*/ 0 w 1919083"/>
              <a:gd name="connsiteY0" fmla="*/ 518620 h 518620"/>
              <a:gd name="connsiteX1" fmla="*/ 479204 w 1919083"/>
              <a:gd name="connsiteY1" fmla="*/ 459367 h 518620"/>
              <a:gd name="connsiteX2" fmla="*/ 904576 w 1919083"/>
              <a:gd name="connsiteY2" fmla="*/ 363062 h 518620"/>
              <a:gd name="connsiteX3" fmla="*/ 1260347 w 1919083"/>
              <a:gd name="connsiteY3" fmla="*/ 252460 h 518620"/>
              <a:gd name="connsiteX4" fmla="*/ 1568665 w 1919083"/>
              <a:gd name="connsiteY4" fmla="*/ 132365 h 518620"/>
              <a:gd name="connsiteX5" fmla="*/ 1919083 w 1919083"/>
              <a:gd name="connsiteY5" fmla="*/ 0 h 518620"/>
              <a:gd name="connsiteX0" fmla="*/ 0 w 1919083"/>
              <a:gd name="connsiteY0" fmla="*/ 518620 h 518620"/>
              <a:gd name="connsiteX1" fmla="*/ 479204 w 1919083"/>
              <a:gd name="connsiteY1" fmla="*/ 459367 h 518620"/>
              <a:gd name="connsiteX2" fmla="*/ 904576 w 1919083"/>
              <a:gd name="connsiteY2" fmla="*/ 363062 h 518620"/>
              <a:gd name="connsiteX3" fmla="*/ 1260347 w 1919083"/>
              <a:gd name="connsiteY3" fmla="*/ 252460 h 518620"/>
              <a:gd name="connsiteX4" fmla="*/ 1568665 w 1919083"/>
              <a:gd name="connsiteY4" fmla="*/ 132365 h 518620"/>
              <a:gd name="connsiteX5" fmla="*/ 1919083 w 1919083"/>
              <a:gd name="connsiteY5" fmla="*/ 0 h 518620"/>
              <a:gd name="connsiteX0" fmla="*/ 0 w 1919083"/>
              <a:gd name="connsiteY0" fmla="*/ 518620 h 518620"/>
              <a:gd name="connsiteX1" fmla="*/ 479204 w 1919083"/>
              <a:gd name="connsiteY1" fmla="*/ 459367 h 518620"/>
              <a:gd name="connsiteX2" fmla="*/ 904576 w 1919083"/>
              <a:gd name="connsiteY2" fmla="*/ 363062 h 518620"/>
              <a:gd name="connsiteX3" fmla="*/ 1260347 w 1919083"/>
              <a:gd name="connsiteY3" fmla="*/ 252460 h 518620"/>
              <a:gd name="connsiteX4" fmla="*/ 1568665 w 1919083"/>
              <a:gd name="connsiteY4" fmla="*/ 132365 h 518620"/>
              <a:gd name="connsiteX5" fmla="*/ 1919083 w 1919083"/>
              <a:gd name="connsiteY5" fmla="*/ 0 h 518620"/>
              <a:gd name="connsiteX0" fmla="*/ 0 w 1919083"/>
              <a:gd name="connsiteY0" fmla="*/ 518620 h 518620"/>
              <a:gd name="connsiteX1" fmla="*/ 479204 w 1919083"/>
              <a:gd name="connsiteY1" fmla="*/ 459367 h 518620"/>
              <a:gd name="connsiteX2" fmla="*/ 904576 w 1919083"/>
              <a:gd name="connsiteY2" fmla="*/ 363062 h 518620"/>
              <a:gd name="connsiteX3" fmla="*/ 1260347 w 1919083"/>
              <a:gd name="connsiteY3" fmla="*/ 252460 h 518620"/>
              <a:gd name="connsiteX4" fmla="*/ 1580312 w 1919083"/>
              <a:gd name="connsiteY4" fmla="*/ 148156 h 518620"/>
              <a:gd name="connsiteX5" fmla="*/ 1919083 w 1919083"/>
              <a:gd name="connsiteY5" fmla="*/ 0 h 518620"/>
              <a:gd name="connsiteX0" fmla="*/ 0 w 1919083"/>
              <a:gd name="connsiteY0" fmla="*/ 518620 h 518620"/>
              <a:gd name="connsiteX1" fmla="*/ 479204 w 1919083"/>
              <a:gd name="connsiteY1" fmla="*/ 459367 h 518620"/>
              <a:gd name="connsiteX2" fmla="*/ 904576 w 1919083"/>
              <a:gd name="connsiteY2" fmla="*/ 363062 h 518620"/>
              <a:gd name="connsiteX3" fmla="*/ 1260347 w 1919083"/>
              <a:gd name="connsiteY3" fmla="*/ 252460 h 518620"/>
              <a:gd name="connsiteX4" fmla="*/ 1580312 w 1919083"/>
              <a:gd name="connsiteY4" fmla="*/ 148156 h 518620"/>
              <a:gd name="connsiteX5" fmla="*/ 1919083 w 1919083"/>
              <a:gd name="connsiteY5" fmla="*/ 0 h 518620"/>
              <a:gd name="connsiteX0" fmla="*/ 0 w 1919083"/>
              <a:gd name="connsiteY0" fmla="*/ 518620 h 518620"/>
              <a:gd name="connsiteX1" fmla="*/ 479204 w 1919083"/>
              <a:gd name="connsiteY1" fmla="*/ 459367 h 518620"/>
              <a:gd name="connsiteX2" fmla="*/ 904576 w 1919083"/>
              <a:gd name="connsiteY2" fmla="*/ 363062 h 518620"/>
              <a:gd name="connsiteX3" fmla="*/ 1260347 w 1919083"/>
              <a:gd name="connsiteY3" fmla="*/ 252460 h 518620"/>
              <a:gd name="connsiteX4" fmla="*/ 1545372 w 1919083"/>
              <a:gd name="connsiteY4" fmla="*/ 156051 h 518620"/>
              <a:gd name="connsiteX5" fmla="*/ 1919083 w 1919083"/>
              <a:gd name="connsiteY5" fmla="*/ 0 h 51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19083" h="518620">
                <a:moveTo>
                  <a:pt x="0" y="518620"/>
                </a:moveTo>
                <a:cubicBezTo>
                  <a:pt x="169091" y="502654"/>
                  <a:pt x="328441" y="485293"/>
                  <a:pt x="479204" y="459367"/>
                </a:cubicBezTo>
                <a:cubicBezTo>
                  <a:pt x="629967" y="433441"/>
                  <a:pt x="774385" y="397547"/>
                  <a:pt x="904576" y="363062"/>
                </a:cubicBezTo>
                <a:cubicBezTo>
                  <a:pt x="1034767" y="328577"/>
                  <a:pt x="1153548" y="286962"/>
                  <a:pt x="1260347" y="252460"/>
                </a:cubicBezTo>
                <a:cubicBezTo>
                  <a:pt x="1367146" y="217958"/>
                  <a:pt x="1438494" y="198787"/>
                  <a:pt x="1545372" y="156051"/>
                </a:cubicBezTo>
                <a:cubicBezTo>
                  <a:pt x="1652250" y="113315"/>
                  <a:pt x="1709421" y="83782"/>
                  <a:pt x="1919083" y="0"/>
                </a:cubicBezTo>
              </a:path>
            </a:pathLst>
          </a:cu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EEC8023-C5D9-459A-8530-45E630B32B2E}"/>
              </a:ext>
            </a:extLst>
          </p:cNvPr>
          <p:cNvSpPr txBox="1"/>
          <p:nvPr/>
        </p:nvSpPr>
        <p:spPr>
          <a:xfrm>
            <a:off x="3344797" y="2082593"/>
            <a:ext cx="1989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Const. Pressure Curve</a:t>
            </a:r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3B27C04-0839-4D6E-9534-2DDBFBFBE710}"/>
              </a:ext>
            </a:extLst>
          </p:cNvPr>
          <p:cNvSpPr txBox="1"/>
          <p:nvPr/>
        </p:nvSpPr>
        <p:spPr>
          <a:xfrm>
            <a:off x="4240159" y="5244298"/>
            <a:ext cx="1989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Const. Pressure Curve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0933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19E06FE6-7958-4E63-9C8B-007DB8668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10" y="331480"/>
            <a:ext cx="7200000" cy="612413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A692ED9-4009-40E7-BF6A-1F07DEB42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12" y="198437"/>
            <a:ext cx="7200000" cy="612413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81CE780-9613-4851-9096-A84094277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72" y="359304"/>
            <a:ext cx="7200000" cy="612413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9192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7584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/>
          <p:cNvCxnSpPr>
            <a:cxnSpLocks/>
          </p:cNvCxnSpPr>
          <p:nvPr/>
        </p:nvCxnSpPr>
        <p:spPr>
          <a:xfrm>
            <a:off x="4319818" y="2817954"/>
            <a:ext cx="0" cy="2105608"/>
          </a:xfrm>
          <a:prstGeom prst="line">
            <a:avLst/>
          </a:prstGeom>
          <a:ln w="19050"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5336913" y="3850478"/>
            <a:ext cx="1429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Isentropic Expansion</a:t>
            </a:r>
            <a:endParaRPr kumimoji="1" lang="ja-JP" altLang="en-US" dirty="0"/>
          </a:p>
        </p:txBody>
      </p:sp>
      <p:sp>
        <p:nvSpPr>
          <p:cNvPr id="17" name="矢印: 右 16"/>
          <p:cNvSpPr/>
          <p:nvPr/>
        </p:nvSpPr>
        <p:spPr>
          <a:xfrm rot="20943971">
            <a:off x="4676833" y="3394903"/>
            <a:ext cx="1217751" cy="376161"/>
          </a:xfrm>
          <a:prstGeom prst="rightArrow">
            <a:avLst>
              <a:gd name="adj1" fmla="val 41818"/>
              <a:gd name="adj2" fmla="val 9166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487088" y="2838973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/>
        </p:nvCxnSpPr>
        <p:spPr>
          <a:xfrm flipV="1">
            <a:off x="619737" y="1236617"/>
            <a:ext cx="0" cy="5492156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49028" y="1544707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h</a:t>
            </a:r>
            <a:endParaRPr kumimoji="1" lang="ja-JP" altLang="en-US" dirty="0"/>
          </a:p>
        </p:txBody>
      </p:sp>
      <p:cxnSp>
        <p:nvCxnSpPr>
          <p:cNvPr id="30" name="直線コネクタ 29"/>
          <p:cNvCxnSpPr/>
          <p:nvPr/>
        </p:nvCxnSpPr>
        <p:spPr>
          <a:xfrm>
            <a:off x="619737" y="6728772"/>
            <a:ext cx="6791257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6684103" y="6275264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4016A52E-7875-450B-AB38-2C9853293CDC}"/>
              </a:ext>
            </a:extLst>
          </p:cNvPr>
          <p:cNvSpPr/>
          <p:nvPr/>
        </p:nvSpPr>
        <p:spPr>
          <a:xfrm>
            <a:off x="2011672" y="1445623"/>
            <a:ext cx="2865120" cy="3163702"/>
          </a:xfrm>
          <a:custGeom>
            <a:avLst/>
            <a:gdLst>
              <a:gd name="connsiteX0" fmla="*/ 0 w 1915886"/>
              <a:gd name="connsiteY0" fmla="*/ 1576251 h 1576251"/>
              <a:gd name="connsiteX1" fmla="*/ 539932 w 1915886"/>
              <a:gd name="connsiteY1" fmla="*/ 1471748 h 1576251"/>
              <a:gd name="connsiteX2" fmla="*/ 1210492 w 1915886"/>
              <a:gd name="connsiteY2" fmla="*/ 1140823 h 1576251"/>
              <a:gd name="connsiteX3" fmla="*/ 1672046 w 1915886"/>
              <a:gd name="connsiteY3" fmla="*/ 670560 h 1576251"/>
              <a:gd name="connsiteX4" fmla="*/ 1863634 w 1915886"/>
              <a:gd name="connsiteY4" fmla="*/ 217714 h 1576251"/>
              <a:gd name="connsiteX5" fmla="*/ 1915886 w 1915886"/>
              <a:gd name="connsiteY5" fmla="*/ 0 h 1576251"/>
              <a:gd name="connsiteX0-1" fmla="*/ 0 w 1915886"/>
              <a:gd name="connsiteY0-2" fmla="*/ 1576251 h 1576251"/>
              <a:gd name="connsiteX1-3" fmla="*/ 559285 w 1915886"/>
              <a:gd name="connsiteY1-4" fmla="*/ 1402080 h 1576251"/>
              <a:gd name="connsiteX2-5" fmla="*/ 1210492 w 1915886"/>
              <a:gd name="connsiteY2-6" fmla="*/ 1140823 h 1576251"/>
              <a:gd name="connsiteX3-7" fmla="*/ 1672046 w 1915886"/>
              <a:gd name="connsiteY3-8" fmla="*/ 670560 h 1576251"/>
              <a:gd name="connsiteX4-9" fmla="*/ 1863634 w 1915886"/>
              <a:gd name="connsiteY4-10" fmla="*/ 217714 h 1576251"/>
              <a:gd name="connsiteX5-11" fmla="*/ 1915886 w 1915886"/>
              <a:gd name="connsiteY5-12" fmla="*/ 0 h 1576251"/>
              <a:gd name="connsiteX0-13" fmla="*/ 0 w 1915886"/>
              <a:gd name="connsiteY0-14" fmla="*/ 1576251 h 1576251"/>
              <a:gd name="connsiteX1-15" fmla="*/ 559285 w 1915886"/>
              <a:gd name="connsiteY1-16" fmla="*/ 1402080 h 1576251"/>
              <a:gd name="connsiteX2-17" fmla="*/ 1152436 w 1915886"/>
              <a:gd name="connsiteY2-18" fmla="*/ 1079863 h 1576251"/>
              <a:gd name="connsiteX3-19" fmla="*/ 1672046 w 1915886"/>
              <a:gd name="connsiteY3-20" fmla="*/ 670560 h 1576251"/>
              <a:gd name="connsiteX4-21" fmla="*/ 1863634 w 1915886"/>
              <a:gd name="connsiteY4-22" fmla="*/ 217714 h 1576251"/>
              <a:gd name="connsiteX5-23" fmla="*/ 1915886 w 1915886"/>
              <a:gd name="connsiteY5-24" fmla="*/ 0 h 1576251"/>
              <a:gd name="connsiteX0-25" fmla="*/ 0 w 1915886"/>
              <a:gd name="connsiteY0-26" fmla="*/ 1576251 h 1576251"/>
              <a:gd name="connsiteX1-27" fmla="*/ 559285 w 1915886"/>
              <a:gd name="connsiteY1-28" fmla="*/ 1402080 h 1576251"/>
              <a:gd name="connsiteX2-29" fmla="*/ 1152436 w 1915886"/>
              <a:gd name="connsiteY2-30" fmla="*/ 1079863 h 1576251"/>
              <a:gd name="connsiteX3-31" fmla="*/ 1555931 w 1915886"/>
              <a:gd name="connsiteY3-32" fmla="*/ 687977 h 1576251"/>
              <a:gd name="connsiteX4-33" fmla="*/ 1863634 w 1915886"/>
              <a:gd name="connsiteY4-34" fmla="*/ 217714 h 1576251"/>
              <a:gd name="connsiteX5-35" fmla="*/ 1915886 w 1915886"/>
              <a:gd name="connsiteY5-36" fmla="*/ 0 h 1576251"/>
              <a:gd name="connsiteX0-37" fmla="*/ 0 w 1915886"/>
              <a:gd name="connsiteY0-38" fmla="*/ 1576251 h 1576251"/>
              <a:gd name="connsiteX1-39" fmla="*/ 559285 w 1915886"/>
              <a:gd name="connsiteY1-40" fmla="*/ 1402080 h 1576251"/>
              <a:gd name="connsiteX2-41" fmla="*/ 1152436 w 1915886"/>
              <a:gd name="connsiteY2-42" fmla="*/ 1079863 h 1576251"/>
              <a:gd name="connsiteX3-43" fmla="*/ 1555931 w 1915886"/>
              <a:gd name="connsiteY3-44" fmla="*/ 687977 h 1576251"/>
              <a:gd name="connsiteX4-45" fmla="*/ 1786225 w 1915886"/>
              <a:gd name="connsiteY4-46" fmla="*/ 322217 h 1576251"/>
              <a:gd name="connsiteX5-47" fmla="*/ 1915886 w 1915886"/>
              <a:gd name="connsiteY5-48" fmla="*/ 0 h 1576251"/>
              <a:gd name="connsiteX0-49" fmla="*/ 0 w 1915886"/>
              <a:gd name="connsiteY0-50" fmla="*/ 1576251 h 1576251"/>
              <a:gd name="connsiteX1-51" fmla="*/ 559285 w 1915886"/>
              <a:gd name="connsiteY1-52" fmla="*/ 1402080 h 1576251"/>
              <a:gd name="connsiteX2-53" fmla="*/ 1152436 w 1915886"/>
              <a:gd name="connsiteY2-54" fmla="*/ 1079863 h 1576251"/>
              <a:gd name="connsiteX3-55" fmla="*/ 1555931 w 1915886"/>
              <a:gd name="connsiteY3-56" fmla="*/ 687977 h 1576251"/>
              <a:gd name="connsiteX4-57" fmla="*/ 1786225 w 1915886"/>
              <a:gd name="connsiteY4-58" fmla="*/ 365760 h 1576251"/>
              <a:gd name="connsiteX5-59" fmla="*/ 1915886 w 1915886"/>
              <a:gd name="connsiteY5-60" fmla="*/ 0 h 1576251"/>
              <a:gd name="connsiteX0-61" fmla="*/ 0 w 1915886"/>
              <a:gd name="connsiteY0-62" fmla="*/ 1576251 h 1576251"/>
              <a:gd name="connsiteX1-63" fmla="*/ 559285 w 1915886"/>
              <a:gd name="connsiteY1-64" fmla="*/ 1402080 h 1576251"/>
              <a:gd name="connsiteX2-65" fmla="*/ 1152436 w 1915886"/>
              <a:gd name="connsiteY2-66" fmla="*/ 1079863 h 1576251"/>
              <a:gd name="connsiteX3-67" fmla="*/ 1555931 w 1915886"/>
              <a:gd name="connsiteY3-68" fmla="*/ 687977 h 1576251"/>
              <a:gd name="connsiteX4-69" fmla="*/ 1786225 w 1915886"/>
              <a:gd name="connsiteY4-70" fmla="*/ 365760 h 1576251"/>
              <a:gd name="connsiteX5-71" fmla="*/ 1915886 w 1915886"/>
              <a:gd name="connsiteY5-72" fmla="*/ 0 h 1576251"/>
              <a:gd name="connsiteX0-73" fmla="*/ 0 w 1915886"/>
              <a:gd name="connsiteY0-74" fmla="*/ 1576251 h 1576251"/>
              <a:gd name="connsiteX1-75" fmla="*/ 559285 w 1915886"/>
              <a:gd name="connsiteY1-76" fmla="*/ 1402080 h 1576251"/>
              <a:gd name="connsiteX2-77" fmla="*/ 1152436 w 1915886"/>
              <a:gd name="connsiteY2-78" fmla="*/ 1079863 h 1576251"/>
              <a:gd name="connsiteX3-79" fmla="*/ 1555931 w 1915886"/>
              <a:gd name="connsiteY3-80" fmla="*/ 687977 h 1576251"/>
              <a:gd name="connsiteX4-81" fmla="*/ 1786225 w 1915886"/>
              <a:gd name="connsiteY4-82" fmla="*/ 365760 h 1576251"/>
              <a:gd name="connsiteX5-83" fmla="*/ 1915886 w 1915886"/>
              <a:gd name="connsiteY5-84" fmla="*/ 0 h 1576251"/>
              <a:gd name="connsiteX0-85" fmla="*/ 0 w 1915886"/>
              <a:gd name="connsiteY0-86" fmla="*/ 1576251 h 1576251"/>
              <a:gd name="connsiteX1-87" fmla="*/ 559285 w 1915886"/>
              <a:gd name="connsiteY1-88" fmla="*/ 1402080 h 1576251"/>
              <a:gd name="connsiteX2-89" fmla="*/ 1152436 w 1915886"/>
              <a:gd name="connsiteY2-90" fmla="*/ 1079863 h 1576251"/>
              <a:gd name="connsiteX3-91" fmla="*/ 1517227 w 1915886"/>
              <a:gd name="connsiteY3-92" fmla="*/ 722812 h 1576251"/>
              <a:gd name="connsiteX4-93" fmla="*/ 1786225 w 1915886"/>
              <a:gd name="connsiteY4-94" fmla="*/ 365760 h 1576251"/>
              <a:gd name="connsiteX5-95" fmla="*/ 1915886 w 1915886"/>
              <a:gd name="connsiteY5-96" fmla="*/ 0 h 1576251"/>
              <a:gd name="connsiteX0-97" fmla="*/ 0 w 1915886"/>
              <a:gd name="connsiteY0-98" fmla="*/ 1576251 h 1576251"/>
              <a:gd name="connsiteX1-99" fmla="*/ 559285 w 1915886"/>
              <a:gd name="connsiteY1-100" fmla="*/ 1402080 h 1576251"/>
              <a:gd name="connsiteX2-101" fmla="*/ 1152436 w 1915886"/>
              <a:gd name="connsiteY2-102" fmla="*/ 1079863 h 1576251"/>
              <a:gd name="connsiteX3-103" fmla="*/ 1517227 w 1915886"/>
              <a:gd name="connsiteY3-104" fmla="*/ 722812 h 1576251"/>
              <a:gd name="connsiteX4-105" fmla="*/ 1786225 w 1915886"/>
              <a:gd name="connsiteY4-106" fmla="*/ 365760 h 1576251"/>
              <a:gd name="connsiteX5-107" fmla="*/ 1915886 w 1915886"/>
              <a:gd name="connsiteY5-108" fmla="*/ 0 h 1576251"/>
              <a:gd name="connsiteX0-109" fmla="*/ 0 w 1915886"/>
              <a:gd name="connsiteY0-110" fmla="*/ 1576251 h 1576251"/>
              <a:gd name="connsiteX1-111" fmla="*/ 539189 w 1915886"/>
              <a:gd name="connsiteY1-112" fmla="*/ 1381542 h 1576251"/>
              <a:gd name="connsiteX2-113" fmla="*/ 1152436 w 1915886"/>
              <a:gd name="connsiteY2-114" fmla="*/ 1079863 h 1576251"/>
              <a:gd name="connsiteX3-115" fmla="*/ 1517227 w 1915886"/>
              <a:gd name="connsiteY3-116" fmla="*/ 722812 h 1576251"/>
              <a:gd name="connsiteX4-117" fmla="*/ 1786225 w 1915886"/>
              <a:gd name="connsiteY4-118" fmla="*/ 365760 h 1576251"/>
              <a:gd name="connsiteX5-119" fmla="*/ 1915886 w 1915886"/>
              <a:gd name="connsiteY5-120" fmla="*/ 0 h 1576251"/>
              <a:gd name="connsiteX0-121" fmla="*/ 0 w 1915886"/>
              <a:gd name="connsiteY0-122" fmla="*/ 1576251 h 1576251"/>
              <a:gd name="connsiteX1-123" fmla="*/ 539189 w 1915886"/>
              <a:gd name="connsiteY1-124" fmla="*/ 1381542 h 1576251"/>
              <a:gd name="connsiteX2-125" fmla="*/ 1125641 w 1915886"/>
              <a:gd name="connsiteY2-126" fmla="*/ 1074728 h 1576251"/>
              <a:gd name="connsiteX3-127" fmla="*/ 1517227 w 1915886"/>
              <a:gd name="connsiteY3-128" fmla="*/ 722812 h 1576251"/>
              <a:gd name="connsiteX4-129" fmla="*/ 1786225 w 1915886"/>
              <a:gd name="connsiteY4-130" fmla="*/ 365760 h 1576251"/>
              <a:gd name="connsiteX5-131" fmla="*/ 1915886 w 1915886"/>
              <a:gd name="connsiteY5-132" fmla="*/ 0 h 1576251"/>
              <a:gd name="connsiteX0-133" fmla="*/ 0 w 1915886"/>
              <a:gd name="connsiteY0-134" fmla="*/ 1576251 h 1576251"/>
              <a:gd name="connsiteX1-135" fmla="*/ 539189 w 1915886"/>
              <a:gd name="connsiteY1-136" fmla="*/ 1381542 h 1576251"/>
              <a:gd name="connsiteX2-137" fmla="*/ 1125641 w 1915886"/>
              <a:gd name="connsiteY2-138" fmla="*/ 1074728 h 1576251"/>
              <a:gd name="connsiteX3-139" fmla="*/ 1456937 w 1915886"/>
              <a:gd name="connsiteY3-140" fmla="*/ 758753 h 1576251"/>
              <a:gd name="connsiteX4-141" fmla="*/ 1786225 w 1915886"/>
              <a:gd name="connsiteY4-142" fmla="*/ 365760 h 1576251"/>
              <a:gd name="connsiteX5-143" fmla="*/ 1915886 w 1915886"/>
              <a:gd name="connsiteY5-144" fmla="*/ 0 h 1576251"/>
              <a:gd name="connsiteX0-145" fmla="*/ 0 w 1915886"/>
              <a:gd name="connsiteY0-146" fmla="*/ 1576251 h 1576251"/>
              <a:gd name="connsiteX1-147" fmla="*/ 539189 w 1915886"/>
              <a:gd name="connsiteY1-148" fmla="*/ 1381542 h 1576251"/>
              <a:gd name="connsiteX2-149" fmla="*/ 1125641 w 1915886"/>
              <a:gd name="connsiteY2-150" fmla="*/ 1074728 h 1576251"/>
              <a:gd name="connsiteX3-151" fmla="*/ 1456937 w 1915886"/>
              <a:gd name="connsiteY3-152" fmla="*/ 758753 h 1576251"/>
              <a:gd name="connsiteX4-153" fmla="*/ 1739333 w 1915886"/>
              <a:gd name="connsiteY4-154" fmla="*/ 381164 h 1576251"/>
              <a:gd name="connsiteX5-155" fmla="*/ 1915886 w 1915886"/>
              <a:gd name="connsiteY5-156" fmla="*/ 0 h 1576251"/>
              <a:gd name="connsiteX0-157" fmla="*/ 0 w 1915886"/>
              <a:gd name="connsiteY0-158" fmla="*/ 1576251 h 1576251"/>
              <a:gd name="connsiteX1-159" fmla="*/ 539189 w 1915886"/>
              <a:gd name="connsiteY1-160" fmla="*/ 1381542 h 1576251"/>
              <a:gd name="connsiteX2-161" fmla="*/ 1125641 w 1915886"/>
              <a:gd name="connsiteY2-162" fmla="*/ 1074728 h 1576251"/>
              <a:gd name="connsiteX3-163" fmla="*/ 1423442 w 1915886"/>
              <a:gd name="connsiteY3-164" fmla="*/ 784425 h 1576251"/>
              <a:gd name="connsiteX4-165" fmla="*/ 1739333 w 1915886"/>
              <a:gd name="connsiteY4-166" fmla="*/ 381164 h 1576251"/>
              <a:gd name="connsiteX5-167" fmla="*/ 1915886 w 1915886"/>
              <a:gd name="connsiteY5-168" fmla="*/ 0 h 1576251"/>
              <a:gd name="connsiteX0-169" fmla="*/ 0 w 1915886"/>
              <a:gd name="connsiteY0-170" fmla="*/ 1576251 h 1576251"/>
              <a:gd name="connsiteX1-171" fmla="*/ 539189 w 1915886"/>
              <a:gd name="connsiteY1-172" fmla="*/ 1381542 h 1576251"/>
              <a:gd name="connsiteX2-173" fmla="*/ 1045255 w 1915886"/>
              <a:gd name="connsiteY2-174" fmla="*/ 1084996 h 1576251"/>
              <a:gd name="connsiteX3-175" fmla="*/ 1423442 w 1915886"/>
              <a:gd name="connsiteY3-176" fmla="*/ 784425 h 1576251"/>
              <a:gd name="connsiteX4-177" fmla="*/ 1739333 w 1915886"/>
              <a:gd name="connsiteY4-178" fmla="*/ 381164 h 1576251"/>
              <a:gd name="connsiteX5-179" fmla="*/ 1915886 w 1915886"/>
              <a:gd name="connsiteY5-180" fmla="*/ 0 h 1576251"/>
              <a:gd name="connsiteX0-181" fmla="*/ 0 w 1915886"/>
              <a:gd name="connsiteY0-182" fmla="*/ 1576251 h 1576251"/>
              <a:gd name="connsiteX1-183" fmla="*/ 565985 w 1915886"/>
              <a:gd name="connsiteY1-184" fmla="*/ 1345602 h 1576251"/>
              <a:gd name="connsiteX2-185" fmla="*/ 1045255 w 1915886"/>
              <a:gd name="connsiteY2-186" fmla="*/ 1084996 h 1576251"/>
              <a:gd name="connsiteX3-187" fmla="*/ 1423442 w 1915886"/>
              <a:gd name="connsiteY3-188" fmla="*/ 784425 h 1576251"/>
              <a:gd name="connsiteX4-189" fmla="*/ 1739333 w 1915886"/>
              <a:gd name="connsiteY4-190" fmla="*/ 381164 h 1576251"/>
              <a:gd name="connsiteX5-191" fmla="*/ 1915886 w 1915886"/>
              <a:gd name="connsiteY5-192" fmla="*/ 0 h 157625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915886" h="1576251">
                <a:moveTo>
                  <a:pt x="0" y="1576251"/>
                </a:moveTo>
                <a:cubicBezTo>
                  <a:pt x="202585" y="1498673"/>
                  <a:pt x="391776" y="1427478"/>
                  <a:pt x="565985" y="1345602"/>
                </a:cubicBezTo>
                <a:cubicBezTo>
                  <a:pt x="740194" y="1263726"/>
                  <a:pt x="902345" y="1178526"/>
                  <a:pt x="1045255" y="1084996"/>
                </a:cubicBezTo>
                <a:cubicBezTo>
                  <a:pt x="1188165" y="991466"/>
                  <a:pt x="1307762" y="901730"/>
                  <a:pt x="1423442" y="784425"/>
                </a:cubicBezTo>
                <a:cubicBezTo>
                  <a:pt x="1539122" y="667120"/>
                  <a:pt x="1640635" y="545176"/>
                  <a:pt x="1739333" y="381164"/>
                </a:cubicBezTo>
                <a:cubicBezTo>
                  <a:pt x="1828354" y="225861"/>
                  <a:pt x="1910080" y="52977"/>
                  <a:pt x="1915886" y="0"/>
                </a:cubicBezTo>
              </a:path>
            </a:pathLst>
          </a:cu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DB602620-6BB7-4727-BD10-2D64035F2BD6}"/>
              </a:ext>
            </a:extLst>
          </p:cNvPr>
          <p:cNvSpPr/>
          <p:nvPr/>
        </p:nvSpPr>
        <p:spPr>
          <a:xfrm>
            <a:off x="2011670" y="4602125"/>
            <a:ext cx="2869901" cy="1144078"/>
          </a:xfrm>
          <a:custGeom>
            <a:avLst/>
            <a:gdLst>
              <a:gd name="connsiteX0" fmla="*/ 0 w 1915886"/>
              <a:gd name="connsiteY0" fmla="*/ 1576251 h 1576251"/>
              <a:gd name="connsiteX1" fmla="*/ 539932 w 1915886"/>
              <a:gd name="connsiteY1" fmla="*/ 1471748 h 1576251"/>
              <a:gd name="connsiteX2" fmla="*/ 1210492 w 1915886"/>
              <a:gd name="connsiteY2" fmla="*/ 1140823 h 1576251"/>
              <a:gd name="connsiteX3" fmla="*/ 1672046 w 1915886"/>
              <a:gd name="connsiteY3" fmla="*/ 670560 h 1576251"/>
              <a:gd name="connsiteX4" fmla="*/ 1863634 w 1915886"/>
              <a:gd name="connsiteY4" fmla="*/ 217714 h 1576251"/>
              <a:gd name="connsiteX5" fmla="*/ 1915886 w 1915886"/>
              <a:gd name="connsiteY5" fmla="*/ 0 h 1576251"/>
              <a:gd name="connsiteX0-1" fmla="*/ 0 w 1915886"/>
              <a:gd name="connsiteY0-2" fmla="*/ 1576251 h 1576251"/>
              <a:gd name="connsiteX1-3" fmla="*/ 559285 w 1915886"/>
              <a:gd name="connsiteY1-4" fmla="*/ 1402080 h 1576251"/>
              <a:gd name="connsiteX2-5" fmla="*/ 1210492 w 1915886"/>
              <a:gd name="connsiteY2-6" fmla="*/ 1140823 h 1576251"/>
              <a:gd name="connsiteX3-7" fmla="*/ 1672046 w 1915886"/>
              <a:gd name="connsiteY3-8" fmla="*/ 670560 h 1576251"/>
              <a:gd name="connsiteX4-9" fmla="*/ 1863634 w 1915886"/>
              <a:gd name="connsiteY4-10" fmla="*/ 217714 h 1576251"/>
              <a:gd name="connsiteX5-11" fmla="*/ 1915886 w 1915886"/>
              <a:gd name="connsiteY5-12" fmla="*/ 0 h 1576251"/>
              <a:gd name="connsiteX0-13" fmla="*/ 0 w 1915886"/>
              <a:gd name="connsiteY0-14" fmla="*/ 1576251 h 1576251"/>
              <a:gd name="connsiteX1-15" fmla="*/ 559285 w 1915886"/>
              <a:gd name="connsiteY1-16" fmla="*/ 1402080 h 1576251"/>
              <a:gd name="connsiteX2-17" fmla="*/ 1152436 w 1915886"/>
              <a:gd name="connsiteY2-18" fmla="*/ 1079863 h 1576251"/>
              <a:gd name="connsiteX3-19" fmla="*/ 1672046 w 1915886"/>
              <a:gd name="connsiteY3-20" fmla="*/ 670560 h 1576251"/>
              <a:gd name="connsiteX4-21" fmla="*/ 1863634 w 1915886"/>
              <a:gd name="connsiteY4-22" fmla="*/ 217714 h 1576251"/>
              <a:gd name="connsiteX5-23" fmla="*/ 1915886 w 1915886"/>
              <a:gd name="connsiteY5-24" fmla="*/ 0 h 1576251"/>
              <a:gd name="connsiteX0-25" fmla="*/ 0 w 1915886"/>
              <a:gd name="connsiteY0-26" fmla="*/ 1576251 h 1576251"/>
              <a:gd name="connsiteX1-27" fmla="*/ 559285 w 1915886"/>
              <a:gd name="connsiteY1-28" fmla="*/ 1402080 h 1576251"/>
              <a:gd name="connsiteX2-29" fmla="*/ 1152436 w 1915886"/>
              <a:gd name="connsiteY2-30" fmla="*/ 1079863 h 1576251"/>
              <a:gd name="connsiteX3-31" fmla="*/ 1555931 w 1915886"/>
              <a:gd name="connsiteY3-32" fmla="*/ 687977 h 1576251"/>
              <a:gd name="connsiteX4-33" fmla="*/ 1863634 w 1915886"/>
              <a:gd name="connsiteY4-34" fmla="*/ 217714 h 1576251"/>
              <a:gd name="connsiteX5-35" fmla="*/ 1915886 w 1915886"/>
              <a:gd name="connsiteY5-36" fmla="*/ 0 h 1576251"/>
              <a:gd name="connsiteX0-37" fmla="*/ 0 w 1915886"/>
              <a:gd name="connsiteY0-38" fmla="*/ 1576251 h 1576251"/>
              <a:gd name="connsiteX1-39" fmla="*/ 559285 w 1915886"/>
              <a:gd name="connsiteY1-40" fmla="*/ 1402080 h 1576251"/>
              <a:gd name="connsiteX2-41" fmla="*/ 1152436 w 1915886"/>
              <a:gd name="connsiteY2-42" fmla="*/ 1079863 h 1576251"/>
              <a:gd name="connsiteX3-43" fmla="*/ 1555931 w 1915886"/>
              <a:gd name="connsiteY3-44" fmla="*/ 687977 h 1576251"/>
              <a:gd name="connsiteX4-45" fmla="*/ 1786225 w 1915886"/>
              <a:gd name="connsiteY4-46" fmla="*/ 322217 h 1576251"/>
              <a:gd name="connsiteX5-47" fmla="*/ 1915886 w 1915886"/>
              <a:gd name="connsiteY5-48" fmla="*/ 0 h 1576251"/>
              <a:gd name="connsiteX0-49" fmla="*/ 0 w 1915886"/>
              <a:gd name="connsiteY0-50" fmla="*/ 1576251 h 1576251"/>
              <a:gd name="connsiteX1-51" fmla="*/ 559285 w 1915886"/>
              <a:gd name="connsiteY1-52" fmla="*/ 1402080 h 1576251"/>
              <a:gd name="connsiteX2-53" fmla="*/ 1152436 w 1915886"/>
              <a:gd name="connsiteY2-54" fmla="*/ 1079863 h 1576251"/>
              <a:gd name="connsiteX3-55" fmla="*/ 1555931 w 1915886"/>
              <a:gd name="connsiteY3-56" fmla="*/ 687977 h 1576251"/>
              <a:gd name="connsiteX4-57" fmla="*/ 1786225 w 1915886"/>
              <a:gd name="connsiteY4-58" fmla="*/ 365760 h 1576251"/>
              <a:gd name="connsiteX5-59" fmla="*/ 1915886 w 1915886"/>
              <a:gd name="connsiteY5-60" fmla="*/ 0 h 1576251"/>
              <a:gd name="connsiteX0-61" fmla="*/ 0 w 1915886"/>
              <a:gd name="connsiteY0-62" fmla="*/ 1576251 h 1576251"/>
              <a:gd name="connsiteX1-63" fmla="*/ 559285 w 1915886"/>
              <a:gd name="connsiteY1-64" fmla="*/ 1402080 h 1576251"/>
              <a:gd name="connsiteX2-65" fmla="*/ 1152436 w 1915886"/>
              <a:gd name="connsiteY2-66" fmla="*/ 1079863 h 1576251"/>
              <a:gd name="connsiteX3-67" fmla="*/ 1555931 w 1915886"/>
              <a:gd name="connsiteY3-68" fmla="*/ 687977 h 1576251"/>
              <a:gd name="connsiteX4-69" fmla="*/ 1786225 w 1915886"/>
              <a:gd name="connsiteY4-70" fmla="*/ 365760 h 1576251"/>
              <a:gd name="connsiteX5-71" fmla="*/ 1915886 w 1915886"/>
              <a:gd name="connsiteY5-72" fmla="*/ 0 h 1576251"/>
              <a:gd name="connsiteX0-73" fmla="*/ 0 w 1915886"/>
              <a:gd name="connsiteY0-74" fmla="*/ 1576251 h 1576251"/>
              <a:gd name="connsiteX1-75" fmla="*/ 559285 w 1915886"/>
              <a:gd name="connsiteY1-76" fmla="*/ 1402080 h 1576251"/>
              <a:gd name="connsiteX2-77" fmla="*/ 1152436 w 1915886"/>
              <a:gd name="connsiteY2-78" fmla="*/ 1079863 h 1576251"/>
              <a:gd name="connsiteX3-79" fmla="*/ 1555931 w 1915886"/>
              <a:gd name="connsiteY3-80" fmla="*/ 687977 h 1576251"/>
              <a:gd name="connsiteX4-81" fmla="*/ 1786225 w 1915886"/>
              <a:gd name="connsiteY4-82" fmla="*/ 365760 h 1576251"/>
              <a:gd name="connsiteX5-83" fmla="*/ 1915886 w 1915886"/>
              <a:gd name="connsiteY5-84" fmla="*/ 0 h 1576251"/>
              <a:gd name="connsiteX0-85" fmla="*/ 0 w 1915886"/>
              <a:gd name="connsiteY0-86" fmla="*/ 1576251 h 1576251"/>
              <a:gd name="connsiteX1-87" fmla="*/ 559285 w 1915886"/>
              <a:gd name="connsiteY1-88" fmla="*/ 1402080 h 1576251"/>
              <a:gd name="connsiteX2-89" fmla="*/ 1152436 w 1915886"/>
              <a:gd name="connsiteY2-90" fmla="*/ 1079863 h 1576251"/>
              <a:gd name="connsiteX3-91" fmla="*/ 1517227 w 1915886"/>
              <a:gd name="connsiteY3-92" fmla="*/ 722812 h 1576251"/>
              <a:gd name="connsiteX4-93" fmla="*/ 1786225 w 1915886"/>
              <a:gd name="connsiteY4-94" fmla="*/ 365760 h 1576251"/>
              <a:gd name="connsiteX5-95" fmla="*/ 1915886 w 1915886"/>
              <a:gd name="connsiteY5-96" fmla="*/ 0 h 1576251"/>
              <a:gd name="connsiteX0-97" fmla="*/ 0 w 1915886"/>
              <a:gd name="connsiteY0-98" fmla="*/ 1576251 h 1576251"/>
              <a:gd name="connsiteX1-99" fmla="*/ 572683 w 1915886"/>
              <a:gd name="connsiteY1-100" fmla="*/ 1453424 h 1576251"/>
              <a:gd name="connsiteX2-101" fmla="*/ 1152436 w 1915886"/>
              <a:gd name="connsiteY2-102" fmla="*/ 1079863 h 1576251"/>
              <a:gd name="connsiteX3-103" fmla="*/ 1517227 w 1915886"/>
              <a:gd name="connsiteY3-104" fmla="*/ 722812 h 1576251"/>
              <a:gd name="connsiteX4-105" fmla="*/ 1786225 w 1915886"/>
              <a:gd name="connsiteY4-106" fmla="*/ 365760 h 1576251"/>
              <a:gd name="connsiteX5-107" fmla="*/ 1915886 w 1915886"/>
              <a:gd name="connsiteY5-108" fmla="*/ 0 h 1576251"/>
              <a:gd name="connsiteX0-109" fmla="*/ 0 w 1915886"/>
              <a:gd name="connsiteY0-110" fmla="*/ 1576251 h 1576251"/>
              <a:gd name="connsiteX1-111" fmla="*/ 572683 w 1915886"/>
              <a:gd name="connsiteY1-112" fmla="*/ 1453424 h 1576251"/>
              <a:gd name="connsiteX2-113" fmla="*/ 1112242 w 1915886"/>
              <a:gd name="connsiteY2-114" fmla="*/ 1316044 h 1576251"/>
              <a:gd name="connsiteX3-115" fmla="*/ 1517227 w 1915886"/>
              <a:gd name="connsiteY3-116" fmla="*/ 722812 h 1576251"/>
              <a:gd name="connsiteX4-117" fmla="*/ 1786225 w 1915886"/>
              <a:gd name="connsiteY4-118" fmla="*/ 365760 h 1576251"/>
              <a:gd name="connsiteX5-119" fmla="*/ 1915886 w 1915886"/>
              <a:gd name="connsiteY5-120" fmla="*/ 0 h 1576251"/>
              <a:gd name="connsiteX0-121" fmla="*/ 0 w 1915886"/>
              <a:gd name="connsiteY0-122" fmla="*/ 1576251 h 1576251"/>
              <a:gd name="connsiteX1-123" fmla="*/ 525791 w 1915886"/>
              <a:gd name="connsiteY1-124" fmla="*/ 1499634 h 1576251"/>
              <a:gd name="connsiteX2-125" fmla="*/ 1112242 w 1915886"/>
              <a:gd name="connsiteY2-126" fmla="*/ 1316044 h 1576251"/>
              <a:gd name="connsiteX3-127" fmla="*/ 1517227 w 1915886"/>
              <a:gd name="connsiteY3-128" fmla="*/ 722812 h 1576251"/>
              <a:gd name="connsiteX4-129" fmla="*/ 1786225 w 1915886"/>
              <a:gd name="connsiteY4-130" fmla="*/ 365760 h 1576251"/>
              <a:gd name="connsiteX5-131" fmla="*/ 1915886 w 1915886"/>
              <a:gd name="connsiteY5-132" fmla="*/ 0 h 1576251"/>
              <a:gd name="connsiteX0-133" fmla="*/ 0 w 1915886"/>
              <a:gd name="connsiteY0-134" fmla="*/ 1576251 h 1576251"/>
              <a:gd name="connsiteX1-135" fmla="*/ 525791 w 1915886"/>
              <a:gd name="connsiteY1-136" fmla="*/ 1499634 h 1576251"/>
              <a:gd name="connsiteX2-137" fmla="*/ 1112242 w 1915886"/>
              <a:gd name="connsiteY2-138" fmla="*/ 1316044 h 1576251"/>
              <a:gd name="connsiteX3-139" fmla="*/ 1490431 w 1915886"/>
              <a:gd name="connsiteY3-140" fmla="*/ 1133562 h 1576251"/>
              <a:gd name="connsiteX4-141" fmla="*/ 1786225 w 1915886"/>
              <a:gd name="connsiteY4-142" fmla="*/ 365760 h 1576251"/>
              <a:gd name="connsiteX5-143" fmla="*/ 1915886 w 1915886"/>
              <a:gd name="connsiteY5-144" fmla="*/ 0 h 1576251"/>
              <a:gd name="connsiteX0-145" fmla="*/ 0 w 1915886"/>
              <a:gd name="connsiteY0-146" fmla="*/ 1576251 h 1576251"/>
              <a:gd name="connsiteX1-147" fmla="*/ 525791 w 1915886"/>
              <a:gd name="connsiteY1-148" fmla="*/ 1499634 h 1576251"/>
              <a:gd name="connsiteX2-149" fmla="*/ 1112242 w 1915886"/>
              <a:gd name="connsiteY2-150" fmla="*/ 1316044 h 1576251"/>
              <a:gd name="connsiteX3-151" fmla="*/ 1490431 w 1915886"/>
              <a:gd name="connsiteY3-152" fmla="*/ 1133562 h 1576251"/>
              <a:gd name="connsiteX4-153" fmla="*/ 1786225 w 1915886"/>
              <a:gd name="connsiteY4-154" fmla="*/ 920272 h 1576251"/>
              <a:gd name="connsiteX5-155" fmla="*/ 1915886 w 1915886"/>
              <a:gd name="connsiteY5-156" fmla="*/ 0 h 1576251"/>
              <a:gd name="connsiteX0-157" fmla="*/ 0 w 1915886"/>
              <a:gd name="connsiteY0-158" fmla="*/ 1576251 h 1576251"/>
              <a:gd name="connsiteX1-159" fmla="*/ 525791 w 1915886"/>
              <a:gd name="connsiteY1-160" fmla="*/ 1499634 h 1576251"/>
              <a:gd name="connsiteX2-161" fmla="*/ 1112242 w 1915886"/>
              <a:gd name="connsiteY2-162" fmla="*/ 1316044 h 1576251"/>
              <a:gd name="connsiteX3-163" fmla="*/ 1383248 w 1915886"/>
              <a:gd name="connsiteY3-164" fmla="*/ 1200309 h 1576251"/>
              <a:gd name="connsiteX4-165" fmla="*/ 1786225 w 1915886"/>
              <a:gd name="connsiteY4-166" fmla="*/ 920272 h 1576251"/>
              <a:gd name="connsiteX5-167" fmla="*/ 1915886 w 1915886"/>
              <a:gd name="connsiteY5-168" fmla="*/ 0 h 1576251"/>
              <a:gd name="connsiteX0-169" fmla="*/ 0 w 1915886"/>
              <a:gd name="connsiteY0-170" fmla="*/ 1576251 h 1576251"/>
              <a:gd name="connsiteX1-171" fmla="*/ 525791 w 1915886"/>
              <a:gd name="connsiteY1-172" fmla="*/ 1499634 h 1576251"/>
              <a:gd name="connsiteX2-173" fmla="*/ 897877 w 1915886"/>
              <a:gd name="connsiteY2-174" fmla="*/ 1382791 h 1576251"/>
              <a:gd name="connsiteX3-175" fmla="*/ 1383248 w 1915886"/>
              <a:gd name="connsiteY3-176" fmla="*/ 1200309 h 1576251"/>
              <a:gd name="connsiteX4-177" fmla="*/ 1786225 w 1915886"/>
              <a:gd name="connsiteY4-178" fmla="*/ 920272 h 1576251"/>
              <a:gd name="connsiteX5-179" fmla="*/ 1915886 w 1915886"/>
              <a:gd name="connsiteY5-180" fmla="*/ 0 h 1576251"/>
              <a:gd name="connsiteX0-181" fmla="*/ 0 w 1915886"/>
              <a:gd name="connsiteY0-182" fmla="*/ 1576251 h 1576251"/>
              <a:gd name="connsiteX1-183" fmla="*/ 525791 w 1915886"/>
              <a:gd name="connsiteY1-184" fmla="*/ 1499634 h 1576251"/>
              <a:gd name="connsiteX2-185" fmla="*/ 897877 w 1915886"/>
              <a:gd name="connsiteY2-186" fmla="*/ 1382791 h 1576251"/>
              <a:gd name="connsiteX3-187" fmla="*/ 1269367 w 1915886"/>
              <a:gd name="connsiteY3-188" fmla="*/ 1231115 h 1576251"/>
              <a:gd name="connsiteX4-189" fmla="*/ 1786225 w 1915886"/>
              <a:gd name="connsiteY4-190" fmla="*/ 920272 h 1576251"/>
              <a:gd name="connsiteX5-191" fmla="*/ 1915886 w 1915886"/>
              <a:gd name="connsiteY5-192" fmla="*/ 0 h 1576251"/>
              <a:gd name="connsiteX0-193" fmla="*/ 0 w 1915886"/>
              <a:gd name="connsiteY0-194" fmla="*/ 1576251 h 1576251"/>
              <a:gd name="connsiteX1-195" fmla="*/ 525791 w 1915886"/>
              <a:gd name="connsiteY1-196" fmla="*/ 1499634 h 1576251"/>
              <a:gd name="connsiteX2-197" fmla="*/ 897877 w 1915886"/>
              <a:gd name="connsiteY2-198" fmla="*/ 1382791 h 1576251"/>
              <a:gd name="connsiteX3-199" fmla="*/ 1269367 w 1915886"/>
              <a:gd name="connsiteY3-200" fmla="*/ 1231115 h 1576251"/>
              <a:gd name="connsiteX4-201" fmla="*/ 1612054 w 1915886"/>
              <a:gd name="connsiteY4-202" fmla="*/ 1002422 h 1576251"/>
              <a:gd name="connsiteX5-203" fmla="*/ 1915886 w 1915886"/>
              <a:gd name="connsiteY5-204" fmla="*/ 0 h 1576251"/>
              <a:gd name="connsiteX0-205" fmla="*/ 0 w 1882391"/>
              <a:gd name="connsiteY0-206" fmla="*/ 1037142 h 1037142"/>
              <a:gd name="connsiteX1-207" fmla="*/ 525791 w 1882391"/>
              <a:gd name="connsiteY1-208" fmla="*/ 960525 h 1037142"/>
              <a:gd name="connsiteX2-209" fmla="*/ 897877 w 1882391"/>
              <a:gd name="connsiteY2-210" fmla="*/ 843682 h 1037142"/>
              <a:gd name="connsiteX3-211" fmla="*/ 1269367 w 1882391"/>
              <a:gd name="connsiteY3-212" fmla="*/ 692006 h 1037142"/>
              <a:gd name="connsiteX4-213" fmla="*/ 1612054 w 1882391"/>
              <a:gd name="connsiteY4-214" fmla="*/ 463313 h 1037142"/>
              <a:gd name="connsiteX5-215" fmla="*/ 1882391 w 1882391"/>
              <a:gd name="connsiteY5-216" fmla="*/ 0 h 1037142"/>
              <a:gd name="connsiteX0-217" fmla="*/ 0 w 1902488"/>
              <a:gd name="connsiteY0-218" fmla="*/ 749617 h 749617"/>
              <a:gd name="connsiteX1-219" fmla="*/ 525791 w 1902488"/>
              <a:gd name="connsiteY1-220" fmla="*/ 673000 h 749617"/>
              <a:gd name="connsiteX2-221" fmla="*/ 897877 w 1902488"/>
              <a:gd name="connsiteY2-222" fmla="*/ 556157 h 749617"/>
              <a:gd name="connsiteX3-223" fmla="*/ 1269367 w 1902488"/>
              <a:gd name="connsiteY3-224" fmla="*/ 404481 h 749617"/>
              <a:gd name="connsiteX4-225" fmla="*/ 1612054 w 1902488"/>
              <a:gd name="connsiteY4-226" fmla="*/ 175788 h 749617"/>
              <a:gd name="connsiteX5-227" fmla="*/ 1902488 w 1902488"/>
              <a:gd name="connsiteY5-228" fmla="*/ 0 h 749617"/>
              <a:gd name="connsiteX0-229" fmla="*/ 0 w 1902488"/>
              <a:gd name="connsiteY0-230" fmla="*/ 749617 h 749617"/>
              <a:gd name="connsiteX1-231" fmla="*/ 525791 w 1902488"/>
              <a:gd name="connsiteY1-232" fmla="*/ 673000 h 749617"/>
              <a:gd name="connsiteX2-233" fmla="*/ 897877 w 1902488"/>
              <a:gd name="connsiteY2-234" fmla="*/ 556157 h 749617"/>
              <a:gd name="connsiteX3-235" fmla="*/ 1269367 w 1902488"/>
              <a:gd name="connsiteY3-236" fmla="*/ 404481 h 749617"/>
              <a:gd name="connsiteX4-237" fmla="*/ 1612054 w 1902488"/>
              <a:gd name="connsiteY4-238" fmla="*/ 175788 h 749617"/>
              <a:gd name="connsiteX5-239" fmla="*/ 1902488 w 1902488"/>
              <a:gd name="connsiteY5-240" fmla="*/ 0 h 749617"/>
              <a:gd name="connsiteX0-241" fmla="*/ 0 w 1902488"/>
              <a:gd name="connsiteY0-242" fmla="*/ 749617 h 749617"/>
              <a:gd name="connsiteX1-243" fmla="*/ 525791 w 1902488"/>
              <a:gd name="connsiteY1-244" fmla="*/ 673000 h 749617"/>
              <a:gd name="connsiteX2-245" fmla="*/ 897877 w 1902488"/>
              <a:gd name="connsiteY2-246" fmla="*/ 556157 h 749617"/>
              <a:gd name="connsiteX3-247" fmla="*/ 1269367 w 1902488"/>
              <a:gd name="connsiteY3-248" fmla="*/ 404481 h 749617"/>
              <a:gd name="connsiteX4-249" fmla="*/ 1545066 w 1902488"/>
              <a:gd name="connsiteY4-250" fmla="*/ 237401 h 749617"/>
              <a:gd name="connsiteX5-251" fmla="*/ 1902488 w 1902488"/>
              <a:gd name="connsiteY5-252" fmla="*/ 0 h 749617"/>
              <a:gd name="connsiteX0-253" fmla="*/ 0 w 1902488"/>
              <a:gd name="connsiteY0-254" fmla="*/ 749617 h 749617"/>
              <a:gd name="connsiteX1-255" fmla="*/ 525791 w 1902488"/>
              <a:gd name="connsiteY1-256" fmla="*/ 673000 h 749617"/>
              <a:gd name="connsiteX2-257" fmla="*/ 897877 w 1902488"/>
              <a:gd name="connsiteY2-258" fmla="*/ 556157 h 749617"/>
              <a:gd name="connsiteX3-259" fmla="*/ 1269367 w 1902488"/>
              <a:gd name="connsiteY3-260" fmla="*/ 404481 h 749617"/>
              <a:gd name="connsiteX4-261" fmla="*/ 1545066 w 1902488"/>
              <a:gd name="connsiteY4-262" fmla="*/ 237401 h 749617"/>
              <a:gd name="connsiteX5-263" fmla="*/ 1902488 w 1902488"/>
              <a:gd name="connsiteY5-264" fmla="*/ 0 h 749617"/>
              <a:gd name="connsiteX0-265" fmla="*/ 0 w 1902488"/>
              <a:gd name="connsiteY0-266" fmla="*/ 749617 h 749617"/>
              <a:gd name="connsiteX1-267" fmla="*/ 525791 w 1902488"/>
              <a:gd name="connsiteY1-268" fmla="*/ 673000 h 749617"/>
              <a:gd name="connsiteX2-269" fmla="*/ 897877 w 1902488"/>
              <a:gd name="connsiteY2-270" fmla="*/ 556157 h 749617"/>
              <a:gd name="connsiteX3-271" fmla="*/ 1269367 w 1902488"/>
              <a:gd name="connsiteY3-272" fmla="*/ 404481 h 749617"/>
              <a:gd name="connsiteX4-273" fmla="*/ 1545066 w 1902488"/>
              <a:gd name="connsiteY4-274" fmla="*/ 237401 h 749617"/>
              <a:gd name="connsiteX5-275" fmla="*/ 1902488 w 1902488"/>
              <a:gd name="connsiteY5-276" fmla="*/ 0 h 749617"/>
              <a:gd name="connsiteX0-277" fmla="*/ 0 w 1902488"/>
              <a:gd name="connsiteY0-278" fmla="*/ 749617 h 749617"/>
              <a:gd name="connsiteX1-279" fmla="*/ 525791 w 1902488"/>
              <a:gd name="connsiteY1-280" fmla="*/ 673000 h 749617"/>
              <a:gd name="connsiteX2-281" fmla="*/ 897877 w 1902488"/>
              <a:gd name="connsiteY2-282" fmla="*/ 556157 h 749617"/>
              <a:gd name="connsiteX3-283" fmla="*/ 1229174 w 1902488"/>
              <a:gd name="connsiteY3-284" fmla="*/ 425019 h 749617"/>
              <a:gd name="connsiteX4-285" fmla="*/ 1545066 w 1902488"/>
              <a:gd name="connsiteY4-286" fmla="*/ 237401 h 749617"/>
              <a:gd name="connsiteX5-287" fmla="*/ 1902488 w 1902488"/>
              <a:gd name="connsiteY5-288" fmla="*/ 0 h 749617"/>
              <a:gd name="connsiteX0-289" fmla="*/ 0 w 1902488"/>
              <a:gd name="connsiteY0-290" fmla="*/ 749617 h 749617"/>
              <a:gd name="connsiteX1-291" fmla="*/ 525791 w 1902488"/>
              <a:gd name="connsiteY1-292" fmla="*/ 673000 h 749617"/>
              <a:gd name="connsiteX2-293" fmla="*/ 897877 w 1902488"/>
              <a:gd name="connsiteY2-294" fmla="*/ 556157 h 749617"/>
              <a:gd name="connsiteX3-295" fmla="*/ 1229174 w 1902488"/>
              <a:gd name="connsiteY3-296" fmla="*/ 425019 h 749617"/>
              <a:gd name="connsiteX4-297" fmla="*/ 1545066 w 1902488"/>
              <a:gd name="connsiteY4-298" fmla="*/ 237401 h 749617"/>
              <a:gd name="connsiteX5-299" fmla="*/ 1902488 w 1902488"/>
              <a:gd name="connsiteY5-300" fmla="*/ 0 h 749617"/>
              <a:gd name="connsiteX0-301" fmla="*/ 0 w 1902488"/>
              <a:gd name="connsiteY0-302" fmla="*/ 749617 h 749617"/>
              <a:gd name="connsiteX1-303" fmla="*/ 525791 w 1902488"/>
              <a:gd name="connsiteY1-304" fmla="*/ 673000 h 749617"/>
              <a:gd name="connsiteX2-305" fmla="*/ 897877 w 1902488"/>
              <a:gd name="connsiteY2-306" fmla="*/ 556157 h 749617"/>
              <a:gd name="connsiteX3-307" fmla="*/ 1229174 w 1902488"/>
              <a:gd name="connsiteY3-308" fmla="*/ 425019 h 749617"/>
              <a:gd name="connsiteX4-309" fmla="*/ 1545066 w 1902488"/>
              <a:gd name="connsiteY4-310" fmla="*/ 237401 h 749617"/>
              <a:gd name="connsiteX5-311" fmla="*/ 1902488 w 1902488"/>
              <a:gd name="connsiteY5-312" fmla="*/ 0 h 749617"/>
              <a:gd name="connsiteX0-313" fmla="*/ 0 w 1902488"/>
              <a:gd name="connsiteY0-314" fmla="*/ 749617 h 749617"/>
              <a:gd name="connsiteX1-315" fmla="*/ 525791 w 1902488"/>
              <a:gd name="connsiteY1-316" fmla="*/ 673000 h 749617"/>
              <a:gd name="connsiteX2-317" fmla="*/ 897877 w 1902488"/>
              <a:gd name="connsiteY2-318" fmla="*/ 556157 h 749617"/>
              <a:gd name="connsiteX3-319" fmla="*/ 1229174 w 1902488"/>
              <a:gd name="connsiteY3-320" fmla="*/ 425019 h 749617"/>
              <a:gd name="connsiteX4-321" fmla="*/ 1545066 w 1902488"/>
              <a:gd name="connsiteY4-322" fmla="*/ 237401 h 749617"/>
              <a:gd name="connsiteX5-323" fmla="*/ 1902488 w 1902488"/>
              <a:gd name="connsiteY5-324" fmla="*/ 0 h 749617"/>
              <a:gd name="connsiteX0-325" fmla="*/ 0 w 1902488"/>
              <a:gd name="connsiteY0-326" fmla="*/ 749617 h 749617"/>
              <a:gd name="connsiteX1-327" fmla="*/ 525791 w 1902488"/>
              <a:gd name="connsiteY1-328" fmla="*/ 673000 h 749617"/>
              <a:gd name="connsiteX2-329" fmla="*/ 897877 w 1902488"/>
              <a:gd name="connsiteY2-330" fmla="*/ 556157 h 749617"/>
              <a:gd name="connsiteX3-331" fmla="*/ 1229174 w 1902488"/>
              <a:gd name="connsiteY3-332" fmla="*/ 425019 h 749617"/>
              <a:gd name="connsiteX4-333" fmla="*/ 1598657 w 1902488"/>
              <a:gd name="connsiteY4-334" fmla="*/ 263073 h 749617"/>
              <a:gd name="connsiteX5-335" fmla="*/ 1902488 w 1902488"/>
              <a:gd name="connsiteY5-336" fmla="*/ 0 h 749617"/>
              <a:gd name="connsiteX0-337" fmla="*/ 0 w 1902488"/>
              <a:gd name="connsiteY0-338" fmla="*/ 662333 h 662333"/>
              <a:gd name="connsiteX1-339" fmla="*/ 525791 w 1902488"/>
              <a:gd name="connsiteY1-340" fmla="*/ 585716 h 662333"/>
              <a:gd name="connsiteX2-341" fmla="*/ 897877 w 1902488"/>
              <a:gd name="connsiteY2-342" fmla="*/ 468873 h 662333"/>
              <a:gd name="connsiteX3-343" fmla="*/ 1229174 w 1902488"/>
              <a:gd name="connsiteY3-344" fmla="*/ 337735 h 662333"/>
              <a:gd name="connsiteX4-345" fmla="*/ 1598657 w 1902488"/>
              <a:gd name="connsiteY4-346" fmla="*/ 175789 h 662333"/>
              <a:gd name="connsiteX5-347" fmla="*/ 1902488 w 1902488"/>
              <a:gd name="connsiteY5-348" fmla="*/ 0 h 662333"/>
              <a:gd name="connsiteX0-349" fmla="*/ 0 w 1902488"/>
              <a:gd name="connsiteY0-350" fmla="*/ 662333 h 662333"/>
              <a:gd name="connsiteX1-351" fmla="*/ 525791 w 1902488"/>
              <a:gd name="connsiteY1-352" fmla="*/ 585716 h 662333"/>
              <a:gd name="connsiteX2-353" fmla="*/ 897877 w 1902488"/>
              <a:gd name="connsiteY2-354" fmla="*/ 468873 h 662333"/>
              <a:gd name="connsiteX3-355" fmla="*/ 1229174 w 1902488"/>
              <a:gd name="connsiteY3-356" fmla="*/ 337735 h 662333"/>
              <a:gd name="connsiteX4-357" fmla="*/ 1598657 w 1902488"/>
              <a:gd name="connsiteY4-358" fmla="*/ 175789 h 662333"/>
              <a:gd name="connsiteX5-359" fmla="*/ 1902488 w 1902488"/>
              <a:gd name="connsiteY5-360" fmla="*/ 0 h 662333"/>
              <a:gd name="connsiteX0-361" fmla="*/ 0 w 1902488"/>
              <a:gd name="connsiteY0-362" fmla="*/ 564781 h 588763"/>
              <a:gd name="connsiteX1-363" fmla="*/ 525791 w 1902488"/>
              <a:gd name="connsiteY1-364" fmla="*/ 585716 h 588763"/>
              <a:gd name="connsiteX2-365" fmla="*/ 897877 w 1902488"/>
              <a:gd name="connsiteY2-366" fmla="*/ 468873 h 588763"/>
              <a:gd name="connsiteX3-367" fmla="*/ 1229174 w 1902488"/>
              <a:gd name="connsiteY3-368" fmla="*/ 337735 h 588763"/>
              <a:gd name="connsiteX4-369" fmla="*/ 1598657 w 1902488"/>
              <a:gd name="connsiteY4-370" fmla="*/ 175789 h 588763"/>
              <a:gd name="connsiteX5-371" fmla="*/ 1902488 w 1902488"/>
              <a:gd name="connsiteY5-372" fmla="*/ 0 h 588763"/>
              <a:gd name="connsiteX0-373" fmla="*/ 0 w 1902488"/>
              <a:gd name="connsiteY0-374" fmla="*/ 564781 h 564781"/>
              <a:gd name="connsiteX1-375" fmla="*/ 525791 w 1902488"/>
              <a:gd name="connsiteY1-376" fmla="*/ 477894 h 564781"/>
              <a:gd name="connsiteX2-377" fmla="*/ 897877 w 1902488"/>
              <a:gd name="connsiteY2-378" fmla="*/ 468873 h 564781"/>
              <a:gd name="connsiteX3-379" fmla="*/ 1229174 w 1902488"/>
              <a:gd name="connsiteY3-380" fmla="*/ 337735 h 564781"/>
              <a:gd name="connsiteX4-381" fmla="*/ 1598657 w 1902488"/>
              <a:gd name="connsiteY4-382" fmla="*/ 175789 h 564781"/>
              <a:gd name="connsiteX5-383" fmla="*/ 1902488 w 1902488"/>
              <a:gd name="connsiteY5-384" fmla="*/ 0 h 564781"/>
              <a:gd name="connsiteX0-385" fmla="*/ 0 w 1902488"/>
              <a:gd name="connsiteY0-386" fmla="*/ 564781 h 564781"/>
              <a:gd name="connsiteX1-387" fmla="*/ 525791 w 1902488"/>
              <a:gd name="connsiteY1-388" fmla="*/ 477894 h 564781"/>
              <a:gd name="connsiteX2-389" fmla="*/ 931372 w 1902488"/>
              <a:gd name="connsiteY2-390" fmla="*/ 402126 h 564781"/>
              <a:gd name="connsiteX3-391" fmla="*/ 1229174 w 1902488"/>
              <a:gd name="connsiteY3-392" fmla="*/ 337735 h 564781"/>
              <a:gd name="connsiteX4-393" fmla="*/ 1598657 w 1902488"/>
              <a:gd name="connsiteY4-394" fmla="*/ 175789 h 564781"/>
              <a:gd name="connsiteX5-395" fmla="*/ 1902488 w 1902488"/>
              <a:gd name="connsiteY5-396" fmla="*/ 0 h 564781"/>
              <a:gd name="connsiteX0-397" fmla="*/ 0 w 1902488"/>
              <a:gd name="connsiteY0-398" fmla="*/ 564781 h 564781"/>
              <a:gd name="connsiteX1-399" fmla="*/ 525791 w 1902488"/>
              <a:gd name="connsiteY1-400" fmla="*/ 477894 h 564781"/>
              <a:gd name="connsiteX2-401" fmla="*/ 931372 w 1902488"/>
              <a:gd name="connsiteY2-402" fmla="*/ 402126 h 564781"/>
              <a:gd name="connsiteX3-403" fmla="*/ 1276066 w 1902488"/>
              <a:gd name="connsiteY3-404" fmla="*/ 291525 h 564781"/>
              <a:gd name="connsiteX4-405" fmla="*/ 1598657 w 1902488"/>
              <a:gd name="connsiteY4-406" fmla="*/ 175789 h 564781"/>
              <a:gd name="connsiteX5-407" fmla="*/ 1902488 w 1902488"/>
              <a:gd name="connsiteY5-408" fmla="*/ 0 h 564781"/>
              <a:gd name="connsiteX0-409" fmla="*/ 0 w 1902488"/>
              <a:gd name="connsiteY0-410" fmla="*/ 564781 h 564781"/>
              <a:gd name="connsiteX1-411" fmla="*/ 525791 w 1902488"/>
              <a:gd name="connsiteY1-412" fmla="*/ 477894 h 564781"/>
              <a:gd name="connsiteX2-413" fmla="*/ 931372 w 1902488"/>
              <a:gd name="connsiteY2-414" fmla="*/ 402126 h 564781"/>
              <a:gd name="connsiteX3-415" fmla="*/ 1276066 w 1902488"/>
              <a:gd name="connsiteY3-416" fmla="*/ 291525 h 564781"/>
              <a:gd name="connsiteX4-417" fmla="*/ 1598657 w 1902488"/>
              <a:gd name="connsiteY4-418" fmla="*/ 139848 h 564781"/>
              <a:gd name="connsiteX5-419" fmla="*/ 1902488 w 1902488"/>
              <a:gd name="connsiteY5-420" fmla="*/ 0 h 564781"/>
              <a:gd name="connsiteX0-421" fmla="*/ 0 w 1902488"/>
              <a:gd name="connsiteY0-422" fmla="*/ 564781 h 564781"/>
              <a:gd name="connsiteX1-423" fmla="*/ 525791 w 1902488"/>
              <a:gd name="connsiteY1-424" fmla="*/ 477894 h 564781"/>
              <a:gd name="connsiteX2-425" fmla="*/ 931372 w 1902488"/>
              <a:gd name="connsiteY2-426" fmla="*/ 402126 h 564781"/>
              <a:gd name="connsiteX3-427" fmla="*/ 1289464 w 1902488"/>
              <a:gd name="connsiteY3-428" fmla="*/ 270988 h 564781"/>
              <a:gd name="connsiteX4-429" fmla="*/ 1598657 w 1902488"/>
              <a:gd name="connsiteY4-430" fmla="*/ 139848 h 564781"/>
              <a:gd name="connsiteX5-431" fmla="*/ 1902488 w 1902488"/>
              <a:gd name="connsiteY5-432" fmla="*/ 0 h 564781"/>
              <a:gd name="connsiteX0-433" fmla="*/ 0 w 1902488"/>
              <a:gd name="connsiteY0-434" fmla="*/ 564781 h 564781"/>
              <a:gd name="connsiteX1-435" fmla="*/ 525791 w 1902488"/>
              <a:gd name="connsiteY1-436" fmla="*/ 477894 h 564781"/>
              <a:gd name="connsiteX2-437" fmla="*/ 904576 w 1902488"/>
              <a:gd name="connsiteY2-438" fmla="*/ 381589 h 564781"/>
              <a:gd name="connsiteX3-439" fmla="*/ 1289464 w 1902488"/>
              <a:gd name="connsiteY3-440" fmla="*/ 270988 h 564781"/>
              <a:gd name="connsiteX4-441" fmla="*/ 1598657 w 1902488"/>
              <a:gd name="connsiteY4-442" fmla="*/ 139848 h 564781"/>
              <a:gd name="connsiteX5-443" fmla="*/ 1902488 w 1902488"/>
              <a:gd name="connsiteY5-444" fmla="*/ 0 h 564781"/>
              <a:gd name="connsiteX0-445" fmla="*/ 0 w 1895789"/>
              <a:gd name="connsiteY0-446" fmla="*/ 621259 h 621259"/>
              <a:gd name="connsiteX1-447" fmla="*/ 525791 w 1895789"/>
              <a:gd name="connsiteY1-448" fmla="*/ 534372 h 621259"/>
              <a:gd name="connsiteX2-449" fmla="*/ 904576 w 1895789"/>
              <a:gd name="connsiteY2-450" fmla="*/ 438067 h 621259"/>
              <a:gd name="connsiteX3-451" fmla="*/ 1289464 w 1895789"/>
              <a:gd name="connsiteY3-452" fmla="*/ 327466 h 621259"/>
              <a:gd name="connsiteX4-453" fmla="*/ 1598657 w 1895789"/>
              <a:gd name="connsiteY4-454" fmla="*/ 196326 h 621259"/>
              <a:gd name="connsiteX5-455" fmla="*/ 1895789 w 1895789"/>
              <a:gd name="connsiteY5-456" fmla="*/ 0 h 621259"/>
              <a:gd name="connsiteX0-457" fmla="*/ 0 w 1895789"/>
              <a:gd name="connsiteY0-458" fmla="*/ 621259 h 621259"/>
              <a:gd name="connsiteX1-459" fmla="*/ 525791 w 1895789"/>
              <a:gd name="connsiteY1-460" fmla="*/ 534372 h 621259"/>
              <a:gd name="connsiteX2-461" fmla="*/ 904576 w 1895789"/>
              <a:gd name="connsiteY2-462" fmla="*/ 438067 h 621259"/>
              <a:gd name="connsiteX3-463" fmla="*/ 1289464 w 1895789"/>
              <a:gd name="connsiteY3-464" fmla="*/ 327466 h 621259"/>
              <a:gd name="connsiteX4-465" fmla="*/ 1591958 w 1895789"/>
              <a:gd name="connsiteY4-466" fmla="*/ 175789 h 621259"/>
              <a:gd name="connsiteX5-467" fmla="*/ 1895789 w 1895789"/>
              <a:gd name="connsiteY5-468" fmla="*/ 0 h 621259"/>
              <a:gd name="connsiteX0" fmla="*/ 0 w 1895789"/>
              <a:gd name="connsiteY0" fmla="*/ 621259 h 621259"/>
              <a:gd name="connsiteX1" fmla="*/ 525791 w 1895789"/>
              <a:gd name="connsiteY1" fmla="*/ 534372 h 621259"/>
              <a:gd name="connsiteX2" fmla="*/ 904576 w 1895789"/>
              <a:gd name="connsiteY2" fmla="*/ 438067 h 621259"/>
              <a:gd name="connsiteX3" fmla="*/ 1289464 w 1895789"/>
              <a:gd name="connsiteY3" fmla="*/ 327466 h 621259"/>
              <a:gd name="connsiteX4" fmla="*/ 1586135 w 1895789"/>
              <a:gd name="connsiteY4" fmla="*/ 215266 h 621259"/>
              <a:gd name="connsiteX5" fmla="*/ 1895789 w 1895789"/>
              <a:gd name="connsiteY5" fmla="*/ 0 h 621259"/>
              <a:gd name="connsiteX0" fmla="*/ 0 w 1895789"/>
              <a:gd name="connsiteY0" fmla="*/ 621259 h 621259"/>
              <a:gd name="connsiteX1" fmla="*/ 525791 w 1895789"/>
              <a:gd name="connsiteY1" fmla="*/ 534372 h 621259"/>
              <a:gd name="connsiteX2" fmla="*/ 904576 w 1895789"/>
              <a:gd name="connsiteY2" fmla="*/ 438067 h 621259"/>
              <a:gd name="connsiteX3" fmla="*/ 1260347 w 1895789"/>
              <a:gd name="connsiteY3" fmla="*/ 355099 h 621259"/>
              <a:gd name="connsiteX4" fmla="*/ 1586135 w 1895789"/>
              <a:gd name="connsiteY4" fmla="*/ 215266 h 621259"/>
              <a:gd name="connsiteX5" fmla="*/ 1895789 w 1895789"/>
              <a:gd name="connsiteY5" fmla="*/ 0 h 621259"/>
              <a:gd name="connsiteX0" fmla="*/ 0 w 1895789"/>
              <a:gd name="connsiteY0" fmla="*/ 621259 h 621259"/>
              <a:gd name="connsiteX1" fmla="*/ 525791 w 1895789"/>
              <a:gd name="connsiteY1" fmla="*/ 534372 h 621259"/>
              <a:gd name="connsiteX2" fmla="*/ 904576 w 1895789"/>
              <a:gd name="connsiteY2" fmla="*/ 465701 h 621259"/>
              <a:gd name="connsiteX3" fmla="*/ 1260347 w 1895789"/>
              <a:gd name="connsiteY3" fmla="*/ 355099 h 621259"/>
              <a:gd name="connsiteX4" fmla="*/ 1586135 w 1895789"/>
              <a:gd name="connsiteY4" fmla="*/ 215266 h 621259"/>
              <a:gd name="connsiteX5" fmla="*/ 1895789 w 1895789"/>
              <a:gd name="connsiteY5" fmla="*/ 0 h 621259"/>
              <a:gd name="connsiteX0" fmla="*/ 0 w 1895789"/>
              <a:gd name="connsiteY0" fmla="*/ 621259 h 621259"/>
              <a:gd name="connsiteX1" fmla="*/ 479204 w 1895789"/>
              <a:gd name="connsiteY1" fmla="*/ 562006 h 621259"/>
              <a:gd name="connsiteX2" fmla="*/ 904576 w 1895789"/>
              <a:gd name="connsiteY2" fmla="*/ 465701 h 621259"/>
              <a:gd name="connsiteX3" fmla="*/ 1260347 w 1895789"/>
              <a:gd name="connsiteY3" fmla="*/ 355099 h 621259"/>
              <a:gd name="connsiteX4" fmla="*/ 1586135 w 1895789"/>
              <a:gd name="connsiteY4" fmla="*/ 215266 h 621259"/>
              <a:gd name="connsiteX5" fmla="*/ 1895789 w 1895789"/>
              <a:gd name="connsiteY5" fmla="*/ 0 h 621259"/>
              <a:gd name="connsiteX0" fmla="*/ 0 w 1907436"/>
              <a:gd name="connsiteY0" fmla="*/ 558096 h 558096"/>
              <a:gd name="connsiteX1" fmla="*/ 479204 w 1907436"/>
              <a:gd name="connsiteY1" fmla="*/ 498843 h 558096"/>
              <a:gd name="connsiteX2" fmla="*/ 904576 w 1907436"/>
              <a:gd name="connsiteY2" fmla="*/ 402538 h 558096"/>
              <a:gd name="connsiteX3" fmla="*/ 1260347 w 1907436"/>
              <a:gd name="connsiteY3" fmla="*/ 291936 h 558096"/>
              <a:gd name="connsiteX4" fmla="*/ 1586135 w 1907436"/>
              <a:gd name="connsiteY4" fmla="*/ 152103 h 558096"/>
              <a:gd name="connsiteX5" fmla="*/ 1907436 w 1907436"/>
              <a:gd name="connsiteY5" fmla="*/ 0 h 558096"/>
              <a:gd name="connsiteX0" fmla="*/ 0 w 1907436"/>
              <a:gd name="connsiteY0" fmla="*/ 558096 h 558096"/>
              <a:gd name="connsiteX1" fmla="*/ 479204 w 1907436"/>
              <a:gd name="connsiteY1" fmla="*/ 498843 h 558096"/>
              <a:gd name="connsiteX2" fmla="*/ 904576 w 1907436"/>
              <a:gd name="connsiteY2" fmla="*/ 402538 h 558096"/>
              <a:gd name="connsiteX3" fmla="*/ 1260347 w 1907436"/>
              <a:gd name="connsiteY3" fmla="*/ 291936 h 558096"/>
              <a:gd name="connsiteX4" fmla="*/ 1568665 w 1907436"/>
              <a:gd name="connsiteY4" fmla="*/ 171841 h 558096"/>
              <a:gd name="connsiteX5" fmla="*/ 1907436 w 1907436"/>
              <a:gd name="connsiteY5" fmla="*/ 0 h 558096"/>
              <a:gd name="connsiteX0" fmla="*/ 0 w 1919083"/>
              <a:gd name="connsiteY0" fmla="*/ 518620 h 518620"/>
              <a:gd name="connsiteX1" fmla="*/ 479204 w 1919083"/>
              <a:gd name="connsiteY1" fmla="*/ 459367 h 518620"/>
              <a:gd name="connsiteX2" fmla="*/ 904576 w 1919083"/>
              <a:gd name="connsiteY2" fmla="*/ 363062 h 518620"/>
              <a:gd name="connsiteX3" fmla="*/ 1260347 w 1919083"/>
              <a:gd name="connsiteY3" fmla="*/ 252460 h 518620"/>
              <a:gd name="connsiteX4" fmla="*/ 1568665 w 1919083"/>
              <a:gd name="connsiteY4" fmla="*/ 132365 h 518620"/>
              <a:gd name="connsiteX5" fmla="*/ 1919083 w 1919083"/>
              <a:gd name="connsiteY5" fmla="*/ 0 h 518620"/>
              <a:gd name="connsiteX0" fmla="*/ 0 w 1919083"/>
              <a:gd name="connsiteY0" fmla="*/ 518620 h 518620"/>
              <a:gd name="connsiteX1" fmla="*/ 479204 w 1919083"/>
              <a:gd name="connsiteY1" fmla="*/ 459367 h 518620"/>
              <a:gd name="connsiteX2" fmla="*/ 904576 w 1919083"/>
              <a:gd name="connsiteY2" fmla="*/ 363062 h 518620"/>
              <a:gd name="connsiteX3" fmla="*/ 1260347 w 1919083"/>
              <a:gd name="connsiteY3" fmla="*/ 252460 h 518620"/>
              <a:gd name="connsiteX4" fmla="*/ 1568665 w 1919083"/>
              <a:gd name="connsiteY4" fmla="*/ 132365 h 518620"/>
              <a:gd name="connsiteX5" fmla="*/ 1919083 w 1919083"/>
              <a:gd name="connsiteY5" fmla="*/ 0 h 518620"/>
              <a:gd name="connsiteX0" fmla="*/ 0 w 1919083"/>
              <a:gd name="connsiteY0" fmla="*/ 518620 h 518620"/>
              <a:gd name="connsiteX1" fmla="*/ 479204 w 1919083"/>
              <a:gd name="connsiteY1" fmla="*/ 459367 h 518620"/>
              <a:gd name="connsiteX2" fmla="*/ 904576 w 1919083"/>
              <a:gd name="connsiteY2" fmla="*/ 363062 h 518620"/>
              <a:gd name="connsiteX3" fmla="*/ 1260347 w 1919083"/>
              <a:gd name="connsiteY3" fmla="*/ 252460 h 518620"/>
              <a:gd name="connsiteX4" fmla="*/ 1568665 w 1919083"/>
              <a:gd name="connsiteY4" fmla="*/ 132365 h 518620"/>
              <a:gd name="connsiteX5" fmla="*/ 1919083 w 1919083"/>
              <a:gd name="connsiteY5" fmla="*/ 0 h 518620"/>
              <a:gd name="connsiteX0" fmla="*/ 0 w 1919083"/>
              <a:gd name="connsiteY0" fmla="*/ 518620 h 518620"/>
              <a:gd name="connsiteX1" fmla="*/ 479204 w 1919083"/>
              <a:gd name="connsiteY1" fmla="*/ 459367 h 518620"/>
              <a:gd name="connsiteX2" fmla="*/ 904576 w 1919083"/>
              <a:gd name="connsiteY2" fmla="*/ 363062 h 518620"/>
              <a:gd name="connsiteX3" fmla="*/ 1260347 w 1919083"/>
              <a:gd name="connsiteY3" fmla="*/ 252460 h 518620"/>
              <a:gd name="connsiteX4" fmla="*/ 1580312 w 1919083"/>
              <a:gd name="connsiteY4" fmla="*/ 148156 h 518620"/>
              <a:gd name="connsiteX5" fmla="*/ 1919083 w 1919083"/>
              <a:gd name="connsiteY5" fmla="*/ 0 h 518620"/>
              <a:gd name="connsiteX0" fmla="*/ 0 w 1919083"/>
              <a:gd name="connsiteY0" fmla="*/ 518620 h 518620"/>
              <a:gd name="connsiteX1" fmla="*/ 479204 w 1919083"/>
              <a:gd name="connsiteY1" fmla="*/ 459367 h 518620"/>
              <a:gd name="connsiteX2" fmla="*/ 904576 w 1919083"/>
              <a:gd name="connsiteY2" fmla="*/ 363062 h 518620"/>
              <a:gd name="connsiteX3" fmla="*/ 1260347 w 1919083"/>
              <a:gd name="connsiteY3" fmla="*/ 252460 h 518620"/>
              <a:gd name="connsiteX4" fmla="*/ 1580312 w 1919083"/>
              <a:gd name="connsiteY4" fmla="*/ 148156 h 518620"/>
              <a:gd name="connsiteX5" fmla="*/ 1919083 w 1919083"/>
              <a:gd name="connsiteY5" fmla="*/ 0 h 518620"/>
              <a:gd name="connsiteX0" fmla="*/ 0 w 1919083"/>
              <a:gd name="connsiteY0" fmla="*/ 518620 h 518620"/>
              <a:gd name="connsiteX1" fmla="*/ 479204 w 1919083"/>
              <a:gd name="connsiteY1" fmla="*/ 459367 h 518620"/>
              <a:gd name="connsiteX2" fmla="*/ 904576 w 1919083"/>
              <a:gd name="connsiteY2" fmla="*/ 363062 h 518620"/>
              <a:gd name="connsiteX3" fmla="*/ 1260347 w 1919083"/>
              <a:gd name="connsiteY3" fmla="*/ 252460 h 518620"/>
              <a:gd name="connsiteX4" fmla="*/ 1545372 w 1919083"/>
              <a:gd name="connsiteY4" fmla="*/ 156051 h 518620"/>
              <a:gd name="connsiteX5" fmla="*/ 1919083 w 1919083"/>
              <a:gd name="connsiteY5" fmla="*/ 0 h 51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19083" h="518620">
                <a:moveTo>
                  <a:pt x="0" y="518620"/>
                </a:moveTo>
                <a:cubicBezTo>
                  <a:pt x="169091" y="502654"/>
                  <a:pt x="328441" y="485293"/>
                  <a:pt x="479204" y="459367"/>
                </a:cubicBezTo>
                <a:cubicBezTo>
                  <a:pt x="629967" y="433441"/>
                  <a:pt x="774385" y="397547"/>
                  <a:pt x="904576" y="363062"/>
                </a:cubicBezTo>
                <a:cubicBezTo>
                  <a:pt x="1034767" y="328577"/>
                  <a:pt x="1153548" y="286962"/>
                  <a:pt x="1260347" y="252460"/>
                </a:cubicBezTo>
                <a:cubicBezTo>
                  <a:pt x="1367146" y="217958"/>
                  <a:pt x="1438494" y="198787"/>
                  <a:pt x="1545372" y="156051"/>
                </a:cubicBezTo>
                <a:cubicBezTo>
                  <a:pt x="1652250" y="113315"/>
                  <a:pt x="1709421" y="83782"/>
                  <a:pt x="1919083" y="0"/>
                </a:cubicBezTo>
              </a:path>
            </a:pathLst>
          </a:cu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EEC8023-C5D9-459A-8530-45E630B32B2E}"/>
              </a:ext>
            </a:extLst>
          </p:cNvPr>
          <p:cNvSpPr txBox="1"/>
          <p:nvPr/>
        </p:nvSpPr>
        <p:spPr>
          <a:xfrm>
            <a:off x="2700361" y="2082593"/>
            <a:ext cx="1989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Const. Pressure Curve</a:t>
            </a:r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3B27C04-0839-4D6E-9534-2DDBFBFBE710}"/>
              </a:ext>
            </a:extLst>
          </p:cNvPr>
          <p:cNvSpPr txBox="1"/>
          <p:nvPr/>
        </p:nvSpPr>
        <p:spPr>
          <a:xfrm>
            <a:off x="3595723" y="5244298"/>
            <a:ext cx="1989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Const. Pressure Curve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4843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11"/>
          <p:cNvSpPr txBox="1"/>
          <p:nvPr/>
        </p:nvSpPr>
        <p:spPr>
          <a:xfrm>
            <a:off x="1127031" y="3972361"/>
            <a:ext cx="2091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Constant Volume Heat Addition</a:t>
            </a:r>
            <a:endParaRPr kumimoji="1" lang="ja-JP" altLang="en-US" dirty="0"/>
          </a:p>
        </p:txBody>
      </p:sp>
      <p:sp>
        <p:nvSpPr>
          <p:cNvPr id="17" name="矢印: 右 16"/>
          <p:cNvSpPr/>
          <p:nvPr/>
        </p:nvSpPr>
        <p:spPr>
          <a:xfrm rot="3011261">
            <a:off x="2656116" y="3428321"/>
            <a:ext cx="1217751" cy="376161"/>
          </a:xfrm>
          <a:prstGeom prst="rightArrow">
            <a:avLst>
              <a:gd name="adj1" fmla="val 41818"/>
              <a:gd name="adj2" fmla="val 91666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630334" y="3349418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Q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/>
        </p:nvCxnSpPr>
        <p:spPr>
          <a:xfrm flipV="1">
            <a:off x="619737" y="1236617"/>
            <a:ext cx="0" cy="5492156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49028" y="1544707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h</a:t>
            </a:r>
            <a:endParaRPr kumimoji="1" lang="ja-JP" altLang="en-US" dirty="0"/>
          </a:p>
        </p:txBody>
      </p:sp>
      <p:cxnSp>
        <p:nvCxnSpPr>
          <p:cNvPr id="30" name="直線コネクタ 29"/>
          <p:cNvCxnSpPr/>
          <p:nvPr/>
        </p:nvCxnSpPr>
        <p:spPr>
          <a:xfrm>
            <a:off x="619737" y="6728772"/>
            <a:ext cx="6791257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6684103" y="6275264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4016A52E-7875-450B-AB38-2C9853293CDC}"/>
              </a:ext>
            </a:extLst>
          </p:cNvPr>
          <p:cNvSpPr/>
          <p:nvPr/>
        </p:nvSpPr>
        <p:spPr>
          <a:xfrm>
            <a:off x="2246803" y="2002977"/>
            <a:ext cx="2865120" cy="3163702"/>
          </a:xfrm>
          <a:custGeom>
            <a:avLst/>
            <a:gdLst>
              <a:gd name="connsiteX0" fmla="*/ 0 w 1915886"/>
              <a:gd name="connsiteY0" fmla="*/ 1576251 h 1576251"/>
              <a:gd name="connsiteX1" fmla="*/ 539932 w 1915886"/>
              <a:gd name="connsiteY1" fmla="*/ 1471748 h 1576251"/>
              <a:gd name="connsiteX2" fmla="*/ 1210492 w 1915886"/>
              <a:gd name="connsiteY2" fmla="*/ 1140823 h 1576251"/>
              <a:gd name="connsiteX3" fmla="*/ 1672046 w 1915886"/>
              <a:gd name="connsiteY3" fmla="*/ 670560 h 1576251"/>
              <a:gd name="connsiteX4" fmla="*/ 1863634 w 1915886"/>
              <a:gd name="connsiteY4" fmla="*/ 217714 h 1576251"/>
              <a:gd name="connsiteX5" fmla="*/ 1915886 w 1915886"/>
              <a:gd name="connsiteY5" fmla="*/ 0 h 1576251"/>
              <a:gd name="connsiteX0-1" fmla="*/ 0 w 1915886"/>
              <a:gd name="connsiteY0-2" fmla="*/ 1576251 h 1576251"/>
              <a:gd name="connsiteX1-3" fmla="*/ 559285 w 1915886"/>
              <a:gd name="connsiteY1-4" fmla="*/ 1402080 h 1576251"/>
              <a:gd name="connsiteX2-5" fmla="*/ 1210492 w 1915886"/>
              <a:gd name="connsiteY2-6" fmla="*/ 1140823 h 1576251"/>
              <a:gd name="connsiteX3-7" fmla="*/ 1672046 w 1915886"/>
              <a:gd name="connsiteY3-8" fmla="*/ 670560 h 1576251"/>
              <a:gd name="connsiteX4-9" fmla="*/ 1863634 w 1915886"/>
              <a:gd name="connsiteY4-10" fmla="*/ 217714 h 1576251"/>
              <a:gd name="connsiteX5-11" fmla="*/ 1915886 w 1915886"/>
              <a:gd name="connsiteY5-12" fmla="*/ 0 h 1576251"/>
              <a:gd name="connsiteX0-13" fmla="*/ 0 w 1915886"/>
              <a:gd name="connsiteY0-14" fmla="*/ 1576251 h 1576251"/>
              <a:gd name="connsiteX1-15" fmla="*/ 559285 w 1915886"/>
              <a:gd name="connsiteY1-16" fmla="*/ 1402080 h 1576251"/>
              <a:gd name="connsiteX2-17" fmla="*/ 1152436 w 1915886"/>
              <a:gd name="connsiteY2-18" fmla="*/ 1079863 h 1576251"/>
              <a:gd name="connsiteX3-19" fmla="*/ 1672046 w 1915886"/>
              <a:gd name="connsiteY3-20" fmla="*/ 670560 h 1576251"/>
              <a:gd name="connsiteX4-21" fmla="*/ 1863634 w 1915886"/>
              <a:gd name="connsiteY4-22" fmla="*/ 217714 h 1576251"/>
              <a:gd name="connsiteX5-23" fmla="*/ 1915886 w 1915886"/>
              <a:gd name="connsiteY5-24" fmla="*/ 0 h 1576251"/>
              <a:gd name="connsiteX0-25" fmla="*/ 0 w 1915886"/>
              <a:gd name="connsiteY0-26" fmla="*/ 1576251 h 1576251"/>
              <a:gd name="connsiteX1-27" fmla="*/ 559285 w 1915886"/>
              <a:gd name="connsiteY1-28" fmla="*/ 1402080 h 1576251"/>
              <a:gd name="connsiteX2-29" fmla="*/ 1152436 w 1915886"/>
              <a:gd name="connsiteY2-30" fmla="*/ 1079863 h 1576251"/>
              <a:gd name="connsiteX3-31" fmla="*/ 1555931 w 1915886"/>
              <a:gd name="connsiteY3-32" fmla="*/ 687977 h 1576251"/>
              <a:gd name="connsiteX4-33" fmla="*/ 1863634 w 1915886"/>
              <a:gd name="connsiteY4-34" fmla="*/ 217714 h 1576251"/>
              <a:gd name="connsiteX5-35" fmla="*/ 1915886 w 1915886"/>
              <a:gd name="connsiteY5-36" fmla="*/ 0 h 1576251"/>
              <a:gd name="connsiteX0-37" fmla="*/ 0 w 1915886"/>
              <a:gd name="connsiteY0-38" fmla="*/ 1576251 h 1576251"/>
              <a:gd name="connsiteX1-39" fmla="*/ 559285 w 1915886"/>
              <a:gd name="connsiteY1-40" fmla="*/ 1402080 h 1576251"/>
              <a:gd name="connsiteX2-41" fmla="*/ 1152436 w 1915886"/>
              <a:gd name="connsiteY2-42" fmla="*/ 1079863 h 1576251"/>
              <a:gd name="connsiteX3-43" fmla="*/ 1555931 w 1915886"/>
              <a:gd name="connsiteY3-44" fmla="*/ 687977 h 1576251"/>
              <a:gd name="connsiteX4-45" fmla="*/ 1786225 w 1915886"/>
              <a:gd name="connsiteY4-46" fmla="*/ 322217 h 1576251"/>
              <a:gd name="connsiteX5-47" fmla="*/ 1915886 w 1915886"/>
              <a:gd name="connsiteY5-48" fmla="*/ 0 h 1576251"/>
              <a:gd name="connsiteX0-49" fmla="*/ 0 w 1915886"/>
              <a:gd name="connsiteY0-50" fmla="*/ 1576251 h 1576251"/>
              <a:gd name="connsiteX1-51" fmla="*/ 559285 w 1915886"/>
              <a:gd name="connsiteY1-52" fmla="*/ 1402080 h 1576251"/>
              <a:gd name="connsiteX2-53" fmla="*/ 1152436 w 1915886"/>
              <a:gd name="connsiteY2-54" fmla="*/ 1079863 h 1576251"/>
              <a:gd name="connsiteX3-55" fmla="*/ 1555931 w 1915886"/>
              <a:gd name="connsiteY3-56" fmla="*/ 687977 h 1576251"/>
              <a:gd name="connsiteX4-57" fmla="*/ 1786225 w 1915886"/>
              <a:gd name="connsiteY4-58" fmla="*/ 365760 h 1576251"/>
              <a:gd name="connsiteX5-59" fmla="*/ 1915886 w 1915886"/>
              <a:gd name="connsiteY5-60" fmla="*/ 0 h 1576251"/>
              <a:gd name="connsiteX0-61" fmla="*/ 0 w 1915886"/>
              <a:gd name="connsiteY0-62" fmla="*/ 1576251 h 1576251"/>
              <a:gd name="connsiteX1-63" fmla="*/ 559285 w 1915886"/>
              <a:gd name="connsiteY1-64" fmla="*/ 1402080 h 1576251"/>
              <a:gd name="connsiteX2-65" fmla="*/ 1152436 w 1915886"/>
              <a:gd name="connsiteY2-66" fmla="*/ 1079863 h 1576251"/>
              <a:gd name="connsiteX3-67" fmla="*/ 1555931 w 1915886"/>
              <a:gd name="connsiteY3-68" fmla="*/ 687977 h 1576251"/>
              <a:gd name="connsiteX4-69" fmla="*/ 1786225 w 1915886"/>
              <a:gd name="connsiteY4-70" fmla="*/ 365760 h 1576251"/>
              <a:gd name="connsiteX5-71" fmla="*/ 1915886 w 1915886"/>
              <a:gd name="connsiteY5-72" fmla="*/ 0 h 1576251"/>
              <a:gd name="connsiteX0-73" fmla="*/ 0 w 1915886"/>
              <a:gd name="connsiteY0-74" fmla="*/ 1576251 h 1576251"/>
              <a:gd name="connsiteX1-75" fmla="*/ 559285 w 1915886"/>
              <a:gd name="connsiteY1-76" fmla="*/ 1402080 h 1576251"/>
              <a:gd name="connsiteX2-77" fmla="*/ 1152436 w 1915886"/>
              <a:gd name="connsiteY2-78" fmla="*/ 1079863 h 1576251"/>
              <a:gd name="connsiteX3-79" fmla="*/ 1555931 w 1915886"/>
              <a:gd name="connsiteY3-80" fmla="*/ 687977 h 1576251"/>
              <a:gd name="connsiteX4-81" fmla="*/ 1786225 w 1915886"/>
              <a:gd name="connsiteY4-82" fmla="*/ 365760 h 1576251"/>
              <a:gd name="connsiteX5-83" fmla="*/ 1915886 w 1915886"/>
              <a:gd name="connsiteY5-84" fmla="*/ 0 h 1576251"/>
              <a:gd name="connsiteX0-85" fmla="*/ 0 w 1915886"/>
              <a:gd name="connsiteY0-86" fmla="*/ 1576251 h 1576251"/>
              <a:gd name="connsiteX1-87" fmla="*/ 559285 w 1915886"/>
              <a:gd name="connsiteY1-88" fmla="*/ 1402080 h 1576251"/>
              <a:gd name="connsiteX2-89" fmla="*/ 1152436 w 1915886"/>
              <a:gd name="connsiteY2-90" fmla="*/ 1079863 h 1576251"/>
              <a:gd name="connsiteX3-91" fmla="*/ 1517227 w 1915886"/>
              <a:gd name="connsiteY3-92" fmla="*/ 722812 h 1576251"/>
              <a:gd name="connsiteX4-93" fmla="*/ 1786225 w 1915886"/>
              <a:gd name="connsiteY4-94" fmla="*/ 365760 h 1576251"/>
              <a:gd name="connsiteX5-95" fmla="*/ 1915886 w 1915886"/>
              <a:gd name="connsiteY5-96" fmla="*/ 0 h 1576251"/>
              <a:gd name="connsiteX0-97" fmla="*/ 0 w 1915886"/>
              <a:gd name="connsiteY0-98" fmla="*/ 1576251 h 1576251"/>
              <a:gd name="connsiteX1-99" fmla="*/ 559285 w 1915886"/>
              <a:gd name="connsiteY1-100" fmla="*/ 1402080 h 1576251"/>
              <a:gd name="connsiteX2-101" fmla="*/ 1152436 w 1915886"/>
              <a:gd name="connsiteY2-102" fmla="*/ 1079863 h 1576251"/>
              <a:gd name="connsiteX3-103" fmla="*/ 1517227 w 1915886"/>
              <a:gd name="connsiteY3-104" fmla="*/ 722812 h 1576251"/>
              <a:gd name="connsiteX4-105" fmla="*/ 1786225 w 1915886"/>
              <a:gd name="connsiteY4-106" fmla="*/ 365760 h 1576251"/>
              <a:gd name="connsiteX5-107" fmla="*/ 1915886 w 1915886"/>
              <a:gd name="connsiteY5-108" fmla="*/ 0 h 1576251"/>
              <a:gd name="connsiteX0-109" fmla="*/ 0 w 1915886"/>
              <a:gd name="connsiteY0-110" fmla="*/ 1576251 h 1576251"/>
              <a:gd name="connsiteX1-111" fmla="*/ 539189 w 1915886"/>
              <a:gd name="connsiteY1-112" fmla="*/ 1381542 h 1576251"/>
              <a:gd name="connsiteX2-113" fmla="*/ 1152436 w 1915886"/>
              <a:gd name="connsiteY2-114" fmla="*/ 1079863 h 1576251"/>
              <a:gd name="connsiteX3-115" fmla="*/ 1517227 w 1915886"/>
              <a:gd name="connsiteY3-116" fmla="*/ 722812 h 1576251"/>
              <a:gd name="connsiteX4-117" fmla="*/ 1786225 w 1915886"/>
              <a:gd name="connsiteY4-118" fmla="*/ 365760 h 1576251"/>
              <a:gd name="connsiteX5-119" fmla="*/ 1915886 w 1915886"/>
              <a:gd name="connsiteY5-120" fmla="*/ 0 h 1576251"/>
              <a:gd name="connsiteX0-121" fmla="*/ 0 w 1915886"/>
              <a:gd name="connsiteY0-122" fmla="*/ 1576251 h 1576251"/>
              <a:gd name="connsiteX1-123" fmla="*/ 539189 w 1915886"/>
              <a:gd name="connsiteY1-124" fmla="*/ 1381542 h 1576251"/>
              <a:gd name="connsiteX2-125" fmla="*/ 1125641 w 1915886"/>
              <a:gd name="connsiteY2-126" fmla="*/ 1074728 h 1576251"/>
              <a:gd name="connsiteX3-127" fmla="*/ 1517227 w 1915886"/>
              <a:gd name="connsiteY3-128" fmla="*/ 722812 h 1576251"/>
              <a:gd name="connsiteX4-129" fmla="*/ 1786225 w 1915886"/>
              <a:gd name="connsiteY4-130" fmla="*/ 365760 h 1576251"/>
              <a:gd name="connsiteX5-131" fmla="*/ 1915886 w 1915886"/>
              <a:gd name="connsiteY5-132" fmla="*/ 0 h 1576251"/>
              <a:gd name="connsiteX0-133" fmla="*/ 0 w 1915886"/>
              <a:gd name="connsiteY0-134" fmla="*/ 1576251 h 1576251"/>
              <a:gd name="connsiteX1-135" fmla="*/ 539189 w 1915886"/>
              <a:gd name="connsiteY1-136" fmla="*/ 1381542 h 1576251"/>
              <a:gd name="connsiteX2-137" fmla="*/ 1125641 w 1915886"/>
              <a:gd name="connsiteY2-138" fmla="*/ 1074728 h 1576251"/>
              <a:gd name="connsiteX3-139" fmla="*/ 1456937 w 1915886"/>
              <a:gd name="connsiteY3-140" fmla="*/ 758753 h 1576251"/>
              <a:gd name="connsiteX4-141" fmla="*/ 1786225 w 1915886"/>
              <a:gd name="connsiteY4-142" fmla="*/ 365760 h 1576251"/>
              <a:gd name="connsiteX5-143" fmla="*/ 1915886 w 1915886"/>
              <a:gd name="connsiteY5-144" fmla="*/ 0 h 1576251"/>
              <a:gd name="connsiteX0-145" fmla="*/ 0 w 1915886"/>
              <a:gd name="connsiteY0-146" fmla="*/ 1576251 h 1576251"/>
              <a:gd name="connsiteX1-147" fmla="*/ 539189 w 1915886"/>
              <a:gd name="connsiteY1-148" fmla="*/ 1381542 h 1576251"/>
              <a:gd name="connsiteX2-149" fmla="*/ 1125641 w 1915886"/>
              <a:gd name="connsiteY2-150" fmla="*/ 1074728 h 1576251"/>
              <a:gd name="connsiteX3-151" fmla="*/ 1456937 w 1915886"/>
              <a:gd name="connsiteY3-152" fmla="*/ 758753 h 1576251"/>
              <a:gd name="connsiteX4-153" fmla="*/ 1739333 w 1915886"/>
              <a:gd name="connsiteY4-154" fmla="*/ 381164 h 1576251"/>
              <a:gd name="connsiteX5-155" fmla="*/ 1915886 w 1915886"/>
              <a:gd name="connsiteY5-156" fmla="*/ 0 h 1576251"/>
              <a:gd name="connsiteX0-157" fmla="*/ 0 w 1915886"/>
              <a:gd name="connsiteY0-158" fmla="*/ 1576251 h 1576251"/>
              <a:gd name="connsiteX1-159" fmla="*/ 539189 w 1915886"/>
              <a:gd name="connsiteY1-160" fmla="*/ 1381542 h 1576251"/>
              <a:gd name="connsiteX2-161" fmla="*/ 1125641 w 1915886"/>
              <a:gd name="connsiteY2-162" fmla="*/ 1074728 h 1576251"/>
              <a:gd name="connsiteX3-163" fmla="*/ 1423442 w 1915886"/>
              <a:gd name="connsiteY3-164" fmla="*/ 784425 h 1576251"/>
              <a:gd name="connsiteX4-165" fmla="*/ 1739333 w 1915886"/>
              <a:gd name="connsiteY4-166" fmla="*/ 381164 h 1576251"/>
              <a:gd name="connsiteX5-167" fmla="*/ 1915886 w 1915886"/>
              <a:gd name="connsiteY5-168" fmla="*/ 0 h 1576251"/>
              <a:gd name="connsiteX0-169" fmla="*/ 0 w 1915886"/>
              <a:gd name="connsiteY0-170" fmla="*/ 1576251 h 1576251"/>
              <a:gd name="connsiteX1-171" fmla="*/ 539189 w 1915886"/>
              <a:gd name="connsiteY1-172" fmla="*/ 1381542 h 1576251"/>
              <a:gd name="connsiteX2-173" fmla="*/ 1045255 w 1915886"/>
              <a:gd name="connsiteY2-174" fmla="*/ 1084996 h 1576251"/>
              <a:gd name="connsiteX3-175" fmla="*/ 1423442 w 1915886"/>
              <a:gd name="connsiteY3-176" fmla="*/ 784425 h 1576251"/>
              <a:gd name="connsiteX4-177" fmla="*/ 1739333 w 1915886"/>
              <a:gd name="connsiteY4-178" fmla="*/ 381164 h 1576251"/>
              <a:gd name="connsiteX5-179" fmla="*/ 1915886 w 1915886"/>
              <a:gd name="connsiteY5-180" fmla="*/ 0 h 1576251"/>
              <a:gd name="connsiteX0-181" fmla="*/ 0 w 1915886"/>
              <a:gd name="connsiteY0-182" fmla="*/ 1576251 h 1576251"/>
              <a:gd name="connsiteX1-183" fmla="*/ 565985 w 1915886"/>
              <a:gd name="connsiteY1-184" fmla="*/ 1345602 h 1576251"/>
              <a:gd name="connsiteX2-185" fmla="*/ 1045255 w 1915886"/>
              <a:gd name="connsiteY2-186" fmla="*/ 1084996 h 1576251"/>
              <a:gd name="connsiteX3-187" fmla="*/ 1423442 w 1915886"/>
              <a:gd name="connsiteY3-188" fmla="*/ 784425 h 1576251"/>
              <a:gd name="connsiteX4-189" fmla="*/ 1739333 w 1915886"/>
              <a:gd name="connsiteY4-190" fmla="*/ 381164 h 1576251"/>
              <a:gd name="connsiteX5-191" fmla="*/ 1915886 w 1915886"/>
              <a:gd name="connsiteY5-192" fmla="*/ 0 h 157625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915886" h="1576251">
                <a:moveTo>
                  <a:pt x="0" y="1576251"/>
                </a:moveTo>
                <a:cubicBezTo>
                  <a:pt x="202585" y="1498673"/>
                  <a:pt x="391776" y="1427478"/>
                  <a:pt x="565985" y="1345602"/>
                </a:cubicBezTo>
                <a:cubicBezTo>
                  <a:pt x="740194" y="1263726"/>
                  <a:pt x="902345" y="1178526"/>
                  <a:pt x="1045255" y="1084996"/>
                </a:cubicBezTo>
                <a:cubicBezTo>
                  <a:pt x="1188165" y="991466"/>
                  <a:pt x="1307762" y="901730"/>
                  <a:pt x="1423442" y="784425"/>
                </a:cubicBezTo>
                <a:cubicBezTo>
                  <a:pt x="1539122" y="667120"/>
                  <a:pt x="1640635" y="545176"/>
                  <a:pt x="1739333" y="381164"/>
                </a:cubicBezTo>
                <a:cubicBezTo>
                  <a:pt x="1828354" y="225861"/>
                  <a:pt x="1910080" y="52977"/>
                  <a:pt x="1915886" y="0"/>
                </a:cubicBezTo>
              </a:path>
            </a:pathLst>
          </a:cu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EEC8023-C5D9-459A-8530-45E630B32B2E}"/>
              </a:ext>
            </a:extLst>
          </p:cNvPr>
          <p:cNvSpPr txBox="1"/>
          <p:nvPr/>
        </p:nvSpPr>
        <p:spPr>
          <a:xfrm>
            <a:off x="3209085" y="2111297"/>
            <a:ext cx="1989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Const. Pressure Curve</a:t>
            </a:r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3B27C04-0839-4D6E-9534-2DDBFBFBE710}"/>
              </a:ext>
            </a:extLst>
          </p:cNvPr>
          <p:cNvSpPr txBox="1"/>
          <p:nvPr/>
        </p:nvSpPr>
        <p:spPr>
          <a:xfrm>
            <a:off x="4015365" y="4413059"/>
            <a:ext cx="1989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Const. Pressure Curve</a:t>
            </a:r>
            <a:endParaRPr kumimoji="1" lang="ja-JP" altLang="en-US" dirty="0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E5A29614-06ED-4AE7-88DE-514A43D0B15A}"/>
              </a:ext>
            </a:extLst>
          </p:cNvPr>
          <p:cNvSpPr/>
          <p:nvPr/>
        </p:nvSpPr>
        <p:spPr>
          <a:xfrm>
            <a:off x="2259862" y="2669184"/>
            <a:ext cx="2926079" cy="2606355"/>
          </a:xfrm>
          <a:custGeom>
            <a:avLst/>
            <a:gdLst>
              <a:gd name="connsiteX0" fmla="*/ 0 w 1915886"/>
              <a:gd name="connsiteY0" fmla="*/ 1576251 h 1576251"/>
              <a:gd name="connsiteX1" fmla="*/ 539932 w 1915886"/>
              <a:gd name="connsiteY1" fmla="*/ 1471748 h 1576251"/>
              <a:gd name="connsiteX2" fmla="*/ 1210492 w 1915886"/>
              <a:gd name="connsiteY2" fmla="*/ 1140823 h 1576251"/>
              <a:gd name="connsiteX3" fmla="*/ 1672046 w 1915886"/>
              <a:gd name="connsiteY3" fmla="*/ 670560 h 1576251"/>
              <a:gd name="connsiteX4" fmla="*/ 1863634 w 1915886"/>
              <a:gd name="connsiteY4" fmla="*/ 217714 h 1576251"/>
              <a:gd name="connsiteX5" fmla="*/ 1915886 w 1915886"/>
              <a:gd name="connsiteY5" fmla="*/ 0 h 1576251"/>
              <a:gd name="connsiteX0-1" fmla="*/ 0 w 1915886"/>
              <a:gd name="connsiteY0-2" fmla="*/ 1576251 h 1576251"/>
              <a:gd name="connsiteX1-3" fmla="*/ 559285 w 1915886"/>
              <a:gd name="connsiteY1-4" fmla="*/ 1402080 h 1576251"/>
              <a:gd name="connsiteX2-5" fmla="*/ 1210492 w 1915886"/>
              <a:gd name="connsiteY2-6" fmla="*/ 1140823 h 1576251"/>
              <a:gd name="connsiteX3-7" fmla="*/ 1672046 w 1915886"/>
              <a:gd name="connsiteY3-8" fmla="*/ 670560 h 1576251"/>
              <a:gd name="connsiteX4-9" fmla="*/ 1863634 w 1915886"/>
              <a:gd name="connsiteY4-10" fmla="*/ 217714 h 1576251"/>
              <a:gd name="connsiteX5-11" fmla="*/ 1915886 w 1915886"/>
              <a:gd name="connsiteY5-12" fmla="*/ 0 h 1576251"/>
              <a:gd name="connsiteX0-13" fmla="*/ 0 w 1915886"/>
              <a:gd name="connsiteY0-14" fmla="*/ 1576251 h 1576251"/>
              <a:gd name="connsiteX1-15" fmla="*/ 559285 w 1915886"/>
              <a:gd name="connsiteY1-16" fmla="*/ 1402080 h 1576251"/>
              <a:gd name="connsiteX2-17" fmla="*/ 1152436 w 1915886"/>
              <a:gd name="connsiteY2-18" fmla="*/ 1079863 h 1576251"/>
              <a:gd name="connsiteX3-19" fmla="*/ 1672046 w 1915886"/>
              <a:gd name="connsiteY3-20" fmla="*/ 670560 h 1576251"/>
              <a:gd name="connsiteX4-21" fmla="*/ 1863634 w 1915886"/>
              <a:gd name="connsiteY4-22" fmla="*/ 217714 h 1576251"/>
              <a:gd name="connsiteX5-23" fmla="*/ 1915886 w 1915886"/>
              <a:gd name="connsiteY5-24" fmla="*/ 0 h 1576251"/>
              <a:gd name="connsiteX0-25" fmla="*/ 0 w 1915886"/>
              <a:gd name="connsiteY0-26" fmla="*/ 1576251 h 1576251"/>
              <a:gd name="connsiteX1-27" fmla="*/ 559285 w 1915886"/>
              <a:gd name="connsiteY1-28" fmla="*/ 1402080 h 1576251"/>
              <a:gd name="connsiteX2-29" fmla="*/ 1152436 w 1915886"/>
              <a:gd name="connsiteY2-30" fmla="*/ 1079863 h 1576251"/>
              <a:gd name="connsiteX3-31" fmla="*/ 1555931 w 1915886"/>
              <a:gd name="connsiteY3-32" fmla="*/ 687977 h 1576251"/>
              <a:gd name="connsiteX4-33" fmla="*/ 1863634 w 1915886"/>
              <a:gd name="connsiteY4-34" fmla="*/ 217714 h 1576251"/>
              <a:gd name="connsiteX5-35" fmla="*/ 1915886 w 1915886"/>
              <a:gd name="connsiteY5-36" fmla="*/ 0 h 1576251"/>
              <a:gd name="connsiteX0-37" fmla="*/ 0 w 1915886"/>
              <a:gd name="connsiteY0-38" fmla="*/ 1576251 h 1576251"/>
              <a:gd name="connsiteX1-39" fmla="*/ 559285 w 1915886"/>
              <a:gd name="connsiteY1-40" fmla="*/ 1402080 h 1576251"/>
              <a:gd name="connsiteX2-41" fmla="*/ 1152436 w 1915886"/>
              <a:gd name="connsiteY2-42" fmla="*/ 1079863 h 1576251"/>
              <a:gd name="connsiteX3-43" fmla="*/ 1555931 w 1915886"/>
              <a:gd name="connsiteY3-44" fmla="*/ 687977 h 1576251"/>
              <a:gd name="connsiteX4-45" fmla="*/ 1786225 w 1915886"/>
              <a:gd name="connsiteY4-46" fmla="*/ 322217 h 1576251"/>
              <a:gd name="connsiteX5-47" fmla="*/ 1915886 w 1915886"/>
              <a:gd name="connsiteY5-48" fmla="*/ 0 h 1576251"/>
              <a:gd name="connsiteX0-49" fmla="*/ 0 w 1915886"/>
              <a:gd name="connsiteY0-50" fmla="*/ 1576251 h 1576251"/>
              <a:gd name="connsiteX1-51" fmla="*/ 559285 w 1915886"/>
              <a:gd name="connsiteY1-52" fmla="*/ 1402080 h 1576251"/>
              <a:gd name="connsiteX2-53" fmla="*/ 1152436 w 1915886"/>
              <a:gd name="connsiteY2-54" fmla="*/ 1079863 h 1576251"/>
              <a:gd name="connsiteX3-55" fmla="*/ 1555931 w 1915886"/>
              <a:gd name="connsiteY3-56" fmla="*/ 687977 h 1576251"/>
              <a:gd name="connsiteX4-57" fmla="*/ 1786225 w 1915886"/>
              <a:gd name="connsiteY4-58" fmla="*/ 365760 h 1576251"/>
              <a:gd name="connsiteX5-59" fmla="*/ 1915886 w 1915886"/>
              <a:gd name="connsiteY5-60" fmla="*/ 0 h 1576251"/>
              <a:gd name="connsiteX0-61" fmla="*/ 0 w 1915886"/>
              <a:gd name="connsiteY0-62" fmla="*/ 1576251 h 1576251"/>
              <a:gd name="connsiteX1-63" fmla="*/ 559285 w 1915886"/>
              <a:gd name="connsiteY1-64" fmla="*/ 1402080 h 1576251"/>
              <a:gd name="connsiteX2-65" fmla="*/ 1152436 w 1915886"/>
              <a:gd name="connsiteY2-66" fmla="*/ 1079863 h 1576251"/>
              <a:gd name="connsiteX3-67" fmla="*/ 1555931 w 1915886"/>
              <a:gd name="connsiteY3-68" fmla="*/ 687977 h 1576251"/>
              <a:gd name="connsiteX4-69" fmla="*/ 1786225 w 1915886"/>
              <a:gd name="connsiteY4-70" fmla="*/ 365760 h 1576251"/>
              <a:gd name="connsiteX5-71" fmla="*/ 1915886 w 1915886"/>
              <a:gd name="connsiteY5-72" fmla="*/ 0 h 1576251"/>
              <a:gd name="connsiteX0-73" fmla="*/ 0 w 1915886"/>
              <a:gd name="connsiteY0-74" fmla="*/ 1576251 h 1576251"/>
              <a:gd name="connsiteX1-75" fmla="*/ 559285 w 1915886"/>
              <a:gd name="connsiteY1-76" fmla="*/ 1402080 h 1576251"/>
              <a:gd name="connsiteX2-77" fmla="*/ 1152436 w 1915886"/>
              <a:gd name="connsiteY2-78" fmla="*/ 1079863 h 1576251"/>
              <a:gd name="connsiteX3-79" fmla="*/ 1555931 w 1915886"/>
              <a:gd name="connsiteY3-80" fmla="*/ 687977 h 1576251"/>
              <a:gd name="connsiteX4-81" fmla="*/ 1786225 w 1915886"/>
              <a:gd name="connsiteY4-82" fmla="*/ 365760 h 1576251"/>
              <a:gd name="connsiteX5-83" fmla="*/ 1915886 w 1915886"/>
              <a:gd name="connsiteY5-84" fmla="*/ 0 h 1576251"/>
              <a:gd name="connsiteX0-85" fmla="*/ 0 w 1915886"/>
              <a:gd name="connsiteY0-86" fmla="*/ 1576251 h 1576251"/>
              <a:gd name="connsiteX1-87" fmla="*/ 559285 w 1915886"/>
              <a:gd name="connsiteY1-88" fmla="*/ 1402080 h 1576251"/>
              <a:gd name="connsiteX2-89" fmla="*/ 1152436 w 1915886"/>
              <a:gd name="connsiteY2-90" fmla="*/ 1079863 h 1576251"/>
              <a:gd name="connsiteX3-91" fmla="*/ 1517227 w 1915886"/>
              <a:gd name="connsiteY3-92" fmla="*/ 722812 h 1576251"/>
              <a:gd name="connsiteX4-93" fmla="*/ 1786225 w 1915886"/>
              <a:gd name="connsiteY4-94" fmla="*/ 365760 h 1576251"/>
              <a:gd name="connsiteX5-95" fmla="*/ 1915886 w 1915886"/>
              <a:gd name="connsiteY5-96" fmla="*/ 0 h 1576251"/>
              <a:gd name="connsiteX0-97" fmla="*/ 0 w 1915886"/>
              <a:gd name="connsiteY0-98" fmla="*/ 1576251 h 1576251"/>
              <a:gd name="connsiteX1-99" fmla="*/ 559285 w 1915886"/>
              <a:gd name="connsiteY1-100" fmla="*/ 1402080 h 1576251"/>
              <a:gd name="connsiteX2-101" fmla="*/ 1152436 w 1915886"/>
              <a:gd name="connsiteY2-102" fmla="*/ 1079863 h 1576251"/>
              <a:gd name="connsiteX3-103" fmla="*/ 1517227 w 1915886"/>
              <a:gd name="connsiteY3-104" fmla="*/ 722812 h 1576251"/>
              <a:gd name="connsiteX4-105" fmla="*/ 1786225 w 1915886"/>
              <a:gd name="connsiteY4-106" fmla="*/ 365760 h 1576251"/>
              <a:gd name="connsiteX5-107" fmla="*/ 1915886 w 1915886"/>
              <a:gd name="connsiteY5-108" fmla="*/ 0 h 1576251"/>
              <a:gd name="connsiteX0-109" fmla="*/ 0 w 1915886"/>
              <a:gd name="connsiteY0-110" fmla="*/ 1576251 h 1576251"/>
              <a:gd name="connsiteX1-111" fmla="*/ 539189 w 1915886"/>
              <a:gd name="connsiteY1-112" fmla="*/ 1381542 h 1576251"/>
              <a:gd name="connsiteX2-113" fmla="*/ 1152436 w 1915886"/>
              <a:gd name="connsiteY2-114" fmla="*/ 1079863 h 1576251"/>
              <a:gd name="connsiteX3-115" fmla="*/ 1517227 w 1915886"/>
              <a:gd name="connsiteY3-116" fmla="*/ 722812 h 1576251"/>
              <a:gd name="connsiteX4-117" fmla="*/ 1786225 w 1915886"/>
              <a:gd name="connsiteY4-118" fmla="*/ 365760 h 1576251"/>
              <a:gd name="connsiteX5-119" fmla="*/ 1915886 w 1915886"/>
              <a:gd name="connsiteY5-120" fmla="*/ 0 h 1576251"/>
              <a:gd name="connsiteX0-121" fmla="*/ 0 w 1915886"/>
              <a:gd name="connsiteY0-122" fmla="*/ 1576251 h 1576251"/>
              <a:gd name="connsiteX1-123" fmla="*/ 539189 w 1915886"/>
              <a:gd name="connsiteY1-124" fmla="*/ 1381542 h 1576251"/>
              <a:gd name="connsiteX2-125" fmla="*/ 1125641 w 1915886"/>
              <a:gd name="connsiteY2-126" fmla="*/ 1074728 h 1576251"/>
              <a:gd name="connsiteX3-127" fmla="*/ 1517227 w 1915886"/>
              <a:gd name="connsiteY3-128" fmla="*/ 722812 h 1576251"/>
              <a:gd name="connsiteX4-129" fmla="*/ 1786225 w 1915886"/>
              <a:gd name="connsiteY4-130" fmla="*/ 365760 h 1576251"/>
              <a:gd name="connsiteX5-131" fmla="*/ 1915886 w 1915886"/>
              <a:gd name="connsiteY5-132" fmla="*/ 0 h 1576251"/>
              <a:gd name="connsiteX0-133" fmla="*/ 0 w 1915886"/>
              <a:gd name="connsiteY0-134" fmla="*/ 1576251 h 1576251"/>
              <a:gd name="connsiteX1-135" fmla="*/ 539189 w 1915886"/>
              <a:gd name="connsiteY1-136" fmla="*/ 1381542 h 1576251"/>
              <a:gd name="connsiteX2-137" fmla="*/ 1125641 w 1915886"/>
              <a:gd name="connsiteY2-138" fmla="*/ 1074728 h 1576251"/>
              <a:gd name="connsiteX3-139" fmla="*/ 1456937 w 1915886"/>
              <a:gd name="connsiteY3-140" fmla="*/ 758753 h 1576251"/>
              <a:gd name="connsiteX4-141" fmla="*/ 1786225 w 1915886"/>
              <a:gd name="connsiteY4-142" fmla="*/ 365760 h 1576251"/>
              <a:gd name="connsiteX5-143" fmla="*/ 1915886 w 1915886"/>
              <a:gd name="connsiteY5-144" fmla="*/ 0 h 1576251"/>
              <a:gd name="connsiteX0-145" fmla="*/ 0 w 1915886"/>
              <a:gd name="connsiteY0-146" fmla="*/ 1576251 h 1576251"/>
              <a:gd name="connsiteX1-147" fmla="*/ 539189 w 1915886"/>
              <a:gd name="connsiteY1-148" fmla="*/ 1381542 h 1576251"/>
              <a:gd name="connsiteX2-149" fmla="*/ 1125641 w 1915886"/>
              <a:gd name="connsiteY2-150" fmla="*/ 1074728 h 1576251"/>
              <a:gd name="connsiteX3-151" fmla="*/ 1456937 w 1915886"/>
              <a:gd name="connsiteY3-152" fmla="*/ 758753 h 1576251"/>
              <a:gd name="connsiteX4-153" fmla="*/ 1739333 w 1915886"/>
              <a:gd name="connsiteY4-154" fmla="*/ 381164 h 1576251"/>
              <a:gd name="connsiteX5-155" fmla="*/ 1915886 w 1915886"/>
              <a:gd name="connsiteY5-156" fmla="*/ 0 h 1576251"/>
              <a:gd name="connsiteX0-157" fmla="*/ 0 w 1915886"/>
              <a:gd name="connsiteY0-158" fmla="*/ 1576251 h 1576251"/>
              <a:gd name="connsiteX1-159" fmla="*/ 539189 w 1915886"/>
              <a:gd name="connsiteY1-160" fmla="*/ 1381542 h 1576251"/>
              <a:gd name="connsiteX2-161" fmla="*/ 1125641 w 1915886"/>
              <a:gd name="connsiteY2-162" fmla="*/ 1074728 h 1576251"/>
              <a:gd name="connsiteX3-163" fmla="*/ 1423442 w 1915886"/>
              <a:gd name="connsiteY3-164" fmla="*/ 784425 h 1576251"/>
              <a:gd name="connsiteX4-165" fmla="*/ 1739333 w 1915886"/>
              <a:gd name="connsiteY4-166" fmla="*/ 381164 h 1576251"/>
              <a:gd name="connsiteX5-167" fmla="*/ 1915886 w 1915886"/>
              <a:gd name="connsiteY5-168" fmla="*/ 0 h 1576251"/>
              <a:gd name="connsiteX0-169" fmla="*/ 0 w 1915886"/>
              <a:gd name="connsiteY0-170" fmla="*/ 1576251 h 1576251"/>
              <a:gd name="connsiteX1-171" fmla="*/ 539189 w 1915886"/>
              <a:gd name="connsiteY1-172" fmla="*/ 1381542 h 1576251"/>
              <a:gd name="connsiteX2-173" fmla="*/ 1045255 w 1915886"/>
              <a:gd name="connsiteY2-174" fmla="*/ 1084996 h 1576251"/>
              <a:gd name="connsiteX3-175" fmla="*/ 1423442 w 1915886"/>
              <a:gd name="connsiteY3-176" fmla="*/ 784425 h 1576251"/>
              <a:gd name="connsiteX4-177" fmla="*/ 1739333 w 1915886"/>
              <a:gd name="connsiteY4-178" fmla="*/ 381164 h 1576251"/>
              <a:gd name="connsiteX5-179" fmla="*/ 1915886 w 1915886"/>
              <a:gd name="connsiteY5-180" fmla="*/ 0 h 1576251"/>
              <a:gd name="connsiteX0-181" fmla="*/ 0 w 1915886"/>
              <a:gd name="connsiteY0-182" fmla="*/ 1576251 h 1576251"/>
              <a:gd name="connsiteX1-183" fmla="*/ 565985 w 1915886"/>
              <a:gd name="connsiteY1-184" fmla="*/ 1345602 h 1576251"/>
              <a:gd name="connsiteX2-185" fmla="*/ 1045255 w 1915886"/>
              <a:gd name="connsiteY2-186" fmla="*/ 1084996 h 1576251"/>
              <a:gd name="connsiteX3-187" fmla="*/ 1423442 w 1915886"/>
              <a:gd name="connsiteY3-188" fmla="*/ 784425 h 1576251"/>
              <a:gd name="connsiteX4-189" fmla="*/ 1739333 w 1915886"/>
              <a:gd name="connsiteY4-190" fmla="*/ 381164 h 1576251"/>
              <a:gd name="connsiteX5-191" fmla="*/ 1915886 w 1915886"/>
              <a:gd name="connsiteY5-192" fmla="*/ 0 h 1576251"/>
              <a:gd name="connsiteX0" fmla="*/ 0 w 1950826"/>
              <a:gd name="connsiteY0" fmla="*/ 1476457 h 1476457"/>
              <a:gd name="connsiteX1" fmla="*/ 565985 w 1950826"/>
              <a:gd name="connsiteY1" fmla="*/ 1245808 h 1476457"/>
              <a:gd name="connsiteX2" fmla="*/ 1045255 w 1950826"/>
              <a:gd name="connsiteY2" fmla="*/ 985202 h 1476457"/>
              <a:gd name="connsiteX3" fmla="*/ 1423442 w 1950826"/>
              <a:gd name="connsiteY3" fmla="*/ 684631 h 1476457"/>
              <a:gd name="connsiteX4" fmla="*/ 1739333 w 1950826"/>
              <a:gd name="connsiteY4" fmla="*/ 281370 h 1476457"/>
              <a:gd name="connsiteX5" fmla="*/ 1950826 w 1950826"/>
              <a:gd name="connsiteY5" fmla="*/ 0 h 1476457"/>
              <a:gd name="connsiteX0" fmla="*/ 0 w 1950826"/>
              <a:gd name="connsiteY0" fmla="*/ 1476457 h 1476457"/>
              <a:gd name="connsiteX1" fmla="*/ 565985 w 1950826"/>
              <a:gd name="connsiteY1" fmla="*/ 1245808 h 1476457"/>
              <a:gd name="connsiteX2" fmla="*/ 1045255 w 1950826"/>
              <a:gd name="connsiteY2" fmla="*/ 985202 h 1476457"/>
              <a:gd name="connsiteX3" fmla="*/ 1423442 w 1950826"/>
              <a:gd name="connsiteY3" fmla="*/ 684631 h 1476457"/>
              <a:gd name="connsiteX4" fmla="*/ 1739333 w 1950826"/>
              <a:gd name="connsiteY4" fmla="*/ 346453 h 1476457"/>
              <a:gd name="connsiteX5" fmla="*/ 1950826 w 1950826"/>
              <a:gd name="connsiteY5" fmla="*/ 0 h 1476457"/>
              <a:gd name="connsiteX0" fmla="*/ 0 w 1950826"/>
              <a:gd name="connsiteY0" fmla="*/ 1428730 h 1428730"/>
              <a:gd name="connsiteX1" fmla="*/ 565985 w 1950826"/>
              <a:gd name="connsiteY1" fmla="*/ 1198081 h 1428730"/>
              <a:gd name="connsiteX2" fmla="*/ 1045255 w 1950826"/>
              <a:gd name="connsiteY2" fmla="*/ 937475 h 1428730"/>
              <a:gd name="connsiteX3" fmla="*/ 1423442 w 1950826"/>
              <a:gd name="connsiteY3" fmla="*/ 636904 h 1428730"/>
              <a:gd name="connsiteX4" fmla="*/ 1739333 w 1950826"/>
              <a:gd name="connsiteY4" fmla="*/ 298726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565985 w 1950826"/>
              <a:gd name="connsiteY1" fmla="*/ 1198081 h 1428730"/>
              <a:gd name="connsiteX2" fmla="*/ 1045255 w 1950826"/>
              <a:gd name="connsiteY2" fmla="*/ 937475 h 1428730"/>
              <a:gd name="connsiteX3" fmla="*/ 1423442 w 1950826"/>
              <a:gd name="connsiteY3" fmla="*/ 636904 h 1428730"/>
              <a:gd name="connsiteX4" fmla="*/ 1704393 w 1950826"/>
              <a:gd name="connsiteY4" fmla="*/ 376826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565985 w 1950826"/>
              <a:gd name="connsiteY1" fmla="*/ 1198081 h 1428730"/>
              <a:gd name="connsiteX2" fmla="*/ 1045255 w 1950826"/>
              <a:gd name="connsiteY2" fmla="*/ 937475 h 1428730"/>
              <a:gd name="connsiteX3" fmla="*/ 1423442 w 1950826"/>
              <a:gd name="connsiteY3" fmla="*/ 636904 h 1428730"/>
              <a:gd name="connsiteX4" fmla="*/ 1704393 w 1950826"/>
              <a:gd name="connsiteY4" fmla="*/ 376826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565985 w 1950826"/>
              <a:gd name="connsiteY1" fmla="*/ 1198081 h 1428730"/>
              <a:gd name="connsiteX2" fmla="*/ 1045255 w 1950826"/>
              <a:gd name="connsiteY2" fmla="*/ 937475 h 1428730"/>
              <a:gd name="connsiteX3" fmla="*/ 1423442 w 1950826"/>
              <a:gd name="connsiteY3" fmla="*/ 636904 h 1428730"/>
              <a:gd name="connsiteX4" fmla="*/ 1704393 w 1950826"/>
              <a:gd name="connsiteY4" fmla="*/ 376826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565985 w 1950826"/>
              <a:gd name="connsiteY1" fmla="*/ 1198081 h 1428730"/>
              <a:gd name="connsiteX2" fmla="*/ 1045255 w 1950826"/>
              <a:gd name="connsiteY2" fmla="*/ 937475 h 1428730"/>
              <a:gd name="connsiteX3" fmla="*/ 1423442 w 1950826"/>
              <a:gd name="connsiteY3" fmla="*/ 636904 h 1428730"/>
              <a:gd name="connsiteX4" fmla="*/ 1704393 w 1950826"/>
              <a:gd name="connsiteY4" fmla="*/ 376826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565985 w 1950826"/>
              <a:gd name="connsiteY1" fmla="*/ 1198081 h 1428730"/>
              <a:gd name="connsiteX2" fmla="*/ 1045255 w 1950826"/>
              <a:gd name="connsiteY2" fmla="*/ 937475 h 1428730"/>
              <a:gd name="connsiteX3" fmla="*/ 1423442 w 1950826"/>
              <a:gd name="connsiteY3" fmla="*/ 636904 h 1428730"/>
              <a:gd name="connsiteX4" fmla="*/ 1686923 w 1950826"/>
              <a:gd name="connsiteY4" fmla="*/ 411537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565985 w 1950826"/>
              <a:gd name="connsiteY1" fmla="*/ 1198081 h 1428730"/>
              <a:gd name="connsiteX2" fmla="*/ 1045255 w 1950826"/>
              <a:gd name="connsiteY2" fmla="*/ 937475 h 1428730"/>
              <a:gd name="connsiteX3" fmla="*/ 1382678 w 1950826"/>
              <a:gd name="connsiteY3" fmla="*/ 758393 h 1428730"/>
              <a:gd name="connsiteX4" fmla="*/ 1686923 w 1950826"/>
              <a:gd name="connsiteY4" fmla="*/ 411537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565985 w 1950826"/>
              <a:gd name="connsiteY1" fmla="*/ 1198081 h 1428730"/>
              <a:gd name="connsiteX2" fmla="*/ 1004491 w 1950826"/>
              <a:gd name="connsiteY2" fmla="*/ 998219 h 1428730"/>
              <a:gd name="connsiteX3" fmla="*/ 1382678 w 1950826"/>
              <a:gd name="connsiteY3" fmla="*/ 758393 h 1428730"/>
              <a:gd name="connsiteX4" fmla="*/ 1686923 w 1950826"/>
              <a:gd name="connsiteY4" fmla="*/ 411537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647512 w 1950826"/>
              <a:gd name="connsiteY1" fmla="*/ 1193742 h 1428730"/>
              <a:gd name="connsiteX2" fmla="*/ 1004491 w 1950826"/>
              <a:gd name="connsiteY2" fmla="*/ 998219 h 1428730"/>
              <a:gd name="connsiteX3" fmla="*/ 1382678 w 1950826"/>
              <a:gd name="connsiteY3" fmla="*/ 758393 h 1428730"/>
              <a:gd name="connsiteX4" fmla="*/ 1686923 w 1950826"/>
              <a:gd name="connsiteY4" fmla="*/ 411537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647512 w 1950826"/>
              <a:gd name="connsiteY1" fmla="*/ 1193742 h 1428730"/>
              <a:gd name="connsiteX2" fmla="*/ 1004491 w 1950826"/>
              <a:gd name="connsiteY2" fmla="*/ 998219 h 1428730"/>
              <a:gd name="connsiteX3" fmla="*/ 1382678 w 1950826"/>
              <a:gd name="connsiteY3" fmla="*/ 758393 h 1428730"/>
              <a:gd name="connsiteX4" fmla="*/ 1698570 w 1950826"/>
              <a:gd name="connsiteY4" fmla="*/ 441909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647512 w 1950826"/>
              <a:gd name="connsiteY1" fmla="*/ 1193742 h 1428730"/>
              <a:gd name="connsiteX2" fmla="*/ 1004491 w 1950826"/>
              <a:gd name="connsiteY2" fmla="*/ 1024253 h 1428730"/>
              <a:gd name="connsiteX3" fmla="*/ 1382678 w 1950826"/>
              <a:gd name="connsiteY3" fmla="*/ 758393 h 1428730"/>
              <a:gd name="connsiteX4" fmla="*/ 1698570 w 1950826"/>
              <a:gd name="connsiteY4" fmla="*/ 441909 h 1428730"/>
              <a:gd name="connsiteX5" fmla="*/ 1950826 w 1950826"/>
              <a:gd name="connsiteY5" fmla="*/ 0 h 1428730"/>
              <a:gd name="connsiteX0" fmla="*/ 0 w 1962473"/>
              <a:gd name="connsiteY0" fmla="*/ 1341953 h 1341953"/>
              <a:gd name="connsiteX1" fmla="*/ 647512 w 1962473"/>
              <a:gd name="connsiteY1" fmla="*/ 1106965 h 1341953"/>
              <a:gd name="connsiteX2" fmla="*/ 1004491 w 1962473"/>
              <a:gd name="connsiteY2" fmla="*/ 937476 h 1341953"/>
              <a:gd name="connsiteX3" fmla="*/ 1382678 w 1962473"/>
              <a:gd name="connsiteY3" fmla="*/ 671616 h 1341953"/>
              <a:gd name="connsiteX4" fmla="*/ 1698570 w 1962473"/>
              <a:gd name="connsiteY4" fmla="*/ 355132 h 1341953"/>
              <a:gd name="connsiteX5" fmla="*/ 1962473 w 1962473"/>
              <a:gd name="connsiteY5" fmla="*/ 0 h 1341953"/>
              <a:gd name="connsiteX0" fmla="*/ 0 w 1962473"/>
              <a:gd name="connsiteY0" fmla="*/ 1341953 h 1341953"/>
              <a:gd name="connsiteX1" fmla="*/ 647512 w 1962473"/>
              <a:gd name="connsiteY1" fmla="*/ 1106965 h 1341953"/>
              <a:gd name="connsiteX2" fmla="*/ 1004491 w 1962473"/>
              <a:gd name="connsiteY2" fmla="*/ 937476 h 1341953"/>
              <a:gd name="connsiteX3" fmla="*/ 1382678 w 1962473"/>
              <a:gd name="connsiteY3" fmla="*/ 671616 h 1341953"/>
              <a:gd name="connsiteX4" fmla="*/ 1698570 w 1962473"/>
              <a:gd name="connsiteY4" fmla="*/ 355132 h 1341953"/>
              <a:gd name="connsiteX5" fmla="*/ 1962473 w 1962473"/>
              <a:gd name="connsiteY5" fmla="*/ 0 h 1341953"/>
              <a:gd name="connsiteX0" fmla="*/ 0 w 1962473"/>
              <a:gd name="connsiteY0" fmla="*/ 1341953 h 1341953"/>
              <a:gd name="connsiteX1" fmla="*/ 647512 w 1962473"/>
              <a:gd name="connsiteY1" fmla="*/ 1106965 h 1341953"/>
              <a:gd name="connsiteX2" fmla="*/ 1004491 w 1962473"/>
              <a:gd name="connsiteY2" fmla="*/ 937476 h 1341953"/>
              <a:gd name="connsiteX3" fmla="*/ 1382678 w 1962473"/>
              <a:gd name="connsiteY3" fmla="*/ 671616 h 1341953"/>
              <a:gd name="connsiteX4" fmla="*/ 1698570 w 1962473"/>
              <a:gd name="connsiteY4" fmla="*/ 355132 h 1341953"/>
              <a:gd name="connsiteX5" fmla="*/ 1962473 w 1962473"/>
              <a:gd name="connsiteY5" fmla="*/ 0 h 1341953"/>
              <a:gd name="connsiteX0" fmla="*/ 0 w 1962473"/>
              <a:gd name="connsiteY0" fmla="*/ 1341953 h 1341953"/>
              <a:gd name="connsiteX1" fmla="*/ 647512 w 1962473"/>
              <a:gd name="connsiteY1" fmla="*/ 1106965 h 1341953"/>
              <a:gd name="connsiteX2" fmla="*/ 1004491 w 1962473"/>
              <a:gd name="connsiteY2" fmla="*/ 937476 h 1341953"/>
              <a:gd name="connsiteX3" fmla="*/ 1359385 w 1962473"/>
              <a:gd name="connsiteY3" fmla="*/ 654261 h 1341953"/>
              <a:gd name="connsiteX4" fmla="*/ 1698570 w 1962473"/>
              <a:gd name="connsiteY4" fmla="*/ 355132 h 1341953"/>
              <a:gd name="connsiteX5" fmla="*/ 1962473 w 1962473"/>
              <a:gd name="connsiteY5" fmla="*/ 0 h 1341953"/>
              <a:gd name="connsiteX0" fmla="*/ 0 w 1962473"/>
              <a:gd name="connsiteY0" fmla="*/ 1341953 h 1341953"/>
              <a:gd name="connsiteX1" fmla="*/ 647512 w 1962473"/>
              <a:gd name="connsiteY1" fmla="*/ 1106965 h 1341953"/>
              <a:gd name="connsiteX2" fmla="*/ 975374 w 1962473"/>
              <a:gd name="connsiteY2" fmla="*/ 911442 h 1341953"/>
              <a:gd name="connsiteX3" fmla="*/ 1359385 w 1962473"/>
              <a:gd name="connsiteY3" fmla="*/ 654261 h 1341953"/>
              <a:gd name="connsiteX4" fmla="*/ 1698570 w 1962473"/>
              <a:gd name="connsiteY4" fmla="*/ 355132 h 1341953"/>
              <a:gd name="connsiteX5" fmla="*/ 1962473 w 1962473"/>
              <a:gd name="connsiteY5" fmla="*/ 0 h 1341953"/>
              <a:gd name="connsiteX0" fmla="*/ 0 w 1962473"/>
              <a:gd name="connsiteY0" fmla="*/ 1341953 h 1341953"/>
              <a:gd name="connsiteX1" fmla="*/ 618395 w 1962473"/>
              <a:gd name="connsiteY1" fmla="*/ 1080932 h 1341953"/>
              <a:gd name="connsiteX2" fmla="*/ 975374 w 1962473"/>
              <a:gd name="connsiteY2" fmla="*/ 911442 h 1341953"/>
              <a:gd name="connsiteX3" fmla="*/ 1359385 w 1962473"/>
              <a:gd name="connsiteY3" fmla="*/ 654261 h 1341953"/>
              <a:gd name="connsiteX4" fmla="*/ 1698570 w 1962473"/>
              <a:gd name="connsiteY4" fmla="*/ 355132 h 1341953"/>
              <a:gd name="connsiteX5" fmla="*/ 1962473 w 1962473"/>
              <a:gd name="connsiteY5" fmla="*/ 0 h 1341953"/>
              <a:gd name="connsiteX0" fmla="*/ 0 w 1956649"/>
              <a:gd name="connsiteY0" fmla="*/ 1298564 h 1298564"/>
              <a:gd name="connsiteX1" fmla="*/ 612571 w 1956649"/>
              <a:gd name="connsiteY1" fmla="*/ 1080932 h 1298564"/>
              <a:gd name="connsiteX2" fmla="*/ 969550 w 1956649"/>
              <a:gd name="connsiteY2" fmla="*/ 911442 h 1298564"/>
              <a:gd name="connsiteX3" fmla="*/ 1353561 w 1956649"/>
              <a:gd name="connsiteY3" fmla="*/ 654261 h 1298564"/>
              <a:gd name="connsiteX4" fmla="*/ 1692746 w 1956649"/>
              <a:gd name="connsiteY4" fmla="*/ 355132 h 1298564"/>
              <a:gd name="connsiteX5" fmla="*/ 1956649 w 1956649"/>
              <a:gd name="connsiteY5" fmla="*/ 0 h 1298564"/>
              <a:gd name="connsiteX0" fmla="*/ 0 w 1956649"/>
              <a:gd name="connsiteY0" fmla="*/ 1298564 h 1298564"/>
              <a:gd name="connsiteX1" fmla="*/ 612571 w 1956649"/>
              <a:gd name="connsiteY1" fmla="*/ 1080932 h 1298564"/>
              <a:gd name="connsiteX2" fmla="*/ 969550 w 1956649"/>
              <a:gd name="connsiteY2" fmla="*/ 911442 h 1298564"/>
              <a:gd name="connsiteX3" fmla="*/ 1353561 w 1956649"/>
              <a:gd name="connsiteY3" fmla="*/ 654261 h 1298564"/>
              <a:gd name="connsiteX4" fmla="*/ 1692746 w 1956649"/>
              <a:gd name="connsiteY4" fmla="*/ 355132 h 1298564"/>
              <a:gd name="connsiteX5" fmla="*/ 1956649 w 1956649"/>
              <a:gd name="connsiteY5" fmla="*/ 0 h 129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6649" h="1298564">
                <a:moveTo>
                  <a:pt x="0" y="1298564"/>
                </a:moveTo>
                <a:cubicBezTo>
                  <a:pt x="167645" y="1251358"/>
                  <a:pt x="450979" y="1145452"/>
                  <a:pt x="612571" y="1080932"/>
                </a:cubicBezTo>
                <a:cubicBezTo>
                  <a:pt x="774163" y="1016412"/>
                  <a:pt x="846052" y="982554"/>
                  <a:pt x="969550" y="911442"/>
                </a:cubicBezTo>
                <a:cubicBezTo>
                  <a:pt x="1093048" y="840330"/>
                  <a:pt x="1233028" y="746979"/>
                  <a:pt x="1353561" y="654261"/>
                </a:cubicBezTo>
                <a:cubicBezTo>
                  <a:pt x="1474094" y="561543"/>
                  <a:pt x="1592231" y="464176"/>
                  <a:pt x="1692746" y="355132"/>
                </a:cubicBezTo>
                <a:cubicBezTo>
                  <a:pt x="1793261" y="246089"/>
                  <a:pt x="1851845" y="165788"/>
                  <a:pt x="1956649" y="0"/>
                </a:cubicBezTo>
              </a:path>
            </a:pathLst>
          </a:cu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0258B678-7C74-4074-B43E-A007FCD7A89C}"/>
              </a:ext>
            </a:extLst>
          </p:cNvPr>
          <p:cNvSpPr/>
          <p:nvPr/>
        </p:nvSpPr>
        <p:spPr>
          <a:xfrm>
            <a:off x="2735584" y="3446222"/>
            <a:ext cx="1748535" cy="1623653"/>
          </a:xfrm>
          <a:custGeom>
            <a:avLst/>
            <a:gdLst>
              <a:gd name="connsiteX0" fmla="*/ 0 w 1915886"/>
              <a:gd name="connsiteY0" fmla="*/ 1576251 h 1576251"/>
              <a:gd name="connsiteX1" fmla="*/ 539932 w 1915886"/>
              <a:gd name="connsiteY1" fmla="*/ 1471748 h 1576251"/>
              <a:gd name="connsiteX2" fmla="*/ 1210492 w 1915886"/>
              <a:gd name="connsiteY2" fmla="*/ 1140823 h 1576251"/>
              <a:gd name="connsiteX3" fmla="*/ 1672046 w 1915886"/>
              <a:gd name="connsiteY3" fmla="*/ 670560 h 1576251"/>
              <a:gd name="connsiteX4" fmla="*/ 1863634 w 1915886"/>
              <a:gd name="connsiteY4" fmla="*/ 217714 h 1576251"/>
              <a:gd name="connsiteX5" fmla="*/ 1915886 w 1915886"/>
              <a:gd name="connsiteY5" fmla="*/ 0 h 1576251"/>
              <a:gd name="connsiteX0-1" fmla="*/ 0 w 1915886"/>
              <a:gd name="connsiteY0-2" fmla="*/ 1576251 h 1576251"/>
              <a:gd name="connsiteX1-3" fmla="*/ 559285 w 1915886"/>
              <a:gd name="connsiteY1-4" fmla="*/ 1402080 h 1576251"/>
              <a:gd name="connsiteX2-5" fmla="*/ 1210492 w 1915886"/>
              <a:gd name="connsiteY2-6" fmla="*/ 1140823 h 1576251"/>
              <a:gd name="connsiteX3-7" fmla="*/ 1672046 w 1915886"/>
              <a:gd name="connsiteY3-8" fmla="*/ 670560 h 1576251"/>
              <a:gd name="connsiteX4-9" fmla="*/ 1863634 w 1915886"/>
              <a:gd name="connsiteY4-10" fmla="*/ 217714 h 1576251"/>
              <a:gd name="connsiteX5-11" fmla="*/ 1915886 w 1915886"/>
              <a:gd name="connsiteY5-12" fmla="*/ 0 h 1576251"/>
              <a:gd name="connsiteX0-13" fmla="*/ 0 w 1915886"/>
              <a:gd name="connsiteY0-14" fmla="*/ 1576251 h 1576251"/>
              <a:gd name="connsiteX1-15" fmla="*/ 559285 w 1915886"/>
              <a:gd name="connsiteY1-16" fmla="*/ 1402080 h 1576251"/>
              <a:gd name="connsiteX2-17" fmla="*/ 1152436 w 1915886"/>
              <a:gd name="connsiteY2-18" fmla="*/ 1079863 h 1576251"/>
              <a:gd name="connsiteX3-19" fmla="*/ 1672046 w 1915886"/>
              <a:gd name="connsiteY3-20" fmla="*/ 670560 h 1576251"/>
              <a:gd name="connsiteX4-21" fmla="*/ 1863634 w 1915886"/>
              <a:gd name="connsiteY4-22" fmla="*/ 217714 h 1576251"/>
              <a:gd name="connsiteX5-23" fmla="*/ 1915886 w 1915886"/>
              <a:gd name="connsiteY5-24" fmla="*/ 0 h 1576251"/>
              <a:gd name="connsiteX0-25" fmla="*/ 0 w 1915886"/>
              <a:gd name="connsiteY0-26" fmla="*/ 1576251 h 1576251"/>
              <a:gd name="connsiteX1-27" fmla="*/ 559285 w 1915886"/>
              <a:gd name="connsiteY1-28" fmla="*/ 1402080 h 1576251"/>
              <a:gd name="connsiteX2-29" fmla="*/ 1152436 w 1915886"/>
              <a:gd name="connsiteY2-30" fmla="*/ 1079863 h 1576251"/>
              <a:gd name="connsiteX3-31" fmla="*/ 1555931 w 1915886"/>
              <a:gd name="connsiteY3-32" fmla="*/ 687977 h 1576251"/>
              <a:gd name="connsiteX4-33" fmla="*/ 1863634 w 1915886"/>
              <a:gd name="connsiteY4-34" fmla="*/ 217714 h 1576251"/>
              <a:gd name="connsiteX5-35" fmla="*/ 1915886 w 1915886"/>
              <a:gd name="connsiteY5-36" fmla="*/ 0 h 1576251"/>
              <a:gd name="connsiteX0-37" fmla="*/ 0 w 1915886"/>
              <a:gd name="connsiteY0-38" fmla="*/ 1576251 h 1576251"/>
              <a:gd name="connsiteX1-39" fmla="*/ 559285 w 1915886"/>
              <a:gd name="connsiteY1-40" fmla="*/ 1402080 h 1576251"/>
              <a:gd name="connsiteX2-41" fmla="*/ 1152436 w 1915886"/>
              <a:gd name="connsiteY2-42" fmla="*/ 1079863 h 1576251"/>
              <a:gd name="connsiteX3-43" fmla="*/ 1555931 w 1915886"/>
              <a:gd name="connsiteY3-44" fmla="*/ 687977 h 1576251"/>
              <a:gd name="connsiteX4-45" fmla="*/ 1786225 w 1915886"/>
              <a:gd name="connsiteY4-46" fmla="*/ 322217 h 1576251"/>
              <a:gd name="connsiteX5-47" fmla="*/ 1915886 w 1915886"/>
              <a:gd name="connsiteY5-48" fmla="*/ 0 h 1576251"/>
              <a:gd name="connsiteX0-49" fmla="*/ 0 w 1915886"/>
              <a:gd name="connsiteY0-50" fmla="*/ 1576251 h 1576251"/>
              <a:gd name="connsiteX1-51" fmla="*/ 559285 w 1915886"/>
              <a:gd name="connsiteY1-52" fmla="*/ 1402080 h 1576251"/>
              <a:gd name="connsiteX2-53" fmla="*/ 1152436 w 1915886"/>
              <a:gd name="connsiteY2-54" fmla="*/ 1079863 h 1576251"/>
              <a:gd name="connsiteX3-55" fmla="*/ 1555931 w 1915886"/>
              <a:gd name="connsiteY3-56" fmla="*/ 687977 h 1576251"/>
              <a:gd name="connsiteX4-57" fmla="*/ 1786225 w 1915886"/>
              <a:gd name="connsiteY4-58" fmla="*/ 365760 h 1576251"/>
              <a:gd name="connsiteX5-59" fmla="*/ 1915886 w 1915886"/>
              <a:gd name="connsiteY5-60" fmla="*/ 0 h 1576251"/>
              <a:gd name="connsiteX0-61" fmla="*/ 0 w 1915886"/>
              <a:gd name="connsiteY0-62" fmla="*/ 1576251 h 1576251"/>
              <a:gd name="connsiteX1-63" fmla="*/ 559285 w 1915886"/>
              <a:gd name="connsiteY1-64" fmla="*/ 1402080 h 1576251"/>
              <a:gd name="connsiteX2-65" fmla="*/ 1152436 w 1915886"/>
              <a:gd name="connsiteY2-66" fmla="*/ 1079863 h 1576251"/>
              <a:gd name="connsiteX3-67" fmla="*/ 1555931 w 1915886"/>
              <a:gd name="connsiteY3-68" fmla="*/ 687977 h 1576251"/>
              <a:gd name="connsiteX4-69" fmla="*/ 1786225 w 1915886"/>
              <a:gd name="connsiteY4-70" fmla="*/ 365760 h 1576251"/>
              <a:gd name="connsiteX5-71" fmla="*/ 1915886 w 1915886"/>
              <a:gd name="connsiteY5-72" fmla="*/ 0 h 1576251"/>
              <a:gd name="connsiteX0-73" fmla="*/ 0 w 1915886"/>
              <a:gd name="connsiteY0-74" fmla="*/ 1576251 h 1576251"/>
              <a:gd name="connsiteX1-75" fmla="*/ 559285 w 1915886"/>
              <a:gd name="connsiteY1-76" fmla="*/ 1402080 h 1576251"/>
              <a:gd name="connsiteX2-77" fmla="*/ 1152436 w 1915886"/>
              <a:gd name="connsiteY2-78" fmla="*/ 1079863 h 1576251"/>
              <a:gd name="connsiteX3-79" fmla="*/ 1555931 w 1915886"/>
              <a:gd name="connsiteY3-80" fmla="*/ 687977 h 1576251"/>
              <a:gd name="connsiteX4-81" fmla="*/ 1786225 w 1915886"/>
              <a:gd name="connsiteY4-82" fmla="*/ 365760 h 1576251"/>
              <a:gd name="connsiteX5-83" fmla="*/ 1915886 w 1915886"/>
              <a:gd name="connsiteY5-84" fmla="*/ 0 h 1576251"/>
              <a:gd name="connsiteX0-85" fmla="*/ 0 w 1915886"/>
              <a:gd name="connsiteY0-86" fmla="*/ 1576251 h 1576251"/>
              <a:gd name="connsiteX1-87" fmla="*/ 559285 w 1915886"/>
              <a:gd name="connsiteY1-88" fmla="*/ 1402080 h 1576251"/>
              <a:gd name="connsiteX2-89" fmla="*/ 1152436 w 1915886"/>
              <a:gd name="connsiteY2-90" fmla="*/ 1079863 h 1576251"/>
              <a:gd name="connsiteX3-91" fmla="*/ 1517227 w 1915886"/>
              <a:gd name="connsiteY3-92" fmla="*/ 722812 h 1576251"/>
              <a:gd name="connsiteX4-93" fmla="*/ 1786225 w 1915886"/>
              <a:gd name="connsiteY4-94" fmla="*/ 365760 h 1576251"/>
              <a:gd name="connsiteX5-95" fmla="*/ 1915886 w 1915886"/>
              <a:gd name="connsiteY5-96" fmla="*/ 0 h 1576251"/>
              <a:gd name="connsiteX0-97" fmla="*/ 0 w 1915886"/>
              <a:gd name="connsiteY0-98" fmla="*/ 1576251 h 1576251"/>
              <a:gd name="connsiteX1-99" fmla="*/ 559285 w 1915886"/>
              <a:gd name="connsiteY1-100" fmla="*/ 1402080 h 1576251"/>
              <a:gd name="connsiteX2-101" fmla="*/ 1152436 w 1915886"/>
              <a:gd name="connsiteY2-102" fmla="*/ 1079863 h 1576251"/>
              <a:gd name="connsiteX3-103" fmla="*/ 1517227 w 1915886"/>
              <a:gd name="connsiteY3-104" fmla="*/ 722812 h 1576251"/>
              <a:gd name="connsiteX4-105" fmla="*/ 1786225 w 1915886"/>
              <a:gd name="connsiteY4-106" fmla="*/ 365760 h 1576251"/>
              <a:gd name="connsiteX5-107" fmla="*/ 1915886 w 1915886"/>
              <a:gd name="connsiteY5-108" fmla="*/ 0 h 1576251"/>
              <a:gd name="connsiteX0-109" fmla="*/ 0 w 1915886"/>
              <a:gd name="connsiteY0-110" fmla="*/ 1576251 h 1576251"/>
              <a:gd name="connsiteX1-111" fmla="*/ 539189 w 1915886"/>
              <a:gd name="connsiteY1-112" fmla="*/ 1381542 h 1576251"/>
              <a:gd name="connsiteX2-113" fmla="*/ 1152436 w 1915886"/>
              <a:gd name="connsiteY2-114" fmla="*/ 1079863 h 1576251"/>
              <a:gd name="connsiteX3-115" fmla="*/ 1517227 w 1915886"/>
              <a:gd name="connsiteY3-116" fmla="*/ 722812 h 1576251"/>
              <a:gd name="connsiteX4-117" fmla="*/ 1786225 w 1915886"/>
              <a:gd name="connsiteY4-118" fmla="*/ 365760 h 1576251"/>
              <a:gd name="connsiteX5-119" fmla="*/ 1915886 w 1915886"/>
              <a:gd name="connsiteY5-120" fmla="*/ 0 h 1576251"/>
              <a:gd name="connsiteX0-121" fmla="*/ 0 w 1915886"/>
              <a:gd name="connsiteY0-122" fmla="*/ 1576251 h 1576251"/>
              <a:gd name="connsiteX1-123" fmla="*/ 539189 w 1915886"/>
              <a:gd name="connsiteY1-124" fmla="*/ 1381542 h 1576251"/>
              <a:gd name="connsiteX2-125" fmla="*/ 1125641 w 1915886"/>
              <a:gd name="connsiteY2-126" fmla="*/ 1074728 h 1576251"/>
              <a:gd name="connsiteX3-127" fmla="*/ 1517227 w 1915886"/>
              <a:gd name="connsiteY3-128" fmla="*/ 722812 h 1576251"/>
              <a:gd name="connsiteX4-129" fmla="*/ 1786225 w 1915886"/>
              <a:gd name="connsiteY4-130" fmla="*/ 365760 h 1576251"/>
              <a:gd name="connsiteX5-131" fmla="*/ 1915886 w 1915886"/>
              <a:gd name="connsiteY5-132" fmla="*/ 0 h 1576251"/>
              <a:gd name="connsiteX0-133" fmla="*/ 0 w 1915886"/>
              <a:gd name="connsiteY0-134" fmla="*/ 1576251 h 1576251"/>
              <a:gd name="connsiteX1-135" fmla="*/ 539189 w 1915886"/>
              <a:gd name="connsiteY1-136" fmla="*/ 1381542 h 1576251"/>
              <a:gd name="connsiteX2-137" fmla="*/ 1125641 w 1915886"/>
              <a:gd name="connsiteY2-138" fmla="*/ 1074728 h 1576251"/>
              <a:gd name="connsiteX3-139" fmla="*/ 1456937 w 1915886"/>
              <a:gd name="connsiteY3-140" fmla="*/ 758753 h 1576251"/>
              <a:gd name="connsiteX4-141" fmla="*/ 1786225 w 1915886"/>
              <a:gd name="connsiteY4-142" fmla="*/ 365760 h 1576251"/>
              <a:gd name="connsiteX5-143" fmla="*/ 1915886 w 1915886"/>
              <a:gd name="connsiteY5-144" fmla="*/ 0 h 1576251"/>
              <a:gd name="connsiteX0-145" fmla="*/ 0 w 1915886"/>
              <a:gd name="connsiteY0-146" fmla="*/ 1576251 h 1576251"/>
              <a:gd name="connsiteX1-147" fmla="*/ 539189 w 1915886"/>
              <a:gd name="connsiteY1-148" fmla="*/ 1381542 h 1576251"/>
              <a:gd name="connsiteX2-149" fmla="*/ 1125641 w 1915886"/>
              <a:gd name="connsiteY2-150" fmla="*/ 1074728 h 1576251"/>
              <a:gd name="connsiteX3-151" fmla="*/ 1456937 w 1915886"/>
              <a:gd name="connsiteY3-152" fmla="*/ 758753 h 1576251"/>
              <a:gd name="connsiteX4-153" fmla="*/ 1739333 w 1915886"/>
              <a:gd name="connsiteY4-154" fmla="*/ 381164 h 1576251"/>
              <a:gd name="connsiteX5-155" fmla="*/ 1915886 w 1915886"/>
              <a:gd name="connsiteY5-156" fmla="*/ 0 h 1576251"/>
              <a:gd name="connsiteX0-157" fmla="*/ 0 w 1915886"/>
              <a:gd name="connsiteY0-158" fmla="*/ 1576251 h 1576251"/>
              <a:gd name="connsiteX1-159" fmla="*/ 539189 w 1915886"/>
              <a:gd name="connsiteY1-160" fmla="*/ 1381542 h 1576251"/>
              <a:gd name="connsiteX2-161" fmla="*/ 1125641 w 1915886"/>
              <a:gd name="connsiteY2-162" fmla="*/ 1074728 h 1576251"/>
              <a:gd name="connsiteX3-163" fmla="*/ 1423442 w 1915886"/>
              <a:gd name="connsiteY3-164" fmla="*/ 784425 h 1576251"/>
              <a:gd name="connsiteX4-165" fmla="*/ 1739333 w 1915886"/>
              <a:gd name="connsiteY4-166" fmla="*/ 381164 h 1576251"/>
              <a:gd name="connsiteX5-167" fmla="*/ 1915886 w 1915886"/>
              <a:gd name="connsiteY5-168" fmla="*/ 0 h 1576251"/>
              <a:gd name="connsiteX0-169" fmla="*/ 0 w 1915886"/>
              <a:gd name="connsiteY0-170" fmla="*/ 1576251 h 1576251"/>
              <a:gd name="connsiteX1-171" fmla="*/ 539189 w 1915886"/>
              <a:gd name="connsiteY1-172" fmla="*/ 1381542 h 1576251"/>
              <a:gd name="connsiteX2-173" fmla="*/ 1045255 w 1915886"/>
              <a:gd name="connsiteY2-174" fmla="*/ 1084996 h 1576251"/>
              <a:gd name="connsiteX3-175" fmla="*/ 1423442 w 1915886"/>
              <a:gd name="connsiteY3-176" fmla="*/ 784425 h 1576251"/>
              <a:gd name="connsiteX4-177" fmla="*/ 1739333 w 1915886"/>
              <a:gd name="connsiteY4-178" fmla="*/ 381164 h 1576251"/>
              <a:gd name="connsiteX5-179" fmla="*/ 1915886 w 1915886"/>
              <a:gd name="connsiteY5-180" fmla="*/ 0 h 1576251"/>
              <a:gd name="connsiteX0-181" fmla="*/ 0 w 1915886"/>
              <a:gd name="connsiteY0-182" fmla="*/ 1576251 h 1576251"/>
              <a:gd name="connsiteX1-183" fmla="*/ 565985 w 1915886"/>
              <a:gd name="connsiteY1-184" fmla="*/ 1345602 h 1576251"/>
              <a:gd name="connsiteX2-185" fmla="*/ 1045255 w 1915886"/>
              <a:gd name="connsiteY2-186" fmla="*/ 1084996 h 1576251"/>
              <a:gd name="connsiteX3-187" fmla="*/ 1423442 w 1915886"/>
              <a:gd name="connsiteY3-188" fmla="*/ 784425 h 1576251"/>
              <a:gd name="connsiteX4-189" fmla="*/ 1739333 w 1915886"/>
              <a:gd name="connsiteY4-190" fmla="*/ 381164 h 1576251"/>
              <a:gd name="connsiteX5-191" fmla="*/ 1915886 w 1915886"/>
              <a:gd name="connsiteY5-192" fmla="*/ 0 h 1576251"/>
              <a:gd name="connsiteX0" fmla="*/ 0 w 1950826"/>
              <a:gd name="connsiteY0" fmla="*/ 1476457 h 1476457"/>
              <a:gd name="connsiteX1" fmla="*/ 565985 w 1950826"/>
              <a:gd name="connsiteY1" fmla="*/ 1245808 h 1476457"/>
              <a:gd name="connsiteX2" fmla="*/ 1045255 w 1950826"/>
              <a:gd name="connsiteY2" fmla="*/ 985202 h 1476457"/>
              <a:gd name="connsiteX3" fmla="*/ 1423442 w 1950826"/>
              <a:gd name="connsiteY3" fmla="*/ 684631 h 1476457"/>
              <a:gd name="connsiteX4" fmla="*/ 1739333 w 1950826"/>
              <a:gd name="connsiteY4" fmla="*/ 281370 h 1476457"/>
              <a:gd name="connsiteX5" fmla="*/ 1950826 w 1950826"/>
              <a:gd name="connsiteY5" fmla="*/ 0 h 1476457"/>
              <a:gd name="connsiteX0" fmla="*/ 0 w 1950826"/>
              <a:gd name="connsiteY0" fmla="*/ 1476457 h 1476457"/>
              <a:gd name="connsiteX1" fmla="*/ 565985 w 1950826"/>
              <a:gd name="connsiteY1" fmla="*/ 1245808 h 1476457"/>
              <a:gd name="connsiteX2" fmla="*/ 1045255 w 1950826"/>
              <a:gd name="connsiteY2" fmla="*/ 985202 h 1476457"/>
              <a:gd name="connsiteX3" fmla="*/ 1423442 w 1950826"/>
              <a:gd name="connsiteY3" fmla="*/ 684631 h 1476457"/>
              <a:gd name="connsiteX4" fmla="*/ 1739333 w 1950826"/>
              <a:gd name="connsiteY4" fmla="*/ 346453 h 1476457"/>
              <a:gd name="connsiteX5" fmla="*/ 1950826 w 1950826"/>
              <a:gd name="connsiteY5" fmla="*/ 0 h 1476457"/>
              <a:gd name="connsiteX0" fmla="*/ 0 w 1950826"/>
              <a:gd name="connsiteY0" fmla="*/ 1428730 h 1428730"/>
              <a:gd name="connsiteX1" fmla="*/ 565985 w 1950826"/>
              <a:gd name="connsiteY1" fmla="*/ 1198081 h 1428730"/>
              <a:gd name="connsiteX2" fmla="*/ 1045255 w 1950826"/>
              <a:gd name="connsiteY2" fmla="*/ 937475 h 1428730"/>
              <a:gd name="connsiteX3" fmla="*/ 1423442 w 1950826"/>
              <a:gd name="connsiteY3" fmla="*/ 636904 h 1428730"/>
              <a:gd name="connsiteX4" fmla="*/ 1739333 w 1950826"/>
              <a:gd name="connsiteY4" fmla="*/ 298726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565985 w 1950826"/>
              <a:gd name="connsiteY1" fmla="*/ 1198081 h 1428730"/>
              <a:gd name="connsiteX2" fmla="*/ 1045255 w 1950826"/>
              <a:gd name="connsiteY2" fmla="*/ 937475 h 1428730"/>
              <a:gd name="connsiteX3" fmla="*/ 1423442 w 1950826"/>
              <a:gd name="connsiteY3" fmla="*/ 636904 h 1428730"/>
              <a:gd name="connsiteX4" fmla="*/ 1704393 w 1950826"/>
              <a:gd name="connsiteY4" fmla="*/ 376826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565985 w 1950826"/>
              <a:gd name="connsiteY1" fmla="*/ 1198081 h 1428730"/>
              <a:gd name="connsiteX2" fmla="*/ 1045255 w 1950826"/>
              <a:gd name="connsiteY2" fmla="*/ 937475 h 1428730"/>
              <a:gd name="connsiteX3" fmla="*/ 1423442 w 1950826"/>
              <a:gd name="connsiteY3" fmla="*/ 636904 h 1428730"/>
              <a:gd name="connsiteX4" fmla="*/ 1704393 w 1950826"/>
              <a:gd name="connsiteY4" fmla="*/ 376826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565985 w 1950826"/>
              <a:gd name="connsiteY1" fmla="*/ 1198081 h 1428730"/>
              <a:gd name="connsiteX2" fmla="*/ 1045255 w 1950826"/>
              <a:gd name="connsiteY2" fmla="*/ 937475 h 1428730"/>
              <a:gd name="connsiteX3" fmla="*/ 1423442 w 1950826"/>
              <a:gd name="connsiteY3" fmla="*/ 636904 h 1428730"/>
              <a:gd name="connsiteX4" fmla="*/ 1704393 w 1950826"/>
              <a:gd name="connsiteY4" fmla="*/ 376826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565985 w 1950826"/>
              <a:gd name="connsiteY1" fmla="*/ 1198081 h 1428730"/>
              <a:gd name="connsiteX2" fmla="*/ 1045255 w 1950826"/>
              <a:gd name="connsiteY2" fmla="*/ 937475 h 1428730"/>
              <a:gd name="connsiteX3" fmla="*/ 1423442 w 1950826"/>
              <a:gd name="connsiteY3" fmla="*/ 636904 h 1428730"/>
              <a:gd name="connsiteX4" fmla="*/ 1704393 w 1950826"/>
              <a:gd name="connsiteY4" fmla="*/ 376826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565985 w 1950826"/>
              <a:gd name="connsiteY1" fmla="*/ 1198081 h 1428730"/>
              <a:gd name="connsiteX2" fmla="*/ 1045255 w 1950826"/>
              <a:gd name="connsiteY2" fmla="*/ 937475 h 1428730"/>
              <a:gd name="connsiteX3" fmla="*/ 1423442 w 1950826"/>
              <a:gd name="connsiteY3" fmla="*/ 636904 h 1428730"/>
              <a:gd name="connsiteX4" fmla="*/ 1686923 w 1950826"/>
              <a:gd name="connsiteY4" fmla="*/ 411537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565985 w 1950826"/>
              <a:gd name="connsiteY1" fmla="*/ 1198081 h 1428730"/>
              <a:gd name="connsiteX2" fmla="*/ 1045255 w 1950826"/>
              <a:gd name="connsiteY2" fmla="*/ 937475 h 1428730"/>
              <a:gd name="connsiteX3" fmla="*/ 1382678 w 1950826"/>
              <a:gd name="connsiteY3" fmla="*/ 758393 h 1428730"/>
              <a:gd name="connsiteX4" fmla="*/ 1686923 w 1950826"/>
              <a:gd name="connsiteY4" fmla="*/ 411537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565985 w 1950826"/>
              <a:gd name="connsiteY1" fmla="*/ 1198081 h 1428730"/>
              <a:gd name="connsiteX2" fmla="*/ 1004491 w 1950826"/>
              <a:gd name="connsiteY2" fmla="*/ 998219 h 1428730"/>
              <a:gd name="connsiteX3" fmla="*/ 1382678 w 1950826"/>
              <a:gd name="connsiteY3" fmla="*/ 758393 h 1428730"/>
              <a:gd name="connsiteX4" fmla="*/ 1686923 w 1950826"/>
              <a:gd name="connsiteY4" fmla="*/ 411537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647512 w 1950826"/>
              <a:gd name="connsiteY1" fmla="*/ 1193742 h 1428730"/>
              <a:gd name="connsiteX2" fmla="*/ 1004491 w 1950826"/>
              <a:gd name="connsiteY2" fmla="*/ 998219 h 1428730"/>
              <a:gd name="connsiteX3" fmla="*/ 1382678 w 1950826"/>
              <a:gd name="connsiteY3" fmla="*/ 758393 h 1428730"/>
              <a:gd name="connsiteX4" fmla="*/ 1686923 w 1950826"/>
              <a:gd name="connsiteY4" fmla="*/ 411537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647512 w 1950826"/>
              <a:gd name="connsiteY1" fmla="*/ 1193742 h 1428730"/>
              <a:gd name="connsiteX2" fmla="*/ 1004491 w 1950826"/>
              <a:gd name="connsiteY2" fmla="*/ 998219 h 1428730"/>
              <a:gd name="connsiteX3" fmla="*/ 1382678 w 1950826"/>
              <a:gd name="connsiteY3" fmla="*/ 758393 h 1428730"/>
              <a:gd name="connsiteX4" fmla="*/ 1698570 w 1950826"/>
              <a:gd name="connsiteY4" fmla="*/ 441909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647512 w 1950826"/>
              <a:gd name="connsiteY1" fmla="*/ 1193742 h 1428730"/>
              <a:gd name="connsiteX2" fmla="*/ 1004491 w 1950826"/>
              <a:gd name="connsiteY2" fmla="*/ 1024253 h 1428730"/>
              <a:gd name="connsiteX3" fmla="*/ 1382678 w 1950826"/>
              <a:gd name="connsiteY3" fmla="*/ 758393 h 1428730"/>
              <a:gd name="connsiteX4" fmla="*/ 1698570 w 1950826"/>
              <a:gd name="connsiteY4" fmla="*/ 441909 h 1428730"/>
              <a:gd name="connsiteX5" fmla="*/ 1950826 w 1950826"/>
              <a:gd name="connsiteY5" fmla="*/ 0 h 1428730"/>
              <a:gd name="connsiteX0" fmla="*/ 0 w 1962473"/>
              <a:gd name="connsiteY0" fmla="*/ 1341953 h 1341953"/>
              <a:gd name="connsiteX1" fmla="*/ 647512 w 1962473"/>
              <a:gd name="connsiteY1" fmla="*/ 1106965 h 1341953"/>
              <a:gd name="connsiteX2" fmla="*/ 1004491 w 1962473"/>
              <a:gd name="connsiteY2" fmla="*/ 937476 h 1341953"/>
              <a:gd name="connsiteX3" fmla="*/ 1382678 w 1962473"/>
              <a:gd name="connsiteY3" fmla="*/ 671616 h 1341953"/>
              <a:gd name="connsiteX4" fmla="*/ 1698570 w 1962473"/>
              <a:gd name="connsiteY4" fmla="*/ 355132 h 1341953"/>
              <a:gd name="connsiteX5" fmla="*/ 1962473 w 1962473"/>
              <a:gd name="connsiteY5" fmla="*/ 0 h 1341953"/>
              <a:gd name="connsiteX0" fmla="*/ 0 w 1962473"/>
              <a:gd name="connsiteY0" fmla="*/ 1341953 h 1341953"/>
              <a:gd name="connsiteX1" fmla="*/ 647512 w 1962473"/>
              <a:gd name="connsiteY1" fmla="*/ 1106965 h 1341953"/>
              <a:gd name="connsiteX2" fmla="*/ 1004491 w 1962473"/>
              <a:gd name="connsiteY2" fmla="*/ 937476 h 1341953"/>
              <a:gd name="connsiteX3" fmla="*/ 1382678 w 1962473"/>
              <a:gd name="connsiteY3" fmla="*/ 671616 h 1341953"/>
              <a:gd name="connsiteX4" fmla="*/ 1698570 w 1962473"/>
              <a:gd name="connsiteY4" fmla="*/ 355132 h 1341953"/>
              <a:gd name="connsiteX5" fmla="*/ 1962473 w 1962473"/>
              <a:gd name="connsiteY5" fmla="*/ 0 h 1341953"/>
              <a:gd name="connsiteX0" fmla="*/ 0 w 1962473"/>
              <a:gd name="connsiteY0" fmla="*/ 1341953 h 1341953"/>
              <a:gd name="connsiteX1" fmla="*/ 647512 w 1962473"/>
              <a:gd name="connsiteY1" fmla="*/ 1106965 h 1341953"/>
              <a:gd name="connsiteX2" fmla="*/ 1004491 w 1962473"/>
              <a:gd name="connsiteY2" fmla="*/ 937476 h 1341953"/>
              <a:gd name="connsiteX3" fmla="*/ 1382678 w 1962473"/>
              <a:gd name="connsiteY3" fmla="*/ 671616 h 1341953"/>
              <a:gd name="connsiteX4" fmla="*/ 1698570 w 1962473"/>
              <a:gd name="connsiteY4" fmla="*/ 355132 h 1341953"/>
              <a:gd name="connsiteX5" fmla="*/ 1962473 w 1962473"/>
              <a:gd name="connsiteY5" fmla="*/ 0 h 1341953"/>
              <a:gd name="connsiteX0" fmla="*/ 0 w 1962473"/>
              <a:gd name="connsiteY0" fmla="*/ 1341953 h 1341953"/>
              <a:gd name="connsiteX1" fmla="*/ 647512 w 1962473"/>
              <a:gd name="connsiteY1" fmla="*/ 1106965 h 1341953"/>
              <a:gd name="connsiteX2" fmla="*/ 1004491 w 1962473"/>
              <a:gd name="connsiteY2" fmla="*/ 937476 h 1341953"/>
              <a:gd name="connsiteX3" fmla="*/ 1359385 w 1962473"/>
              <a:gd name="connsiteY3" fmla="*/ 654261 h 1341953"/>
              <a:gd name="connsiteX4" fmla="*/ 1698570 w 1962473"/>
              <a:gd name="connsiteY4" fmla="*/ 355132 h 1341953"/>
              <a:gd name="connsiteX5" fmla="*/ 1962473 w 1962473"/>
              <a:gd name="connsiteY5" fmla="*/ 0 h 1341953"/>
              <a:gd name="connsiteX0" fmla="*/ 0 w 1962473"/>
              <a:gd name="connsiteY0" fmla="*/ 1341953 h 1341953"/>
              <a:gd name="connsiteX1" fmla="*/ 647512 w 1962473"/>
              <a:gd name="connsiteY1" fmla="*/ 1106965 h 1341953"/>
              <a:gd name="connsiteX2" fmla="*/ 975374 w 1962473"/>
              <a:gd name="connsiteY2" fmla="*/ 911442 h 1341953"/>
              <a:gd name="connsiteX3" fmla="*/ 1359385 w 1962473"/>
              <a:gd name="connsiteY3" fmla="*/ 654261 h 1341953"/>
              <a:gd name="connsiteX4" fmla="*/ 1698570 w 1962473"/>
              <a:gd name="connsiteY4" fmla="*/ 355132 h 1341953"/>
              <a:gd name="connsiteX5" fmla="*/ 1962473 w 1962473"/>
              <a:gd name="connsiteY5" fmla="*/ 0 h 1341953"/>
              <a:gd name="connsiteX0" fmla="*/ 0 w 1962473"/>
              <a:gd name="connsiteY0" fmla="*/ 1341953 h 1341953"/>
              <a:gd name="connsiteX1" fmla="*/ 618395 w 1962473"/>
              <a:gd name="connsiteY1" fmla="*/ 1080932 h 1341953"/>
              <a:gd name="connsiteX2" fmla="*/ 975374 w 1962473"/>
              <a:gd name="connsiteY2" fmla="*/ 911442 h 1341953"/>
              <a:gd name="connsiteX3" fmla="*/ 1359385 w 1962473"/>
              <a:gd name="connsiteY3" fmla="*/ 654261 h 1341953"/>
              <a:gd name="connsiteX4" fmla="*/ 1698570 w 1962473"/>
              <a:gd name="connsiteY4" fmla="*/ 355132 h 1341953"/>
              <a:gd name="connsiteX5" fmla="*/ 1962473 w 1962473"/>
              <a:gd name="connsiteY5" fmla="*/ 0 h 1341953"/>
              <a:gd name="connsiteX0" fmla="*/ 0 w 1956649"/>
              <a:gd name="connsiteY0" fmla="*/ 1298564 h 1298564"/>
              <a:gd name="connsiteX1" fmla="*/ 612571 w 1956649"/>
              <a:gd name="connsiteY1" fmla="*/ 1080932 h 1298564"/>
              <a:gd name="connsiteX2" fmla="*/ 969550 w 1956649"/>
              <a:gd name="connsiteY2" fmla="*/ 911442 h 1298564"/>
              <a:gd name="connsiteX3" fmla="*/ 1353561 w 1956649"/>
              <a:gd name="connsiteY3" fmla="*/ 654261 h 1298564"/>
              <a:gd name="connsiteX4" fmla="*/ 1692746 w 1956649"/>
              <a:gd name="connsiteY4" fmla="*/ 355132 h 1298564"/>
              <a:gd name="connsiteX5" fmla="*/ 1956649 w 1956649"/>
              <a:gd name="connsiteY5" fmla="*/ 0 h 1298564"/>
              <a:gd name="connsiteX0" fmla="*/ 0 w 1956649"/>
              <a:gd name="connsiteY0" fmla="*/ 1298564 h 1298564"/>
              <a:gd name="connsiteX1" fmla="*/ 612571 w 1956649"/>
              <a:gd name="connsiteY1" fmla="*/ 1080932 h 1298564"/>
              <a:gd name="connsiteX2" fmla="*/ 969550 w 1956649"/>
              <a:gd name="connsiteY2" fmla="*/ 911442 h 1298564"/>
              <a:gd name="connsiteX3" fmla="*/ 1353561 w 1956649"/>
              <a:gd name="connsiteY3" fmla="*/ 654261 h 1298564"/>
              <a:gd name="connsiteX4" fmla="*/ 1692746 w 1956649"/>
              <a:gd name="connsiteY4" fmla="*/ 355132 h 1298564"/>
              <a:gd name="connsiteX5" fmla="*/ 1956649 w 1956649"/>
              <a:gd name="connsiteY5" fmla="*/ 0 h 1298564"/>
              <a:gd name="connsiteX0" fmla="*/ 0 w 1956649"/>
              <a:gd name="connsiteY0" fmla="*/ 1298564 h 1298564"/>
              <a:gd name="connsiteX1" fmla="*/ 612571 w 1956649"/>
              <a:gd name="connsiteY1" fmla="*/ 1080932 h 1298564"/>
              <a:gd name="connsiteX2" fmla="*/ 969550 w 1956649"/>
              <a:gd name="connsiteY2" fmla="*/ 911442 h 1298564"/>
              <a:gd name="connsiteX3" fmla="*/ 1285346 w 1956649"/>
              <a:gd name="connsiteY3" fmla="*/ 633366 h 1298564"/>
              <a:gd name="connsiteX4" fmla="*/ 1692746 w 1956649"/>
              <a:gd name="connsiteY4" fmla="*/ 355132 h 1298564"/>
              <a:gd name="connsiteX5" fmla="*/ 1956649 w 1956649"/>
              <a:gd name="connsiteY5" fmla="*/ 0 h 1298564"/>
              <a:gd name="connsiteX0" fmla="*/ 0 w 1956649"/>
              <a:gd name="connsiteY0" fmla="*/ 1298564 h 1298564"/>
              <a:gd name="connsiteX1" fmla="*/ 612571 w 1956649"/>
              <a:gd name="connsiteY1" fmla="*/ 1080932 h 1298564"/>
              <a:gd name="connsiteX2" fmla="*/ 969550 w 1956649"/>
              <a:gd name="connsiteY2" fmla="*/ 911442 h 1298564"/>
              <a:gd name="connsiteX3" fmla="*/ 1285346 w 1956649"/>
              <a:gd name="connsiteY3" fmla="*/ 633366 h 1298564"/>
              <a:gd name="connsiteX4" fmla="*/ 1673256 w 1956649"/>
              <a:gd name="connsiteY4" fmla="*/ 369062 h 1298564"/>
              <a:gd name="connsiteX5" fmla="*/ 1956649 w 1956649"/>
              <a:gd name="connsiteY5" fmla="*/ 0 h 1298564"/>
              <a:gd name="connsiteX0" fmla="*/ 0 w 1956649"/>
              <a:gd name="connsiteY0" fmla="*/ 1298564 h 1298564"/>
              <a:gd name="connsiteX1" fmla="*/ 612571 w 1956649"/>
              <a:gd name="connsiteY1" fmla="*/ 1080932 h 1298564"/>
              <a:gd name="connsiteX2" fmla="*/ 1285346 w 1956649"/>
              <a:gd name="connsiteY2" fmla="*/ 633366 h 1298564"/>
              <a:gd name="connsiteX3" fmla="*/ 1673256 w 1956649"/>
              <a:gd name="connsiteY3" fmla="*/ 369062 h 1298564"/>
              <a:gd name="connsiteX4" fmla="*/ 1956649 w 1956649"/>
              <a:gd name="connsiteY4" fmla="*/ 0 h 1298564"/>
              <a:gd name="connsiteX0" fmla="*/ 0 w 1956649"/>
              <a:gd name="connsiteY0" fmla="*/ 1298564 h 1298564"/>
              <a:gd name="connsiteX1" fmla="*/ 690532 w 1956649"/>
              <a:gd name="connsiteY1" fmla="*/ 969493 h 1298564"/>
              <a:gd name="connsiteX2" fmla="*/ 1285346 w 1956649"/>
              <a:gd name="connsiteY2" fmla="*/ 633366 h 1298564"/>
              <a:gd name="connsiteX3" fmla="*/ 1673256 w 1956649"/>
              <a:gd name="connsiteY3" fmla="*/ 369062 h 1298564"/>
              <a:gd name="connsiteX4" fmla="*/ 1956649 w 1956649"/>
              <a:gd name="connsiteY4" fmla="*/ 0 h 1298564"/>
              <a:gd name="connsiteX0" fmla="*/ 0 w 1956649"/>
              <a:gd name="connsiteY0" fmla="*/ 1298564 h 1298564"/>
              <a:gd name="connsiteX1" fmla="*/ 690532 w 1956649"/>
              <a:gd name="connsiteY1" fmla="*/ 969493 h 1298564"/>
              <a:gd name="connsiteX2" fmla="*/ 1275601 w 1956649"/>
              <a:gd name="connsiteY2" fmla="*/ 668191 h 1298564"/>
              <a:gd name="connsiteX3" fmla="*/ 1673256 w 1956649"/>
              <a:gd name="connsiteY3" fmla="*/ 369062 h 1298564"/>
              <a:gd name="connsiteX4" fmla="*/ 1956649 w 1956649"/>
              <a:gd name="connsiteY4" fmla="*/ 0 h 1298564"/>
              <a:gd name="connsiteX0" fmla="*/ 0 w 1956649"/>
              <a:gd name="connsiteY0" fmla="*/ 1298564 h 1298564"/>
              <a:gd name="connsiteX1" fmla="*/ 690532 w 1956649"/>
              <a:gd name="connsiteY1" fmla="*/ 969493 h 1298564"/>
              <a:gd name="connsiteX2" fmla="*/ 1275601 w 1956649"/>
              <a:gd name="connsiteY2" fmla="*/ 668191 h 1298564"/>
              <a:gd name="connsiteX3" fmla="*/ 1644020 w 1956649"/>
              <a:gd name="connsiteY3" fmla="*/ 382992 h 1298564"/>
              <a:gd name="connsiteX4" fmla="*/ 1956649 w 1956649"/>
              <a:gd name="connsiteY4" fmla="*/ 0 h 1298564"/>
              <a:gd name="connsiteX0" fmla="*/ 0 w 1956649"/>
              <a:gd name="connsiteY0" fmla="*/ 1298564 h 1298564"/>
              <a:gd name="connsiteX1" fmla="*/ 710022 w 1956649"/>
              <a:gd name="connsiteY1" fmla="*/ 997353 h 1298564"/>
              <a:gd name="connsiteX2" fmla="*/ 1275601 w 1956649"/>
              <a:gd name="connsiteY2" fmla="*/ 668191 h 1298564"/>
              <a:gd name="connsiteX3" fmla="*/ 1644020 w 1956649"/>
              <a:gd name="connsiteY3" fmla="*/ 382992 h 1298564"/>
              <a:gd name="connsiteX4" fmla="*/ 1956649 w 1956649"/>
              <a:gd name="connsiteY4" fmla="*/ 0 h 129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6649" h="1298564">
                <a:moveTo>
                  <a:pt x="0" y="1298564"/>
                </a:moveTo>
                <a:cubicBezTo>
                  <a:pt x="167645" y="1251358"/>
                  <a:pt x="497422" y="1102415"/>
                  <a:pt x="710022" y="997353"/>
                </a:cubicBezTo>
                <a:cubicBezTo>
                  <a:pt x="922622" y="892291"/>
                  <a:pt x="1119935" y="770584"/>
                  <a:pt x="1275601" y="668191"/>
                </a:cubicBezTo>
                <a:cubicBezTo>
                  <a:pt x="1431267" y="565798"/>
                  <a:pt x="1530512" y="494357"/>
                  <a:pt x="1644020" y="382992"/>
                </a:cubicBezTo>
                <a:cubicBezTo>
                  <a:pt x="1757528" y="271627"/>
                  <a:pt x="1851845" y="165788"/>
                  <a:pt x="1956649" y="0"/>
                </a:cubicBezTo>
              </a:path>
            </a:pathLst>
          </a:custGeom>
          <a:ln w="22225">
            <a:solidFill>
              <a:schemeClr val="accent2"/>
            </a:solidFill>
            <a:prstDash val="solid"/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1666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11"/>
          <p:cNvSpPr txBox="1"/>
          <p:nvPr/>
        </p:nvSpPr>
        <p:spPr>
          <a:xfrm>
            <a:off x="1127031" y="3946237"/>
            <a:ext cx="2091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Constant Pressure Heat Addition</a:t>
            </a:r>
            <a:endParaRPr kumimoji="1" lang="ja-JP" altLang="en-US" dirty="0"/>
          </a:p>
        </p:txBody>
      </p:sp>
      <p:sp>
        <p:nvSpPr>
          <p:cNvPr id="17" name="矢印: 右 16"/>
          <p:cNvSpPr/>
          <p:nvPr/>
        </p:nvSpPr>
        <p:spPr>
          <a:xfrm rot="3011261">
            <a:off x="2656116" y="3402197"/>
            <a:ext cx="1217751" cy="376161"/>
          </a:xfrm>
          <a:prstGeom prst="rightArrow">
            <a:avLst>
              <a:gd name="adj1" fmla="val 41818"/>
              <a:gd name="adj2" fmla="val 91666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630334" y="3323294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Q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/>
        </p:nvCxnSpPr>
        <p:spPr>
          <a:xfrm flipV="1">
            <a:off x="619737" y="1236617"/>
            <a:ext cx="0" cy="5492156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49028" y="1544707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h</a:t>
            </a:r>
            <a:endParaRPr kumimoji="1" lang="ja-JP" altLang="en-US" dirty="0"/>
          </a:p>
        </p:txBody>
      </p:sp>
      <p:cxnSp>
        <p:nvCxnSpPr>
          <p:cNvPr id="30" name="直線コネクタ 29"/>
          <p:cNvCxnSpPr/>
          <p:nvPr/>
        </p:nvCxnSpPr>
        <p:spPr>
          <a:xfrm>
            <a:off x="619737" y="6728772"/>
            <a:ext cx="6791257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6684103" y="6275264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4016A52E-7875-450B-AB38-2C9853293CDC}"/>
              </a:ext>
            </a:extLst>
          </p:cNvPr>
          <p:cNvSpPr/>
          <p:nvPr/>
        </p:nvSpPr>
        <p:spPr>
          <a:xfrm>
            <a:off x="2246803" y="1976853"/>
            <a:ext cx="2865120" cy="3163702"/>
          </a:xfrm>
          <a:custGeom>
            <a:avLst/>
            <a:gdLst>
              <a:gd name="connsiteX0" fmla="*/ 0 w 1915886"/>
              <a:gd name="connsiteY0" fmla="*/ 1576251 h 1576251"/>
              <a:gd name="connsiteX1" fmla="*/ 539932 w 1915886"/>
              <a:gd name="connsiteY1" fmla="*/ 1471748 h 1576251"/>
              <a:gd name="connsiteX2" fmla="*/ 1210492 w 1915886"/>
              <a:gd name="connsiteY2" fmla="*/ 1140823 h 1576251"/>
              <a:gd name="connsiteX3" fmla="*/ 1672046 w 1915886"/>
              <a:gd name="connsiteY3" fmla="*/ 670560 h 1576251"/>
              <a:gd name="connsiteX4" fmla="*/ 1863634 w 1915886"/>
              <a:gd name="connsiteY4" fmla="*/ 217714 h 1576251"/>
              <a:gd name="connsiteX5" fmla="*/ 1915886 w 1915886"/>
              <a:gd name="connsiteY5" fmla="*/ 0 h 1576251"/>
              <a:gd name="connsiteX0-1" fmla="*/ 0 w 1915886"/>
              <a:gd name="connsiteY0-2" fmla="*/ 1576251 h 1576251"/>
              <a:gd name="connsiteX1-3" fmla="*/ 559285 w 1915886"/>
              <a:gd name="connsiteY1-4" fmla="*/ 1402080 h 1576251"/>
              <a:gd name="connsiteX2-5" fmla="*/ 1210492 w 1915886"/>
              <a:gd name="connsiteY2-6" fmla="*/ 1140823 h 1576251"/>
              <a:gd name="connsiteX3-7" fmla="*/ 1672046 w 1915886"/>
              <a:gd name="connsiteY3-8" fmla="*/ 670560 h 1576251"/>
              <a:gd name="connsiteX4-9" fmla="*/ 1863634 w 1915886"/>
              <a:gd name="connsiteY4-10" fmla="*/ 217714 h 1576251"/>
              <a:gd name="connsiteX5-11" fmla="*/ 1915886 w 1915886"/>
              <a:gd name="connsiteY5-12" fmla="*/ 0 h 1576251"/>
              <a:gd name="connsiteX0-13" fmla="*/ 0 w 1915886"/>
              <a:gd name="connsiteY0-14" fmla="*/ 1576251 h 1576251"/>
              <a:gd name="connsiteX1-15" fmla="*/ 559285 w 1915886"/>
              <a:gd name="connsiteY1-16" fmla="*/ 1402080 h 1576251"/>
              <a:gd name="connsiteX2-17" fmla="*/ 1152436 w 1915886"/>
              <a:gd name="connsiteY2-18" fmla="*/ 1079863 h 1576251"/>
              <a:gd name="connsiteX3-19" fmla="*/ 1672046 w 1915886"/>
              <a:gd name="connsiteY3-20" fmla="*/ 670560 h 1576251"/>
              <a:gd name="connsiteX4-21" fmla="*/ 1863634 w 1915886"/>
              <a:gd name="connsiteY4-22" fmla="*/ 217714 h 1576251"/>
              <a:gd name="connsiteX5-23" fmla="*/ 1915886 w 1915886"/>
              <a:gd name="connsiteY5-24" fmla="*/ 0 h 1576251"/>
              <a:gd name="connsiteX0-25" fmla="*/ 0 w 1915886"/>
              <a:gd name="connsiteY0-26" fmla="*/ 1576251 h 1576251"/>
              <a:gd name="connsiteX1-27" fmla="*/ 559285 w 1915886"/>
              <a:gd name="connsiteY1-28" fmla="*/ 1402080 h 1576251"/>
              <a:gd name="connsiteX2-29" fmla="*/ 1152436 w 1915886"/>
              <a:gd name="connsiteY2-30" fmla="*/ 1079863 h 1576251"/>
              <a:gd name="connsiteX3-31" fmla="*/ 1555931 w 1915886"/>
              <a:gd name="connsiteY3-32" fmla="*/ 687977 h 1576251"/>
              <a:gd name="connsiteX4-33" fmla="*/ 1863634 w 1915886"/>
              <a:gd name="connsiteY4-34" fmla="*/ 217714 h 1576251"/>
              <a:gd name="connsiteX5-35" fmla="*/ 1915886 w 1915886"/>
              <a:gd name="connsiteY5-36" fmla="*/ 0 h 1576251"/>
              <a:gd name="connsiteX0-37" fmla="*/ 0 w 1915886"/>
              <a:gd name="connsiteY0-38" fmla="*/ 1576251 h 1576251"/>
              <a:gd name="connsiteX1-39" fmla="*/ 559285 w 1915886"/>
              <a:gd name="connsiteY1-40" fmla="*/ 1402080 h 1576251"/>
              <a:gd name="connsiteX2-41" fmla="*/ 1152436 w 1915886"/>
              <a:gd name="connsiteY2-42" fmla="*/ 1079863 h 1576251"/>
              <a:gd name="connsiteX3-43" fmla="*/ 1555931 w 1915886"/>
              <a:gd name="connsiteY3-44" fmla="*/ 687977 h 1576251"/>
              <a:gd name="connsiteX4-45" fmla="*/ 1786225 w 1915886"/>
              <a:gd name="connsiteY4-46" fmla="*/ 322217 h 1576251"/>
              <a:gd name="connsiteX5-47" fmla="*/ 1915886 w 1915886"/>
              <a:gd name="connsiteY5-48" fmla="*/ 0 h 1576251"/>
              <a:gd name="connsiteX0-49" fmla="*/ 0 w 1915886"/>
              <a:gd name="connsiteY0-50" fmla="*/ 1576251 h 1576251"/>
              <a:gd name="connsiteX1-51" fmla="*/ 559285 w 1915886"/>
              <a:gd name="connsiteY1-52" fmla="*/ 1402080 h 1576251"/>
              <a:gd name="connsiteX2-53" fmla="*/ 1152436 w 1915886"/>
              <a:gd name="connsiteY2-54" fmla="*/ 1079863 h 1576251"/>
              <a:gd name="connsiteX3-55" fmla="*/ 1555931 w 1915886"/>
              <a:gd name="connsiteY3-56" fmla="*/ 687977 h 1576251"/>
              <a:gd name="connsiteX4-57" fmla="*/ 1786225 w 1915886"/>
              <a:gd name="connsiteY4-58" fmla="*/ 365760 h 1576251"/>
              <a:gd name="connsiteX5-59" fmla="*/ 1915886 w 1915886"/>
              <a:gd name="connsiteY5-60" fmla="*/ 0 h 1576251"/>
              <a:gd name="connsiteX0-61" fmla="*/ 0 w 1915886"/>
              <a:gd name="connsiteY0-62" fmla="*/ 1576251 h 1576251"/>
              <a:gd name="connsiteX1-63" fmla="*/ 559285 w 1915886"/>
              <a:gd name="connsiteY1-64" fmla="*/ 1402080 h 1576251"/>
              <a:gd name="connsiteX2-65" fmla="*/ 1152436 w 1915886"/>
              <a:gd name="connsiteY2-66" fmla="*/ 1079863 h 1576251"/>
              <a:gd name="connsiteX3-67" fmla="*/ 1555931 w 1915886"/>
              <a:gd name="connsiteY3-68" fmla="*/ 687977 h 1576251"/>
              <a:gd name="connsiteX4-69" fmla="*/ 1786225 w 1915886"/>
              <a:gd name="connsiteY4-70" fmla="*/ 365760 h 1576251"/>
              <a:gd name="connsiteX5-71" fmla="*/ 1915886 w 1915886"/>
              <a:gd name="connsiteY5-72" fmla="*/ 0 h 1576251"/>
              <a:gd name="connsiteX0-73" fmla="*/ 0 w 1915886"/>
              <a:gd name="connsiteY0-74" fmla="*/ 1576251 h 1576251"/>
              <a:gd name="connsiteX1-75" fmla="*/ 559285 w 1915886"/>
              <a:gd name="connsiteY1-76" fmla="*/ 1402080 h 1576251"/>
              <a:gd name="connsiteX2-77" fmla="*/ 1152436 w 1915886"/>
              <a:gd name="connsiteY2-78" fmla="*/ 1079863 h 1576251"/>
              <a:gd name="connsiteX3-79" fmla="*/ 1555931 w 1915886"/>
              <a:gd name="connsiteY3-80" fmla="*/ 687977 h 1576251"/>
              <a:gd name="connsiteX4-81" fmla="*/ 1786225 w 1915886"/>
              <a:gd name="connsiteY4-82" fmla="*/ 365760 h 1576251"/>
              <a:gd name="connsiteX5-83" fmla="*/ 1915886 w 1915886"/>
              <a:gd name="connsiteY5-84" fmla="*/ 0 h 1576251"/>
              <a:gd name="connsiteX0-85" fmla="*/ 0 w 1915886"/>
              <a:gd name="connsiteY0-86" fmla="*/ 1576251 h 1576251"/>
              <a:gd name="connsiteX1-87" fmla="*/ 559285 w 1915886"/>
              <a:gd name="connsiteY1-88" fmla="*/ 1402080 h 1576251"/>
              <a:gd name="connsiteX2-89" fmla="*/ 1152436 w 1915886"/>
              <a:gd name="connsiteY2-90" fmla="*/ 1079863 h 1576251"/>
              <a:gd name="connsiteX3-91" fmla="*/ 1517227 w 1915886"/>
              <a:gd name="connsiteY3-92" fmla="*/ 722812 h 1576251"/>
              <a:gd name="connsiteX4-93" fmla="*/ 1786225 w 1915886"/>
              <a:gd name="connsiteY4-94" fmla="*/ 365760 h 1576251"/>
              <a:gd name="connsiteX5-95" fmla="*/ 1915886 w 1915886"/>
              <a:gd name="connsiteY5-96" fmla="*/ 0 h 1576251"/>
              <a:gd name="connsiteX0-97" fmla="*/ 0 w 1915886"/>
              <a:gd name="connsiteY0-98" fmla="*/ 1576251 h 1576251"/>
              <a:gd name="connsiteX1-99" fmla="*/ 559285 w 1915886"/>
              <a:gd name="connsiteY1-100" fmla="*/ 1402080 h 1576251"/>
              <a:gd name="connsiteX2-101" fmla="*/ 1152436 w 1915886"/>
              <a:gd name="connsiteY2-102" fmla="*/ 1079863 h 1576251"/>
              <a:gd name="connsiteX3-103" fmla="*/ 1517227 w 1915886"/>
              <a:gd name="connsiteY3-104" fmla="*/ 722812 h 1576251"/>
              <a:gd name="connsiteX4-105" fmla="*/ 1786225 w 1915886"/>
              <a:gd name="connsiteY4-106" fmla="*/ 365760 h 1576251"/>
              <a:gd name="connsiteX5-107" fmla="*/ 1915886 w 1915886"/>
              <a:gd name="connsiteY5-108" fmla="*/ 0 h 1576251"/>
              <a:gd name="connsiteX0-109" fmla="*/ 0 w 1915886"/>
              <a:gd name="connsiteY0-110" fmla="*/ 1576251 h 1576251"/>
              <a:gd name="connsiteX1-111" fmla="*/ 539189 w 1915886"/>
              <a:gd name="connsiteY1-112" fmla="*/ 1381542 h 1576251"/>
              <a:gd name="connsiteX2-113" fmla="*/ 1152436 w 1915886"/>
              <a:gd name="connsiteY2-114" fmla="*/ 1079863 h 1576251"/>
              <a:gd name="connsiteX3-115" fmla="*/ 1517227 w 1915886"/>
              <a:gd name="connsiteY3-116" fmla="*/ 722812 h 1576251"/>
              <a:gd name="connsiteX4-117" fmla="*/ 1786225 w 1915886"/>
              <a:gd name="connsiteY4-118" fmla="*/ 365760 h 1576251"/>
              <a:gd name="connsiteX5-119" fmla="*/ 1915886 w 1915886"/>
              <a:gd name="connsiteY5-120" fmla="*/ 0 h 1576251"/>
              <a:gd name="connsiteX0-121" fmla="*/ 0 w 1915886"/>
              <a:gd name="connsiteY0-122" fmla="*/ 1576251 h 1576251"/>
              <a:gd name="connsiteX1-123" fmla="*/ 539189 w 1915886"/>
              <a:gd name="connsiteY1-124" fmla="*/ 1381542 h 1576251"/>
              <a:gd name="connsiteX2-125" fmla="*/ 1125641 w 1915886"/>
              <a:gd name="connsiteY2-126" fmla="*/ 1074728 h 1576251"/>
              <a:gd name="connsiteX3-127" fmla="*/ 1517227 w 1915886"/>
              <a:gd name="connsiteY3-128" fmla="*/ 722812 h 1576251"/>
              <a:gd name="connsiteX4-129" fmla="*/ 1786225 w 1915886"/>
              <a:gd name="connsiteY4-130" fmla="*/ 365760 h 1576251"/>
              <a:gd name="connsiteX5-131" fmla="*/ 1915886 w 1915886"/>
              <a:gd name="connsiteY5-132" fmla="*/ 0 h 1576251"/>
              <a:gd name="connsiteX0-133" fmla="*/ 0 w 1915886"/>
              <a:gd name="connsiteY0-134" fmla="*/ 1576251 h 1576251"/>
              <a:gd name="connsiteX1-135" fmla="*/ 539189 w 1915886"/>
              <a:gd name="connsiteY1-136" fmla="*/ 1381542 h 1576251"/>
              <a:gd name="connsiteX2-137" fmla="*/ 1125641 w 1915886"/>
              <a:gd name="connsiteY2-138" fmla="*/ 1074728 h 1576251"/>
              <a:gd name="connsiteX3-139" fmla="*/ 1456937 w 1915886"/>
              <a:gd name="connsiteY3-140" fmla="*/ 758753 h 1576251"/>
              <a:gd name="connsiteX4-141" fmla="*/ 1786225 w 1915886"/>
              <a:gd name="connsiteY4-142" fmla="*/ 365760 h 1576251"/>
              <a:gd name="connsiteX5-143" fmla="*/ 1915886 w 1915886"/>
              <a:gd name="connsiteY5-144" fmla="*/ 0 h 1576251"/>
              <a:gd name="connsiteX0-145" fmla="*/ 0 w 1915886"/>
              <a:gd name="connsiteY0-146" fmla="*/ 1576251 h 1576251"/>
              <a:gd name="connsiteX1-147" fmla="*/ 539189 w 1915886"/>
              <a:gd name="connsiteY1-148" fmla="*/ 1381542 h 1576251"/>
              <a:gd name="connsiteX2-149" fmla="*/ 1125641 w 1915886"/>
              <a:gd name="connsiteY2-150" fmla="*/ 1074728 h 1576251"/>
              <a:gd name="connsiteX3-151" fmla="*/ 1456937 w 1915886"/>
              <a:gd name="connsiteY3-152" fmla="*/ 758753 h 1576251"/>
              <a:gd name="connsiteX4-153" fmla="*/ 1739333 w 1915886"/>
              <a:gd name="connsiteY4-154" fmla="*/ 381164 h 1576251"/>
              <a:gd name="connsiteX5-155" fmla="*/ 1915886 w 1915886"/>
              <a:gd name="connsiteY5-156" fmla="*/ 0 h 1576251"/>
              <a:gd name="connsiteX0-157" fmla="*/ 0 w 1915886"/>
              <a:gd name="connsiteY0-158" fmla="*/ 1576251 h 1576251"/>
              <a:gd name="connsiteX1-159" fmla="*/ 539189 w 1915886"/>
              <a:gd name="connsiteY1-160" fmla="*/ 1381542 h 1576251"/>
              <a:gd name="connsiteX2-161" fmla="*/ 1125641 w 1915886"/>
              <a:gd name="connsiteY2-162" fmla="*/ 1074728 h 1576251"/>
              <a:gd name="connsiteX3-163" fmla="*/ 1423442 w 1915886"/>
              <a:gd name="connsiteY3-164" fmla="*/ 784425 h 1576251"/>
              <a:gd name="connsiteX4-165" fmla="*/ 1739333 w 1915886"/>
              <a:gd name="connsiteY4-166" fmla="*/ 381164 h 1576251"/>
              <a:gd name="connsiteX5-167" fmla="*/ 1915886 w 1915886"/>
              <a:gd name="connsiteY5-168" fmla="*/ 0 h 1576251"/>
              <a:gd name="connsiteX0-169" fmla="*/ 0 w 1915886"/>
              <a:gd name="connsiteY0-170" fmla="*/ 1576251 h 1576251"/>
              <a:gd name="connsiteX1-171" fmla="*/ 539189 w 1915886"/>
              <a:gd name="connsiteY1-172" fmla="*/ 1381542 h 1576251"/>
              <a:gd name="connsiteX2-173" fmla="*/ 1045255 w 1915886"/>
              <a:gd name="connsiteY2-174" fmla="*/ 1084996 h 1576251"/>
              <a:gd name="connsiteX3-175" fmla="*/ 1423442 w 1915886"/>
              <a:gd name="connsiteY3-176" fmla="*/ 784425 h 1576251"/>
              <a:gd name="connsiteX4-177" fmla="*/ 1739333 w 1915886"/>
              <a:gd name="connsiteY4-178" fmla="*/ 381164 h 1576251"/>
              <a:gd name="connsiteX5-179" fmla="*/ 1915886 w 1915886"/>
              <a:gd name="connsiteY5-180" fmla="*/ 0 h 1576251"/>
              <a:gd name="connsiteX0-181" fmla="*/ 0 w 1915886"/>
              <a:gd name="connsiteY0-182" fmla="*/ 1576251 h 1576251"/>
              <a:gd name="connsiteX1-183" fmla="*/ 565985 w 1915886"/>
              <a:gd name="connsiteY1-184" fmla="*/ 1345602 h 1576251"/>
              <a:gd name="connsiteX2-185" fmla="*/ 1045255 w 1915886"/>
              <a:gd name="connsiteY2-186" fmla="*/ 1084996 h 1576251"/>
              <a:gd name="connsiteX3-187" fmla="*/ 1423442 w 1915886"/>
              <a:gd name="connsiteY3-188" fmla="*/ 784425 h 1576251"/>
              <a:gd name="connsiteX4-189" fmla="*/ 1739333 w 1915886"/>
              <a:gd name="connsiteY4-190" fmla="*/ 381164 h 1576251"/>
              <a:gd name="connsiteX5-191" fmla="*/ 1915886 w 1915886"/>
              <a:gd name="connsiteY5-192" fmla="*/ 0 h 157625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915886" h="1576251">
                <a:moveTo>
                  <a:pt x="0" y="1576251"/>
                </a:moveTo>
                <a:cubicBezTo>
                  <a:pt x="202585" y="1498673"/>
                  <a:pt x="391776" y="1427478"/>
                  <a:pt x="565985" y="1345602"/>
                </a:cubicBezTo>
                <a:cubicBezTo>
                  <a:pt x="740194" y="1263726"/>
                  <a:pt x="902345" y="1178526"/>
                  <a:pt x="1045255" y="1084996"/>
                </a:cubicBezTo>
                <a:cubicBezTo>
                  <a:pt x="1188165" y="991466"/>
                  <a:pt x="1307762" y="901730"/>
                  <a:pt x="1423442" y="784425"/>
                </a:cubicBezTo>
                <a:cubicBezTo>
                  <a:pt x="1539122" y="667120"/>
                  <a:pt x="1640635" y="545176"/>
                  <a:pt x="1739333" y="381164"/>
                </a:cubicBezTo>
                <a:cubicBezTo>
                  <a:pt x="1828354" y="225861"/>
                  <a:pt x="1910080" y="52977"/>
                  <a:pt x="1915886" y="0"/>
                </a:cubicBezTo>
              </a:path>
            </a:pathLst>
          </a:cu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EEC8023-C5D9-459A-8530-45E630B32B2E}"/>
              </a:ext>
            </a:extLst>
          </p:cNvPr>
          <p:cNvSpPr txBox="1"/>
          <p:nvPr/>
        </p:nvSpPr>
        <p:spPr>
          <a:xfrm>
            <a:off x="3209085" y="2085173"/>
            <a:ext cx="1989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Const. Pressure Curve</a:t>
            </a:r>
            <a:endParaRPr kumimoji="1" lang="ja-JP" altLang="en-US" dirty="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0258B678-7C74-4074-B43E-A007FCD7A89C}"/>
              </a:ext>
            </a:extLst>
          </p:cNvPr>
          <p:cNvSpPr/>
          <p:nvPr/>
        </p:nvSpPr>
        <p:spPr>
          <a:xfrm>
            <a:off x="2866212" y="3498476"/>
            <a:ext cx="1539530" cy="1292726"/>
          </a:xfrm>
          <a:custGeom>
            <a:avLst/>
            <a:gdLst>
              <a:gd name="connsiteX0" fmla="*/ 0 w 1915886"/>
              <a:gd name="connsiteY0" fmla="*/ 1576251 h 1576251"/>
              <a:gd name="connsiteX1" fmla="*/ 539932 w 1915886"/>
              <a:gd name="connsiteY1" fmla="*/ 1471748 h 1576251"/>
              <a:gd name="connsiteX2" fmla="*/ 1210492 w 1915886"/>
              <a:gd name="connsiteY2" fmla="*/ 1140823 h 1576251"/>
              <a:gd name="connsiteX3" fmla="*/ 1672046 w 1915886"/>
              <a:gd name="connsiteY3" fmla="*/ 670560 h 1576251"/>
              <a:gd name="connsiteX4" fmla="*/ 1863634 w 1915886"/>
              <a:gd name="connsiteY4" fmla="*/ 217714 h 1576251"/>
              <a:gd name="connsiteX5" fmla="*/ 1915886 w 1915886"/>
              <a:gd name="connsiteY5" fmla="*/ 0 h 1576251"/>
              <a:gd name="connsiteX0-1" fmla="*/ 0 w 1915886"/>
              <a:gd name="connsiteY0-2" fmla="*/ 1576251 h 1576251"/>
              <a:gd name="connsiteX1-3" fmla="*/ 559285 w 1915886"/>
              <a:gd name="connsiteY1-4" fmla="*/ 1402080 h 1576251"/>
              <a:gd name="connsiteX2-5" fmla="*/ 1210492 w 1915886"/>
              <a:gd name="connsiteY2-6" fmla="*/ 1140823 h 1576251"/>
              <a:gd name="connsiteX3-7" fmla="*/ 1672046 w 1915886"/>
              <a:gd name="connsiteY3-8" fmla="*/ 670560 h 1576251"/>
              <a:gd name="connsiteX4-9" fmla="*/ 1863634 w 1915886"/>
              <a:gd name="connsiteY4-10" fmla="*/ 217714 h 1576251"/>
              <a:gd name="connsiteX5-11" fmla="*/ 1915886 w 1915886"/>
              <a:gd name="connsiteY5-12" fmla="*/ 0 h 1576251"/>
              <a:gd name="connsiteX0-13" fmla="*/ 0 w 1915886"/>
              <a:gd name="connsiteY0-14" fmla="*/ 1576251 h 1576251"/>
              <a:gd name="connsiteX1-15" fmla="*/ 559285 w 1915886"/>
              <a:gd name="connsiteY1-16" fmla="*/ 1402080 h 1576251"/>
              <a:gd name="connsiteX2-17" fmla="*/ 1152436 w 1915886"/>
              <a:gd name="connsiteY2-18" fmla="*/ 1079863 h 1576251"/>
              <a:gd name="connsiteX3-19" fmla="*/ 1672046 w 1915886"/>
              <a:gd name="connsiteY3-20" fmla="*/ 670560 h 1576251"/>
              <a:gd name="connsiteX4-21" fmla="*/ 1863634 w 1915886"/>
              <a:gd name="connsiteY4-22" fmla="*/ 217714 h 1576251"/>
              <a:gd name="connsiteX5-23" fmla="*/ 1915886 w 1915886"/>
              <a:gd name="connsiteY5-24" fmla="*/ 0 h 1576251"/>
              <a:gd name="connsiteX0-25" fmla="*/ 0 w 1915886"/>
              <a:gd name="connsiteY0-26" fmla="*/ 1576251 h 1576251"/>
              <a:gd name="connsiteX1-27" fmla="*/ 559285 w 1915886"/>
              <a:gd name="connsiteY1-28" fmla="*/ 1402080 h 1576251"/>
              <a:gd name="connsiteX2-29" fmla="*/ 1152436 w 1915886"/>
              <a:gd name="connsiteY2-30" fmla="*/ 1079863 h 1576251"/>
              <a:gd name="connsiteX3-31" fmla="*/ 1555931 w 1915886"/>
              <a:gd name="connsiteY3-32" fmla="*/ 687977 h 1576251"/>
              <a:gd name="connsiteX4-33" fmla="*/ 1863634 w 1915886"/>
              <a:gd name="connsiteY4-34" fmla="*/ 217714 h 1576251"/>
              <a:gd name="connsiteX5-35" fmla="*/ 1915886 w 1915886"/>
              <a:gd name="connsiteY5-36" fmla="*/ 0 h 1576251"/>
              <a:gd name="connsiteX0-37" fmla="*/ 0 w 1915886"/>
              <a:gd name="connsiteY0-38" fmla="*/ 1576251 h 1576251"/>
              <a:gd name="connsiteX1-39" fmla="*/ 559285 w 1915886"/>
              <a:gd name="connsiteY1-40" fmla="*/ 1402080 h 1576251"/>
              <a:gd name="connsiteX2-41" fmla="*/ 1152436 w 1915886"/>
              <a:gd name="connsiteY2-42" fmla="*/ 1079863 h 1576251"/>
              <a:gd name="connsiteX3-43" fmla="*/ 1555931 w 1915886"/>
              <a:gd name="connsiteY3-44" fmla="*/ 687977 h 1576251"/>
              <a:gd name="connsiteX4-45" fmla="*/ 1786225 w 1915886"/>
              <a:gd name="connsiteY4-46" fmla="*/ 322217 h 1576251"/>
              <a:gd name="connsiteX5-47" fmla="*/ 1915886 w 1915886"/>
              <a:gd name="connsiteY5-48" fmla="*/ 0 h 1576251"/>
              <a:gd name="connsiteX0-49" fmla="*/ 0 w 1915886"/>
              <a:gd name="connsiteY0-50" fmla="*/ 1576251 h 1576251"/>
              <a:gd name="connsiteX1-51" fmla="*/ 559285 w 1915886"/>
              <a:gd name="connsiteY1-52" fmla="*/ 1402080 h 1576251"/>
              <a:gd name="connsiteX2-53" fmla="*/ 1152436 w 1915886"/>
              <a:gd name="connsiteY2-54" fmla="*/ 1079863 h 1576251"/>
              <a:gd name="connsiteX3-55" fmla="*/ 1555931 w 1915886"/>
              <a:gd name="connsiteY3-56" fmla="*/ 687977 h 1576251"/>
              <a:gd name="connsiteX4-57" fmla="*/ 1786225 w 1915886"/>
              <a:gd name="connsiteY4-58" fmla="*/ 365760 h 1576251"/>
              <a:gd name="connsiteX5-59" fmla="*/ 1915886 w 1915886"/>
              <a:gd name="connsiteY5-60" fmla="*/ 0 h 1576251"/>
              <a:gd name="connsiteX0-61" fmla="*/ 0 w 1915886"/>
              <a:gd name="connsiteY0-62" fmla="*/ 1576251 h 1576251"/>
              <a:gd name="connsiteX1-63" fmla="*/ 559285 w 1915886"/>
              <a:gd name="connsiteY1-64" fmla="*/ 1402080 h 1576251"/>
              <a:gd name="connsiteX2-65" fmla="*/ 1152436 w 1915886"/>
              <a:gd name="connsiteY2-66" fmla="*/ 1079863 h 1576251"/>
              <a:gd name="connsiteX3-67" fmla="*/ 1555931 w 1915886"/>
              <a:gd name="connsiteY3-68" fmla="*/ 687977 h 1576251"/>
              <a:gd name="connsiteX4-69" fmla="*/ 1786225 w 1915886"/>
              <a:gd name="connsiteY4-70" fmla="*/ 365760 h 1576251"/>
              <a:gd name="connsiteX5-71" fmla="*/ 1915886 w 1915886"/>
              <a:gd name="connsiteY5-72" fmla="*/ 0 h 1576251"/>
              <a:gd name="connsiteX0-73" fmla="*/ 0 w 1915886"/>
              <a:gd name="connsiteY0-74" fmla="*/ 1576251 h 1576251"/>
              <a:gd name="connsiteX1-75" fmla="*/ 559285 w 1915886"/>
              <a:gd name="connsiteY1-76" fmla="*/ 1402080 h 1576251"/>
              <a:gd name="connsiteX2-77" fmla="*/ 1152436 w 1915886"/>
              <a:gd name="connsiteY2-78" fmla="*/ 1079863 h 1576251"/>
              <a:gd name="connsiteX3-79" fmla="*/ 1555931 w 1915886"/>
              <a:gd name="connsiteY3-80" fmla="*/ 687977 h 1576251"/>
              <a:gd name="connsiteX4-81" fmla="*/ 1786225 w 1915886"/>
              <a:gd name="connsiteY4-82" fmla="*/ 365760 h 1576251"/>
              <a:gd name="connsiteX5-83" fmla="*/ 1915886 w 1915886"/>
              <a:gd name="connsiteY5-84" fmla="*/ 0 h 1576251"/>
              <a:gd name="connsiteX0-85" fmla="*/ 0 w 1915886"/>
              <a:gd name="connsiteY0-86" fmla="*/ 1576251 h 1576251"/>
              <a:gd name="connsiteX1-87" fmla="*/ 559285 w 1915886"/>
              <a:gd name="connsiteY1-88" fmla="*/ 1402080 h 1576251"/>
              <a:gd name="connsiteX2-89" fmla="*/ 1152436 w 1915886"/>
              <a:gd name="connsiteY2-90" fmla="*/ 1079863 h 1576251"/>
              <a:gd name="connsiteX3-91" fmla="*/ 1517227 w 1915886"/>
              <a:gd name="connsiteY3-92" fmla="*/ 722812 h 1576251"/>
              <a:gd name="connsiteX4-93" fmla="*/ 1786225 w 1915886"/>
              <a:gd name="connsiteY4-94" fmla="*/ 365760 h 1576251"/>
              <a:gd name="connsiteX5-95" fmla="*/ 1915886 w 1915886"/>
              <a:gd name="connsiteY5-96" fmla="*/ 0 h 1576251"/>
              <a:gd name="connsiteX0-97" fmla="*/ 0 w 1915886"/>
              <a:gd name="connsiteY0-98" fmla="*/ 1576251 h 1576251"/>
              <a:gd name="connsiteX1-99" fmla="*/ 559285 w 1915886"/>
              <a:gd name="connsiteY1-100" fmla="*/ 1402080 h 1576251"/>
              <a:gd name="connsiteX2-101" fmla="*/ 1152436 w 1915886"/>
              <a:gd name="connsiteY2-102" fmla="*/ 1079863 h 1576251"/>
              <a:gd name="connsiteX3-103" fmla="*/ 1517227 w 1915886"/>
              <a:gd name="connsiteY3-104" fmla="*/ 722812 h 1576251"/>
              <a:gd name="connsiteX4-105" fmla="*/ 1786225 w 1915886"/>
              <a:gd name="connsiteY4-106" fmla="*/ 365760 h 1576251"/>
              <a:gd name="connsiteX5-107" fmla="*/ 1915886 w 1915886"/>
              <a:gd name="connsiteY5-108" fmla="*/ 0 h 1576251"/>
              <a:gd name="connsiteX0-109" fmla="*/ 0 w 1915886"/>
              <a:gd name="connsiteY0-110" fmla="*/ 1576251 h 1576251"/>
              <a:gd name="connsiteX1-111" fmla="*/ 539189 w 1915886"/>
              <a:gd name="connsiteY1-112" fmla="*/ 1381542 h 1576251"/>
              <a:gd name="connsiteX2-113" fmla="*/ 1152436 w 1915886"/>
              <a:gd name="connsiteY2-114" fmla="*/ 1079863 h 1576251"/>
              <a:gd name="connsiteX3-115" fmla="*/ 1517227 w 1915886"/>
              <a:gd name="connsiteY3-116" fmla="*/ 722812 h 1576251"/>
              <a:gd name="connsiteX4-117" fmla="*/ 1786225 w 1915886"/>
              <a:gd name="connsiteY4-118" fmla="*/ 365760 h 1576251"/>
              <a:gd name="connsiteX5-119" fmla="*/ 1915886 w 1915886"/>
              <a:gd name="connsiteY5-120" fmla="*/ 0 h 1576251"/>
              <a:gd name="connsiteX0-121" fmla="*/ 0 w 1915886"/>
              <a:gd name="connsiteY0-122" fmla="*/ 1576251 h 1576251"/>
              <a:gd name="connsiteX1-123" fmla="*/ 539189 w 1915886"/>
              <a:gd name="connsiteY1-124" fmla="*/ 1381542 h 1576251"/>
              <a:gd name="connsiteX2-125" fmla="*/ 1125641 w 1915886"/>
              <a:gd name="connsiteY2-126" fmla="*/ 1074728 h 1576251"/>
              <a:gd name="connsiteX3-127" fmla="*/ 1517227 w 1915886"/>
              <a:gd name="connsiteY3-128" fmla="*/ 722812 h 1576251"/>
              <a:gd name="connsiteX4-129" fmla="*/ 1786225 w 1915886"/>
              <a:gd name="connsiteY4-130" fmla="*/ 365760 h 1576251"/>
              <a:gd name="connsiteX5-131" fmla="*/ 1915886 w 1915886"/>
              <a:gd name="connsiteY5-132" fmla="*/ 0 h 1576251"/>
              <a:gd name="connsiteX0-133" fmla="*/ 0 w 1915886"/>
              <a:gd name="connsiteY0-134" fmla="*/ 1576251 h 1576251"/>
              <a:gd name="connsiteX1-135" fmla="*/ 539189 w 1915886"/>
              <a:gd name="connsiteY1-136" fmla="*/ 1381542 h 1576251"/>
              <a:gd name="connsiteX2-137" fmla="*/ 1125641 w 1915886"/>
              <a:gd name="connsiteY2-138" fmla="*/ 1074728 h 1576251"/>
              <a:gd name="connsiteX3-139" fmla="*/ 1456937 w 1915886"/>
              <a:gd name="connsiteY3-140" fmla="*/ 758753 h 1576251"/>
              <a:gd name="connsiteX4-141" fmla="*/ 1786225 w 1915886"/>
              <a:gd name="connsiteY4-142" fmla="*/ 365760 h 1576251"/>
              <a:gd name="connsiteX5-143" fmla="*/ 1915886 w 1915886"/>
              <a:gd name="connsiteY5-144" fmla="*/ 0 h 1576251"/>
              <a:gd name="connsiteX0-145" fmla="*/ 0 w 1915886"/>
              <a:gd name="connsiteY0-146" fmla="*/ 1576251 h 1576251"/>
              <a:gd name="connsiteX1-147" fmla="*/ 539189 w 1915886"/>
              <a:gd name="connsiteY1-148" fmla="*/ 1381542 h 1576251"/>
              <a:gd name="connsiteX2-149" fmla="*/ 1125641 w 1915886"/>
              <a:gd name="connsiteY2-150" fmla="*/ 1074728 h 1576251"/>
              <a:gd name="connsiteX3-151" fmla="*/ 1456937 w 1915886"/>
              <a:gd name="connsiteY3-152" fmla="*/ 758753 h 1576251"/>
              <a:gd name="connsiteX4-153" fmla="*/ 1739333 w 1915886"/>
              <a:gd name="connsiteY4-154" fmla="*/ 381164 h 1576251"/>
              <a:gd name="connsiteX5-155" fmla="*/ 1915886 w 1915886"/>
              <a:gd name="connsiteY5-156" fmla="*/ 0 h 1576251"/>
              <a:gd name="connsiteX0-157" fmla="*/ 0 w 1915886"/>
              <a:gd name="connsiteY0-158" fmla="*/ 1576251 h 1576251"/>
              <a:gd name="connsiteX1-159" fmla="*/ 539189 w 1915886"/>
              <a:gd name="connsiteY1-160" fmla="*/ 1381542 h 1576251"/>
              <a:gd name="connsiteX2-161" fmla="*/ 1125641 w 1915886"/>
              <a:gd name="connsiteY2-162" fmla="*/ 1074728 h 1576251"/>
              <a:gd name="connsiteX3-163" fmla="*/ 1423442 w 1915886"/>
              <a:gd name="connsiteY3-164" fmla="*/ 784425 h 1576251"/>
              <a:gd name="connsiteX4-165" fmla="*/ 1739333 w 1915886"/>
              <a:gd name="connsiteY4-166" fmla="*/ 381164 h 1576251"/>
              <a:gd name="connsiteX5-167" fmla="*/ 1915886 w 1915886"/>
              <a:gd name="connsiteY5-168" fmla="*/ 0 h 1576251"/>
              <a:gd name="connsiteX0-169" fmla="*/ 0 w 1915886"/>
              <a:gd name="connsiteY0-170" fmla="*/ 1576251 h 1576251"/>
              <a:gd name="connsiteX1-171" fmla="*/ 539189 w 1915886"/>
              <a:gd name="connsiteY1-172" fmla="*/ 1381542 h 1576251"/>
              <a:gd name="connsiteX2-173" fmla="*/ 1045255 w 1915886"/>
              <a:gd name="connsiteY2-174" fmla="*/ 1084996 h 1576251"/>
              <a:gd name="connsiteX3-175" fmla="*/ 1423442 w 1915886"/>
              <a:gd name="connsiteY3-176" fmla="*/ 784425 h 1576251"/>
              <a:gd name="connsiteX4-177" fmla="*/ 1739333 w 1915886"/>
              <a:gd name="connsiteY4-178" fmla="*/ 381164 h 1576251"/>
              <a:gd name="connsiteX5-179" fmla="*/ 1915886 w 1915886"/>
              <a:gd name="connsiteY5-180" fmla="*/ 0 h 1576251"/>
              <a:gd name="connsiteX0-181" fmla="*/ 0 w 1915886"/>
              <a:gd name="connsiteY0-182" fmla="*/ 1576251 h 1576251"/>
              <a:gd name="connsiteX1-183" fmla="*/ 565985 w 1915886"/>
              <a:gd name="connsiteY1-184" fmla="*/ 1345602 h 1576251"/>
              <a:gd name="connsiteX2-185" fmla="*/ 1045255 w 1915886"/>
              <a:gd name="connsiteY2-186" fmla="*/ 1084996 h 1576251"/>
              <a:gd name="connsiteX3-187" fmla="*/ 1423442 w 1915886"/>
              <a:gd name="connsiteY3-188" fmla="*/ 784425 h 1576251"/>
              <a:gd name="connsiteX4-189" fmla="*/ 1739333 w 1915886"/>
              <a:gd name="connsiteY4-190" fmla="*/ 381164 h 1576251"/>
              <a:gd name="connsiteX5-191" fmla="*/ 1915886 w 1915886"/>
              <a:gd name="connsiteY5-192" fmla="*/ 0 h 1576251"/>
              <a:gd name="connsiteX0" fmla="*/ 0 w 1950826"/>
              <a:gd name="connsiteY0" fmla="*/ 1476457 h 1476457"/>
              <a:gd name="connsiteX1" fmla="*/ 565985 w 1950826"/>
              <a:gd name="connsiteY1" fmla="*/ 1245808 h 1476457"/>
              <a:gd name="connsiteX2" fmla="*/ 1045255 w 1950826"/>
              <a:gd name="connsiteY2" fmla="*/ 985202 h 1476457"/>
              <a:gd name="connsiteX3" fmla="*/ 1423442 w 1950826"/>
              <a:gd name="connsiteY3" fmla="*/ 684631 h 1476457"/>
              <a:gd name="connsiteX4" fmla="*/ 1739333 w 1950826"/>
              <a:gd name="connsiteY4" fmla="*/ 281370 h 1476457"/>
              <a:gd name="connsiteX5" fmla="*/ 1950826 w 1950826"/>
              <a:gd name="connsiteY5" fmla="*/ 0 h 1476457"/>
              <a:gd name="connsiteX0" fmla="*/ 0 w 1950826"/>
              <a:gd name="connsiteY0" fmla="*/ 1476457 h 1476457"/>
              <a:gd name="connsiteX1" fmla="*/ 565985 w 1950826"/>
              <a:gd name="connsiteY1" fmla="*/ 1245808 h 1476457"/>
              <a:gd name="connsiteX2" fmla="*/ 1045255 w 1950826"/>
              <a:gd name="connsiteY2" fmla="*/ 985202 h 1476457"/>
              <a:gd name="connsiteX3" fmla="*/ 1423442 w 1950826"/>
              <a:gd name="connsiteY3" fmla="*/ 684631 h 1476457"/>
              <a:gd name="connsiteX4" fmla="*/ 1739333 w 1950826"/>
              <a:gd name="connsiteY4" fmla="*/ 346453 h 1476457"/>
              <a:gd name="connsiteX5" fmla="*/ 1950826 w 1950826"/>
              <a:gd name="connsiteY5" fmla="*/ 0 h 1476457"/>
              <a:gd name="connsiteX0" fmla="*/ 0 w 1950826"/>
              <a:gd name="connsiteY0" fmla="*/ 1428730 h 1428730"/>
              <a:gd name="connsiteX1" fmla="*/ 565985 w 1950826"/>
              <a:gd name="connsiteY1" fmla="*/ 1198081 h 1428730"/>
              <a:gd name="connsiteX2" fmla="*/ 1045255 w 1950826"/>
              <a:gd name="connsiteY2" fmla="*/ 937475 h 1428730"/>
              <a:gd name="connsiteX3" fmla="*/ 1423442 w 1950826"/>
              <a:gd name="connsiteY3" fmla="*/ 636904 h 1428730"/>
              <a:gd name="connsiteX4" fmla="*/ 1739333 w 1950826"/>
              <a:gd name="connsiteY4" fmla="*/ 298726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565985 w 1950826"/>
              <a:gd name="connsiteY1" fmla="*/ 1198081 h 1428730"/>
              <a:gd name="connsiteX2" fmla="*/ 1045255 w 1950826"/>
              <a:gd name="connsiteY2" fmla="*/ 937475 h 1428730"/>
              <a:gd name="connsiteX3" fmla="*/ 1423442 w 1950826"/>
              <a:gd name="connsiteY3" fmla="*/ 636904 h 1428730"/>
              <a:gd name="connsiteX4" fmla="*/ 1704393 w 1950826"/>
              <a:gd name="connsiteY4" fmla="*/ 376826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565985 w 1950826"/>
              <a:gd name="connsiteY1" fmla="*/ 1198081 h 1428730"/>
              <a:gd name="connsiteX2" fmla="*/ 1045255 w 1950826"/>
              <a:gd name="connsiteY2" fmla="*/ 937475 h 1428730"/>
              <a:gd name="connsiteX3" fmla="*/ 1423442 w 1950826"/>
              <a:gd name="connsiteY3" fmla="*/ 636904 h 1428730"/>
              <a:gd name="connsiteX4" fmla="*/ 1704393 w 1950826"/>
              <a:gd name="connsiteY4" fmla="*/ 376826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565985 w 1950826"/>
              <a:gd name="connsiteY1" fmla="*/ 1198081 h 1428730"/>
              <a:gd name="connsiteX2" fmla="*/ 1045255 w 1950826"/>
              <a:gd name="connsiteY2" fmla="*/ 937475 h 1428730"/>
              <a:gd name="connsiteX3" fmla="*/ 1423442 w 1950826"/>
              <a:gd name="connsiteY3" fmla="*/ 636904 h 1428730"/>
              <a:gd name="connsiteX4" fmla="*/ 1704393 w 1950826"/>
              <a:gd name="connsiteY4" fmla="*/ 376826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565985 w 1950826"/>
              <a:gd name="connsiteY1" fmla="*/ 1198081 h 1428730"/>
              <a:gd name="connsiteX2" fmla="*/ 1045255 w 1950826"/>
              <a:gd name="connsiteY2" fmla="*/ 937475 h 1428730"/>
              <a:gd name="connsiteX3" fmla="*/ 1423442 w 1950826"/>
              <a:gd name="connsiteY3" fmla="*/ 636904 h 1428730"/>
              <a:gd name="connsiteX4" fmla="*/ 1704393 w 1950826"/>
              <a:gd name="connsiteY4" fmla="*/ 376826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565985 w 1950826"/>
              <a:gd name="connsiteY1" fmla="*/ 1198081 h 1428730"/>
              <a:gd name="connsiteX2" fmla="*/ 1045255 w 1950826"/>
              <a:gd name="connsiteY2" fmla="*/ 937475 h 1428730"/>
              <a:gd name="connsiteX3" fmla="*/ 1423442 w 1950826"/>
              <a:gd name="connsiteY3" fmla="*/ 636904 h 1428730"/>
              <a:gd name="connsiteX4" fmla="*/ 1686923 w 1950826"/>
              <a:gd name="connsiteY4" fmla="*/ 411537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565985 w 1950826"/>
              <a:gd name="connsiteY1" fmla="*/ 1198081 h 1428730"/>
              <a:gd name="connsiteX2" fmla="*/ 1045255 w 1950826"/>
              <a:gd name="connsiteY2" fmla="*/ 937475 h 1428730"/>
              <a:gd name="connsiteX3" fmla="*/ 1382678 w 1950826"/>
              <a:gd name="connsiteY3" fmla="*/ 758393 h 1428730"/>
              <a:gd name="connsiteX4" fmla="*/ 1686923 w 1950826"/>
              <a:gd name="connsiteY4" fmla="*/ 411537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565985 w 1950826"/>
              <a:gd name="connsiteY1" fmla="*/ 1198081 h 1428730"/>
              <a:gd name="connsiteX2" fmla="*/ 1004491 w 1950826"/>
              <a:gd name="connsiteY2" fmla="*/ 998219 h 1428730"/>
              <a:gd name="connsiteX3" fmla="*/ 1382678 w 1950826"/>
              <a:gd name="connsiteY3" fmla="*/ 758393 h 1428730"/>
              <a:gd name="connsiteX4" fmla="*/ 1686923 w 1950826"/>
              <a:gd name="connsiteY4" fmla="*/ 411537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647512 w 1950826"/>
              <a:gd name="connsiteY1" fmla="*/ 1193742 h 1428730"/>
              <a:gd name="connsiteX2" fmla="*/ 1004491 w 1950826"/>
              <a:gd name="connsiteY2" fmla="*/ 998219 h 1428730"/>
              <a:gd name="connsiteX3" fmla="*/ 1382678 w 1950826"/>
              <a:gd name="connsiteY3" fmla="*/ 758393 h 1428730"/>
              <a:gd name="connsiteX4" fmla="*/ 1686923 w 1950826"/>
              <a:gd name="connsiteY4" fmla="*/ 411537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647512 w 1950826"/>
              <a:gd name="connsiteY1" fmla="*/ 1193742 h 1428730"/>
              <a:gd name="connsiteX2" fmla="*/ 1004491 w 1950826"/>
              <a:gd name="connsiteY2" fmla="*/ 998219 h 1428730"/>
              <a:gd name="connsiteX3" fmla="*/ 1382678 w 1950826"/>
              <a:gd name="connsiteY3" fmla="*/ 758393 h 1428730"/>
              <a:gd name="connsiteX4" fmla="*/ 1698570 w 1950826"/>
              <a:gd name="connsiteY4" fmla="*/ 441909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647512 w 1950826"/>
              <a:gd name="connsiteY1" fmla="*/ 1193742 h 1428730"/>
              <a:gd name="connsiteX2" fmla="*/ 1004491 w 1950826"/>
              <a:gd name="connsiteY2" fmla="*/ 1024253 h 1428730"/>
              <a:gd name="connsiteX3" fmla="*/ 1382678 w 1950826"/>
              <a:gd name="connsiteY3" fmla="*/ 758393 h 1428730"/>
              <a:gd name="connsiteX4" fmla="*/ 1698570 w 1950826"/>
              <a:gd name="connsiteY4" fmla="*/ 441909 h 1428730"/>
              <a:gd name="connsiteX5" fmla="*/ 1950826 w 1950826"/>
              <a:gd name="connsiteY5" fmla="*/ 0 h 1428730"/>
              <a:gd name="connsiteX0" fmla="*/ 0 w 1962473"/>
              <a:gd name="connsiteY0" fmla="*/ 1341953 h 1341953"/>
              <a:gd name="connsiteX1" fmla="*/ 647512 w 1962473"/>
              <a:gd name="connsiteY1" fmla="*/ 1106965 h 1341953"/>
              <a:gd name="connsiteX2" fmla="*/ 1004491 w 1962473"/>
              <a:gd name="connsiteY2" fmla="*/ 937476 h 1341953"/>
              <a:gd name="connsiteX3" fmla="*/ 1382678 w 1962473"/>
              <a:gd name="connsiteY3" fmla="*/ 671616 h 1341953"/>
              <a:gd name="connsiteX4" fmla="*/ 1698570 w 1962473"/>
              <a:gd name="connsiteY4" fmla="*/ 355132 h 1341953"/>
              <a:gd name="connsiteX5" fmla="*/ 1962473 w 1962473"/>
              <a:gd name="connsiteY5" fmla="*/ 0 h 1341953"/>
              <a:gd name="connsiteX0" fmla="*/ 0 w 1962473"/>
              <a:gd name="connsiteY0" fmla="*/ 1341953 h 1341953"/>
              <a:gd name="connsiteX1" fmla="*/ 647512 w 1962473"/>
              <a:gd name="connsiteY1" fmla="*/ 1106965 h 1341953"/>
              <a:gd name="connsiteX2" fmla="*/ 1004491 w 1962473"/>
              <a:gd name="connsiteY2" fmla="*/ 937476 h 1341953"/>
              <a:gd name="connsiteX3" fmla="*/ 1382678 w 1962473"/>
              <a:gd name="connsiteY3" fmla="*/ 671616 h 1341953"/>
              <a:gd name="connsiteX4" fmla="*/ 1698570 w 1962473"/>
              <a:gd name="connsiteY4" fmla="*/ 355132 h 1341953"/>
              <a:gd name="connsiteX5" fmla="*/ 1962473 w 1962473"/>
              <a:gd name="connsiteY5" fmla="*/ 0 h 1341953"/>
              <a:gd name="connsiteX0" fmla="*/ 0 w 1962473"/>
              <a:gd name="connsiteY0" fmla="*/ 1341953 h 1341953"/>
              <a:gd name="connsiteX1" fmla="*/ 647512 w 1962473"/>
              <a:gd name="connsiteY1" fmla="*/ 1106965 h 1341953"/>
              <a:gd name="connsiteX2" fmla="*/ 1004491 w 1962473"/>
              <a:gd name="connsiteY2" fmla="*/ 937476 h 1341953"/>
              <a:gd name="connsiteX3" fmla="*/ 1382678 w 1962473"/>
              <a:gd name="connsiteY3" fmla="*/ 671616 h 1341953"/>
              <a:gd name="connsiteX4" fmla="*/ 1698570 w 1962473"/>
              <a:gd name="connsiteY4" fmla="*/ 355132 h 1341953"/>
              <a:gd name="connsiteX5" fmla="*/ 1962473 w 1962473"/>
              <a:gd name="connsiteY5" fmla="*/ 0 h 1341953"/>
              <a:gd name="connsiteX0" fmla="*/ 0 w 1962473"/>
              <a:gd name="connsiteY0" fmla="*/ 1341953 h 1341953"/>
              <a:gd name="connsiteX1" fmla="*/ 647512 w 1962473"/>
              <a:gd name="connsiteY1" fmla="*/ 1106965 h 1341953"/>
              <a:gd name="connsiteX2" fmla="*/ 1004491 w 1962473"/>
              <a:gd name="connsiteY2" fmla="*/ 937476 h 1341953"/>
              <a:gd name="connsiteX3" fmla="*/ 1359385 w 1962473"/>
              <a:gd name="connsiteY3" fmla="*/ 654261 h 1341953"/>
              <a:gd name="connsiteX4" fmla="*/ 1698570 w 1962473"/>
              <a:gd name="connsiteY4" fmla="*/ 355132 h 1341953"/>
              <a:gd name="connsiteX5" fmla="*/ 1962473 w 1962473"/>
              <a:gd name="connsiteY5" fmla="*/ 0 h 1341953"/>
              <a:gd name="connsiteX0" fmla="*/ 0 w 1962473"/>
              <a:gd name="connsiteY0" fmla="*/ 1341953 h 1341953"/>
              <a:gd name="connsiteX1" fmla="*/ 647512 w 1962473"/>
              <a:gd name="connsiteY1" fmla="*/ 1106965 h 1341953"/>
              <a:gd name="connsiteX2" fmla="*/ 975374 w 1962473"/>
              <a:gd name="connsiteY2" fmla="*/ 911442 h 1341953"/>
              <a:gd name="connsiteX3" fmla="*/ 1359385 w 1962473"/>
              <a:gd name="connsiteY3" fmla="*/ 654261 h 1341953"/>
              <a:gd name="connsiteX4" fmla="*/ 1698570 w 1962473"/>
              <a:gd name="connsiteY4" fmla="*/ 355132 h 1341953"/>
              <a:gd name="connsiteX5" fmla="*/ 1962473 w 1962473"/>
              <a:gd name="connsiteY5" fmla="*/ 0 h 1341953"/>
              <a:gd name="connsiteX0" fmla="*/ 0 w 1962473"/>
              <a:gd name="connsiteY0" fmla="*/ 1341953 h 1341953"/>
              <a:gd name="connsiteX1" fmla="*/ 618395 w 1962473"/>
              <a:gd name="connsiteY1" fmla="*/ 1080932 h 1341953"/>
              <a:gd name="connsiteX2" fmla="*/ 975374 w 1962473"/>
              <a:gd name="connsiteY2" fmla="*/ 911442 h 1341953"/>
              <a:gd name="connsiteX3" fmla="*/ 1359385 w 1962473"/>
              <a:gd name="connsiteY3" fmla="*/ 654261 h 1341953"/>
              <a:gd name="connsiteX4" fmla="*/ 1698570 w 1962473"/>
              <a:gd name="connsiteY4" fmla="*/ 355132 h 1341953"/>
              <a:gd name="connsiteX5" fmla="*/ 1962473 w 1962473"/>
              <a:gd name="connsiteY5" fmla="*/ 0 h 1341953"/>
              <a:gd name="connsiteX0" fmla="*/ 0 w 1956649"/>
              <a:gd name="connsiteY0" fmla="*/ 1298564 h 1298564"/>
              <a:gd name="connsiteX1" fmla="*/ 612571 w 1956649"/>
              <a:gd name="connsiteY1" fmla="*/ 1080932 h 1298564"/>
              <a:gd name="connsiteX2" fmla="*/ 969550 w 1956649"/>
              <a:gd name="connsiteY2" fmla="*/ 911442 h 1298564"/>
              <a:gd name="connsiteX3" fmla="*/ 1353561 w 1956649"/>
              <a:gd name="connsiteY3" fmla="*/ 654261 h 1298564"/>
              <a:gd name="connsiteX4" fmla="*/ 1692746 w 1956649"/>
              <a:gd name="connsiteY4" fmla="*/ 355132 h 1298564"/>
              <a:gd name="connsiteX5" fmla="*/ 1956649 w 1956649"/>
              <a:gd name="connsiteY5" fmla="*/ 0 h 1298564"/>
              <a:gd name="connsiteX0" fmla="*/ 0 w 1956649"/>
              <a:gd name="connsiteY0" fmla="*/ 1298564 h 1298564"/>
              <a:gd name="connsiteX1" fmla="*/ 612571 w 1956649"/>
              <a:gd name="connsiteY1" fmla="*/ 1080932 h 1298564"/>
              <a:gd name="connsiteX2" fmla="*/ 969550 w 1956649"/>
              <a:gd name="connsiteY2" fmla="*/ 911442 h 1298564"/>
              <a:gd name="connsiteX3" fmla="*/ 1353561 w 1956649"/>
              <a:gd name="connsiteY3" fmla="*/ 654261 h 1298564"/>
              <a:gd name="connsiteX4" fmla="*/ 1692746 w 1956649"/>
              <a:gd name="connsiteY4" fmla="*/ 355132 h 1298564"/>
              <a:gd name="connsiteX5" fmla="*/ 1956649 w 1956649"/>
              <a:gd name="connsiteY5" fmla="*/ 0 h 1298564"/>
              <a:gd name="connsiteX0" fmla="*/ 0 w 1956649"/>
              <a:gd name="connsiteY0" fmla="*/ 1298564 h 1298564"/>
              <a:gd name="connsiteX1" fmla="*/ 612571 w 1956649"/>
              <a:gd name="connsiteY1" fmla="*/ 1080932 h 1298564"/>
              <a:gd name="connsiteX2" fmla="*/ 969550 w 1956649"/>
              <a:gd name="connsiteY2" fmla="*/ 911442 h 1298564"/>
              <a:gd name="connsiteX3" fmla="*/ 1285346 w 1956649"/>
              <a:gd name="connsiteY3" fmla="*/ 633366 h 1298564"/>
              <a:gd name="connsiteX4" fmla="*/ 1692746 w 1956649"/>
              <a:gd name="connsiteY4" fmla="*/ 355132 h 1298564"/>
              <a:gd name="connsiteX5" fmla="*/ 1956649 w 1956649"/>
              <a:gd name="connsiteY5" fmla="*/ 0 h 1298564"/>
              <a:gd name="connsiteX0" fmla="*/ 0 w 1956649"/>
              <a:gd name="connsiteY0" fmla="*/ 1298564 h 1298564"/>
              <a:gd name="connsiteX1" fmla="*/ 612571 w 1956649"/>
              <a:gd name="connsiteY1" fmla="*/ 1080932 h 1298564"/>
              <a:gd name="connsiteX2" fmla="*/ 969550 w 1956649"/>
              <a:gd name="connsiteY2" fmla="*/ 911442 h 1298564"/>
              <a:gd name="connsiteX3" fmla="*/ 1285346 w 1956649"/>
              <a:gd name="connsiteY3" fmla="*/ 633366 h 1298564"/>
              <a:gd name="connsiteX4" fmla="*/ 1673256 w 1956649"/>
              <a:gd name="connsiteY4" fmla="*/ 369062 h 1298564"/>
              <a:gd name="connsiteX5" fmla="*/ 1956649 w 1956649"/>
              <a:gd name="connsiteY5" fmla="*/ 0 h 1298564"/>
              <a:gd name="connsiteX0" fmla="*/ 0 w 1956649"/>
              <a:gd name="connsiteY0" fmla="*/ 1298564 h 1298564"/>
              <a:gd name="connsiteX1" fmla="*/ 612571 w 1956649"/>
              <a:gd name="connsiteY1" fmla="*/ 1080932 h 1298564"/>
              <a:gd name="connsiteX2" fmla="*/ 1285346 w 1956649"/>
              <a:gd name="connsiteY2" fmla="*/ 633366 h 1298564"/>
              <a:gd name="connsiteX3" fmla="*/ 1673256 w 1956649"/>
              <a:gd name="connsiteY3" fmla="*/ 369062 h 1298564"/>
              <a:gd name="connsiteX4" fmla="*/ 1956649 w 1956649"/>
              <a:gd name="connsiteY4" fmla="*/ 0 h 1298564"/>
              <a:gd name="connsiteX0" fmla="*/ 0 w 1956649"/>
              <a:gd name="connsiteY0" fmla="*/ 1298564 h 1298564"/>
              <a:gd name="connsiteX1" fmla="*/ 690532 w 1956649"/>
              <a:gd name="connsiteY1" fmla="*/ 969493 h 1298564"/>
              <a:gd name="connsiteX2" fmla="*/ 1285346 w 1956649"/>
              <a:gd name="connsiteY2" fmla="*/ 633366 h 1298564"/>
              <a:gd name="connsiteX3" fmla="*/ 1673256 w 1956649"/>
              <a:gd name="connsiteY3" fmla="*/ 369062 h 1298564"/>
              <a:gd name="connsiteX4" fmla="*/ 1956649 w 1956649"/>
              <a:gd name="connsiteY4" fmla="*/ 0 h 1298564"/>
              <a:gd name="connsiteX0" fmla="*/ 0 w 1956649"/>
              <a:gd name="connsiteY0" fmla="*/ 1298564 h 1298564"/>
              <a:gd name="connsiteX1" fmla="*/ 690532 w 1956649"/>
              <a:gd name="connsiteY1" fmla="*/ 969493 h 1298564"/>
              <a:gd name="connsiteX2" fmla="*/ 1275601 w 1956649"/>
              <a:gd name="connsiteY2" fmla="*/ 668191 h 1298564"/>
              <a:gd name="connsiteX3" fmla="*/ 1673256 w 1956649"/>
              <a:gd name="connsiteY3" fmla="*/ 369062 h 1298564"/>
              <a:gd name="connsiteX4" fmla="*/ 1956649 w 1956649"/>
              <a:gd name="connsiteY4" fmla="*/ 0 h 1298564"/>
              <a:gd name="connsiteX0" fmla="*/ 0 w 1956649"/>
              <a:gd name="connsiteY0" fmla="*/ 1298564 h 1298564"/>
              <a:gd name="connsiteX1" fmla="*/ 690532 w 1956649"/>
              <a:gd name="connsiteY1" fmla="*/ 969493 h 1298564"/>
              <a:gd name="connsiteX2" fmla="*/ 1275601 w 1956649"/>
              <a:gd name="connsiteY2" fmla="*/ 668191 h 1298564"/>
              <a:gd name="connsiteX3" fmla="*/ 1644020 w 1956649"/>
              <a:gd name="connsiteY3" fmla="*/ 382992 h 1298564"/>
              <a:gd name="connsiteX4" fmla="*/ 1956649 w 1956649"/>
              <a:gd name="connsiteY4" fmla="*/ 0 h 1298564"/>
              <a:gd name="connsiteX0" fmla="*/ 0 w 1956649"/>
              <a:gd name="connsiteY0" fmla="*/ 1298564 h 1298564"/>
              <a:gd name="connsiteX1" fmla="*/ 710022 w 1956649"/>
              <a:gd name="connsiteY1" fmla="*/ 997353 h 1298564"/>
              <a:gd name="connsiteX2" fmla="*/ 1275601 w 1956649"/>
              <a:gd name="connsiteY2" fmla="*/ 668191 h 1298564"/>
              <a:gd name="connsiteX3" fmla="*/ 1644020 w 1956649"/>
              <a:gd name="connsiteY3" fmla="*/ 382992 h 1298564"/>
              <a:gd name="connsiteX4" fmla="*/ 1956649 w 1956649"/>
              <a:gd name="connsiteY4" fmla="*/ 0 h 1298564"/>
              <a:gd name="connsiteX0" fmla="*/ 0 w 1956649"/>
              <a:gd name="connsiteY0" fmla="*/ 1298564 h 1298564"/>
              <a:gd name="connsiteX1" fmla="*/ 710022 w 1956649"/>
              <a:gd name="connsiteY1" fmla="*/ 997353 h 1298564"/>
              <a:gd name="connsiteX2" fmla="*/ 1275601 w 1956649"/>
              <a:gd name="connsiteY2" fmla="*/ 668191 h 1298564"/>
              <a:gd name="connsiteX3" fmla="*/ 1527079 w 1956649"/>
              <a:gd name="connsiteY3" fmla="*/ 355132 h 1298564"/>
              <a:gd name="connsiteX4" fmla="*/ 1956649 w 1956649"/>
              <a:gd name="connsiteY4" fmla="*/ 0 h 1298564"/>
              <a:gd name="connsiteX0" fmla="*/ 0 w 1956649"/>
              <a:gd name="connsiteY0" fmla="*/ 1298564 h 1298564"/>
              <a:gd name="connsiteX1" fmla="*/ 710022 w 1956649"/>
              <a:gd name="connsiteY1" fmla="*/ 997353 h 1298564"/>
              <a:gd name="connsiteX2" fmla="*/ 1139170 w 1956649"/>
              <a:gd name="connsiteY2" fmla="*/ 612471 h 1298564"/>
              <a:gd name="connsiteX3" fmla="*/ 1527079 w 1956649"/>
              <a:gd name="connsiteY3" fmla="*/ 355132 h 1298564"/>
              <a:gd name="connsiteX4" fmla="*/ 1956649 w 1956649"/>
              <a:gd name="connsiteY4" fmla="*/ 0 h 1298564"/>
              <a:gd name="connsiteX0" fmla="*/ 0 w 1956649"/>
              <a:gd name="connsiteY0" fmla="*/ 1298564 h 1298564"/>
              <a:gd name="connsiteX1" fmla="*/ 641806 w 1956649"/>
              <a:gd name="connsiteY1" fmla="*/ 885913 h 1298564"/>
              <a:gd name="connsiteX2" fmla="*/ 1139170 w 1956649"/>
              <a:gd name="connsiteY2" fmla="*/ 612471 h 1298564"/>
              <a:gd name="connsiteX3" fmla="*/ 1527079 w 1956649"/>
              <a:gd name="connsiteY3" fmla="*/ 355132 h 1298564"/>
              <a:gd name="connsiteX4" fmla="*/ 1956649 w 1956649"/>
              <a:gd name="connsiteY4" fmla="*/ 0 h 1298564"/>
              <a:gd name="connsiteX0" fmla="*/ 0 w 1868943"/>
              <a:gd name="connsiteY0" fmla="*/ 1235880 h 1235880"/>
              <a:gd name="connsiteX1" fmla="*/ 641806 w 1868943"/>
              <a:gd name="connsiteY1" fmla="*/ 823229 h 1235880"/>
              <a:gd name="connsiteX2" fmla="*/ 1139170 w 1868943"/>
              <a:gd name="connsiteY2" fmla="*/ 549787 h 1235880"/>
              <a:gd name="connsiteX3" fmla="*/ 1527079 w 1868943"/>
              <a:gd name="connsiteY3" fmla="*/ 292448 h 1235880"/>
              <a:gd name="connsiteX4" fmla="*/ 1868943 w 1868943"/>
              <a:gd name="connsiteY4" fmla="*/ 0 h 1235880"/>
              <a:gd name="connsiteX0" fmla="*/ 0 w 1868943"/>
              <a:gd name="connsiteY0" fmla="*/ 1235880 h 1235880"/>
              <a:gd name="connsiteX1" fmla="*/ 641806 w 1868943"/>
              <a:gd name="connsiteY1" fmla="*/ 823229 h 1235880"/>
              <a:gd name="connsiteX2" fmla="*/ 1139170 w 1868943"/>
              <a:gd name="connsiteY2" fmla="*/ 549787 h 1235880"/>
              <a:gd name="connsiteX3" fmla="*/ 1527079 w 1868943"/>
              <a:gd name="connsiteY3" fmla="*/ 292448 h 1235880"/>
              <a:gd name="connsiteX4" fmla="*/ 1868943 w 1868943"/>
              <a:gd name="connsiteY4" fmla="*/ 0 h 1235880"/>
              <a:gd name="connsiteX0" fmla="*/ 0 w 1868943"/>
              <a:gd name="connsiteY0" fmla="*/ 1235880 h 1235880"/>
              <a:gd name="connsiteX1" fmla="*/ 641806 w 1868943"/>
              <a:gd name="connsiteY1" fmla="*/ 823229 h 1235880"/>
              <a:gd name="connsiteX2" fmla="*/ 1139170 w 1868943"/>
              <a:gd name="connsiteY2" fmla="*/ 549787 h 1235880"/>
              <a:gd name="connsiteX3" fmla="*/ 1527079 w 1868943"/>
              <a:gd name="connsiteY3" fmla="*/ 292448 h 1235880"/>
              <a:gd name="connsiteX4" fmla="*/ 1868943 w 1868943"/>
              <a:gd name="connsiteY4" fmla="*/ 0 h 1235880"/>
              <a:gd name="connsiteX0" fmla="*/ 0 w 1722767"/>
              <a:gd name="connsiteY0" fmla="*/ 1033896 h 1033896"/>
              <a:gd name="connsiteX1" fmla="*/ 495630 w 1722767"/>
              <a:gd name="connsiteY1" fmla="*/ 823229 h 1033896"/>
              <a:gd name="connsiteX2" fmla="*/ 992994 w 1722767"/>
              <a:gd name="connsiteY2" fmla="*/ 549787 h 1033896"/>
              <a:gd name="connsiteX3" fmla="*/ 1380903 w 1722767"/>
              <a:gd name="connsiteY3" fmla="*/ 292448 h 1033896"/>
              <a:gd name="connsiteX4" fmla="*/ 1722767 w 1722767"/>
              <a:gd name="connsiteY4" fmla="*/ 0 h 103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2767" h="1033896">
                <a:moveTo>
                  <a:pt x="0" y="1033896"/>
                </a:moveTo>
                <a:cubicBezTo>
                  <a:pt x="167645" y="986690"/>
                  <a:pt x="330131" y="903914"/>
                  <a:pt x="495630" y="823229"/>
                </a:cubicBezTo>
                <a:cubicBezTo>
                  <a:pt x="661129" y="742544"/>
                  <a:pt x="845449" y="638250"/>
                  <a:pt x="992994" y="549787"/>
                </a:cubicBezTo>
                <a:cubicBezTo>
                  <a:pt x="1140539" y="461324"/>
                  <a:pt x="1259274" y="384079"/>
                  <a:pt x="1380903" y="292448"/>
                </a:cubicBezTo>
                <a:cubicBezTo>
                  <a:pt x="1502532" y="200817"/>
                  <a:pt x="1471786" y="207577"/>
                  <a:pt x="1722767" y="0"/>
                </a:cubicBezTo>
              </a:path>
            </a:pathLst>
          </a:custGeom>
          <a:ln w="31750">
            <a:solidFill>
              <a:schemeClr val="accent2"/>
            </a:solidFill>
            <a:prstDash val="solid"/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741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11"/>
          <p:cNvSpPr txBox="1"/>
          <p:nvPr/>
        </p:nvSpPr>
        <p:spPr>
          <a:xfrm>
            <a:off x="4467442" y="3679161"/>
            <a:ext cx="2091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Constant Volume Heat Rejection</a:t>
            </a:r>
          </a:p>
        </p:txBody>
      </p:sp>
      <p:sp>
        <p:nvSpPr>
          <p:cNvPr id="17" name="矢印: 右 16"/>
          <p:cNvSpPr/>
          <p:nvPr/>
        </p:nvSpPr>
        <p:spPr>
          <a:xfrm rot="3011261">
            <a:off x="3559075" y="4544884"/>
            <a:ext cx="1217751" cy="376161"/>
          </a:xfrm>
          <a:prstGeom prst="rightArrow">
            <a:avLst>
              <a:gd name="adj1" fmla="val 41818"/>
              <a:gd name="adj2" fmla="val 91666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556950" y="4893057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Q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/>
        </p:nvCxnSpPr>
        <p:spPr>
          <a:xfrm flipV="1">
            <a:off x="619737" y="1236617"/>
            <a:ext cx="0" cy="5492156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49028" y="1544707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h</a:t>
            </a:r>
            <a:endParaRPr kumimoji="1" lang="ja-JP" altLang="en-US" dirty="0"/>
          </a:p>
        </p:txBody>
      </p:sp>
      <p:cxnSp>
        <p:nvCxnSpPr>
          <p:cNvPr id="30" name="直線コネクタ 29"/>
          <p:cNvCxnSpPr/>
          <p:nvPr/>
        </p:nvCxnSpPr>
        <p:spPr>
          <a:xfrm>
            <a:off x="619737" y="6728772"/>
            <a:ext cx="6791257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6684103" y="6275264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4016A52E-7875-450B-AB38-2C9853293CDC}"/>
              </a:ext>
            </a:extLst>
          </p:cNvPr>
          <p:cNvSpPr/>
          <p:nvPr/>
        </p:nvSpPr>
        <p:spPr>
          <a:xfrm>
            <a:off x="1881043" y="1889765"/>
            <a:ext cx="2865120" cy="3163702"/>
          </a:xfrm>
          <a:custGeom>
            <a:avLst/>
            <a:gdLst>
              <a:gd name="connsiteX0" fmla="*/ 0 w 1915886"/>
              <a:gd name="connsiteY0" fmla="*/ 1576251 h 1576251"/>
              <a:gd name="connsiteX1" fmla="*/ 539932 w 1915886"/>
              <a:gd name="connsiteY1" fmla="*/ 1471748 h 1576251"/>
              <a:gd name="connsiteX2" fmla="*/ 1210492 w 1915886"/>
              <a:gd name="connsiteY2" fmla="*/ 1140823 h 1576251"/>
              <a:gd name="connsiteX3" fmla="*/ 1672046 w 1915886"/>
              <a:gd name="connsiteY3" fmla="*/ 670560 h 1576251"/>
              <a:gd name="connsiteX4" fmla="*/ 1863634 w 1915886"/>
              <a:gd name="connsiteY4" fmla="*/ 217714 h 1576251"/>
              <a:gd name="connsiteX5" fmla="*/ 1915886 w 1915886"/>
              <a:gd name="connsiteY5" fmla="*/ 0 h 1576251"/>
              <a:gd name="connsiteX0-1" fmla="*/ 0 w 1915886"/>
              <a:gd name="connsiteY0-2" fmla="*/ 1576251 h 1576251"/>
              <a:gd name="connsiteX1-3" fmla="*/ 559285 w 1915886"/>
              <a:gd name="connsiteY1-4" fmla="*/ 1402080 h 1576251"/>
              <a:gd name="connsiteX2-5" fmla="*/ 1210492 w 1915886"/>
              <a:gd name="connsiteY2-6" fmla="*/ 1140823 h 1576251"/>
              <a:gd name="connsiteX3-7" fmla="*/ 1672046 w 1915886"/>
              <a:gd name="connsiteY3-8" fmla="*/ 670560 h 1576251"/>
              <a:gd name="connsiteX4-9" fmla="*/ 1863634 w 1915886"/>
              <a:gd name="connsiteY4-10" fmla="*/ 217714 h 1576251"/>
              <a:gd name="connsiteX5-11" fmla="*/ 1915886 w 1915886"/>
              <a:gd name="connsiteY5-12" fmla="*/ 0 h 1576251"/>
              <a:gd name="connsiteX0-13" fmla="*/ 0 w 1915886"/>
              <a:gd name="connsiteY0-14" fmla="*/ 1576251 h 1576251"/>
              <a:gd name="connsiteX1-15" fmla="*/ 559285 w 1915886"/>
              <a:gd name="connsiteY1-16" fmla="*/ 1402080 h 1576251"/>
              <a:gd name="connsiteX2-17" fmla="*/ 1152436 w 1915886"/>
              <a:gd name="connsiteY2-18" fmla="*/ 1079863 h 1576251"/>
              <a:gd name="connsiteX3-19" fmla="*/ 1672046 w 1915886"/>
              <a:gd name="connsiteY3-20" fmla="*/ 670560 h 1576251"/>
              <a:gd name="connsiteX4-21" fmla="*/ 1863634 w 1915886"/>
              <a:gd name="connsiteY4-22" fmla="*/ 217714 h 1576251"/>
              <a:gd name="connsiteX5-23" fmla="*/ 1915886 w 1915886"/>
              <a:gd name="connsiteY5-24" fmla="*/ 0 h 1576251"/>
              <a:gd name="connsiteX0-25" fmla="*/ 0 w 1915886"/>
              <a:gd name="connsiteY0-26" fmla="*/ 1576251 h 1576251"/>
              <a:gd name="connsiteX1-27" fmla="*/ 559285 w 1915886"/>
              <a:gd name="connsiteY1-28" fmla="*/ 1402080 h 1576251"/>
              <a:gd name="connsiteX2-29" fmla="*/ 1152436 w 1915886"/>
              <a:gd name="connsiteY2-30" fmla="*/ 1079863 h 1576251"/>
              <a:gd name="connsiteX3-31" fmla="*/ 1555931 w 1915886"/>
              <a:gd name="connsiteY3-32" fmla="*/ 687977 h 1576251"/>
              <a:gd name="connsiteX4-33" fmla="*/ 1863634 w 1915886"/>
              <a:gd name="connsiteY4-34" fmla="*/ 217714 h 1576251"/>
              <a:gd name="connsiteX5-35" fmla="*/ 1915886 w 1915886"/>
              <a:gd name="connsiteY5-36" fmla="*/ 0 h 1576251"/>
              <a:gd name="connsiteX0-37" fmla="*/ 0 w 1915886"/>
              <a:gd name="connsiteY0-38" fmla="*/ 1576251 h 1576251"/>
              <a:gd name="connsiteX1-39" fmla="*/ 559285 w 1915886"/>
              <a:gd name="connsiteY1-40" fmla="*/ 1402080 h 1576251"/>
              <a:gd name="connsiteX2-41" fmla="*/ 1152436 w 1915886"/>
              <a:gd name="connsiteY2-42" fmla="*/ 1079863 h 1576251"/>
              <a:gd name="connsiteX3-43" fmla="*/ 1555931 w 1915886"/>
              <a:gd name="connsiteY3-44" fmla="*/ 687977 h 1576251"/>
              <a:gd name="connsiteX4-45" fmla="*/ 1786225 w 1915886"/>
              <a:gd name="connsiteY4-46" fmla="*/ 322217 h 1576251"/>
              <a:gd name="connsiteX5-47" fmla="*/ 1915886 w 1915886"/>
              <a:gd name="connsiteY5-48" fmla="*/ 0 h 1576251"/>
              <a:gd name="connsiteX0-49" fmla="*/ 0 w 1915886"/>
              <a:gd name="connsiteY0-50" fmla="*/ 1576251 h 1576251"/>
              <a:gd name="connsiteX1-51" fmla="*/ 559285 w 1915886"/>
              <a:gd name="connsiteY1-52" fmla="*/ 1402080 h 1576251"/>
              <a:gd name="connsiteX2-53" fmla="*/ 1152436 w 1915886"/>
              <a:gd name="connsiteY2-54" fmla="*/ 1079863 h 1576251"/>
              <a:gd name="connsiteX3-55" fmla="*/ 1555931 w 1915886"/>
              <a:gd name="connsiteY3-56" fmla="*/ 687977 h 1576251"/>
              <a:gd name="connsiteX4-57" fmla="*/ 1786225 w 1915886"/>
              <a:gd name="connsiteY4-58" fmla="*/ 365760 h 1576251"/>
              <a:gd name="connsiteX5-59" fmla="*/ 1915886 w 1915886"/>
              <a:gd name="connsiteY5-60" fmla="*/ 0 h 1576251"/>
              <a:gd name="connsiteX0-61" fmla="*/ 0 w 1915886"/>
              <a:gd name="connsiteY0-62" fmla="*/ 1576251 h 1576251"/>
              <a:gd name="connsiteX1-63" fmla="*/ 559285 w 1915886"/>
              <a:gd name="connsiteY1-64" fmla="*/ 1402080 h 1576251"/>
              <a:gd name="connsiteX2-65" fmla="*/ 1152436 w 1915886"/>
              <a:gd name="connsiteY2-66" fmla="*/ 1079863 h 1576251"/>
              <a:gd name="connsiteX3-67" fmla="*/ 1555931 w 1915886"/>
              <a:gd name="connsiteY3-68" fmla="*/ 687977 h 1576251"/>
              <a:gd name="connsiteX4-69" fmla="*/ 1786225 w 1915886"/>
              <a:gd name="connsiteY4-70" fmla="*/ 365760 h 1576251"/>
              <a:gd name="connsiteX5-71" fmla="*/ 1915886 w 1915886"/>
              <a:gd name="connsiteY5-72" fmla="*/ 0 h 1576251"/>
              <a:gd name="connsiteX0-73" fmla="*/ 0 w 1915886"/>
              <a:gd name="connsiteY0-74" fmla="*/ 1576251 h 1576251"/>
              <a:gd name="connsiteX1-75" fmla="*/ 559285 w 1915886"/>
              <a:gd name="connsiteY1-76" fmla="*/ 1402080 h 1576251"/>
              <a:gd name="connsiteX2-77" fmla="*/ 1152436 w 1915886"/>
              <a:gd name="connsiteY2-78" fmla="*/ 1079863 h 1576251"/>
              <a:gd name="connsiteX3-79" fmla="*/ 1555931 w 1915886"/>
              <a:gd name="connsiteY3-80" fmla="*/ 687977 h 1576251"/>
              <a:gd name="connsiteX4-81" fmla="*/ 1786225 w 1915886"/>
              <a:gd name="connsiteY4-82" fmla="*/ 365760 h 1576251"/>
              <a:gd name="connsiteX5-83" fmla="*/ 1915886 w 1915886"/>
              <a:gd name="connsiteY5-84" fmla="*/ 0 h 1576251"/>
              <a:gd name="connsiteX0-85" fmla="*/ 0 w 1915886"/>
              <a:gd name="connsiteY0-86" fmla="*/ 1576251 h 1576251"/>
              <a:gd name="connsiteX1-87" fmla="*/ 559285 w 1915886"/>
              <a:gd name="connsiteY1-88" fmla="*/ 1402080 h 1576251"/>
              <a:gd name="connsiteX2-89" fmla="*/ 1152436 w 1915886"/>
              <a:gd name="connsiteY2-90" fmla="*/ 1079863 h 1576251"/>
              <a:gd name="connsiteX3-91" fmla="*/ 1517227 w 1915886"/>
              <a:gd name="connsiteY3-92" fmla="*/ 722812 h 1576251"/>
              <a:gd name="connsiteX4-93" fmla="*/ 1786225 w 1915886"/>
              <a:gd name="connsiteY4-94" fmla="*/ 365760 h 1576251"/>
              <a:gd name="connsiteX5-95" fmla="*/ 1915886 w 1915886"/>
              <a:gd name="connsiteY5-96" fmla="*/ 0 h 1576251"/>
              <a:gd name="connsiteX0-97" fmla="*/ 0 w 1915886"/>
              <a:gd name="connsiteY0-98" fmla="*/ 1576251 h 1576251"/>
              <a:gd name="connsiteX1-99" fmla="*/ 559285 w 1915886"/>
              <a:gd name="connsiteY1-100" fmla="*/ 1402080 h 1576251"/>
              <a:gd name="connsiteX2-101" fmla="*/ 1152436 w 1915886"/>
              <a:gd name="connsiteY2-102" fmla="*/ 1079863 h 1576251"/>
              <a:gd name="connsiteX3-103" fmla="*/ 1517227 w 1915886"/>
              <a:gd name="connsiteY3-104" fmla="*/ 722812 h 1576251"/>
              <a:gd name="connsiteX4-105" fmla="*/ 1786225 w 1915886"/>
              <a:gd name="connsiteY4-106" fmla="*/ 365760 h 1576251"/>
              <a:gd name="connsiteX5-107" fmla="*/ 1915886 w 1915886"/>
              <a:gd name="connsiteY5-108" fmla="*/ 0 h 1576251"/>
              <a:gd name="connsiteX0-109" fmla="*/ 0 w 1915886"/>
              <a:gd name="connsiteY0-110" fmla="*/ 1576251 h 1576251"/>
              <a:gd name="connsiteX1-111" fmla="*/ 539189 w 1915886"/>
              <a:gd name="connsiteY1-112" fmla="*/ 1381542 h 1576251"/>
              <a:gd name="connsiteX2-113" fmla="*/ 1152436 w 1915886"/>
              <a:gd name="connsiteY2-114" fmla="*/ 1079863 h 1576251"/>
              <a:gd name="connsiteX3-115" fmla="*/ 1517227 w 1915886"/>
              <a:gd name="connsiteY3-116" fmla="*/ 722812 h 1576251"/>
              <a:gd name="connsiteX4-117" fmla="*/ 1786225 w 1915886"/>
              <a:gd name="connsiteY4-118" fmla="*/ 365760 h 1576251"/>
              <a:gd name="connsiteX5-119" fmla="*/ 1915886 w 1915886"/>
              <a:gd name="connsiteY5-120" fmla="*/ 0 h 1576251"/>
              <a:gd name="connsiteX0-121" fmla="*/ 0 w 1915886"/>
              <a:gd name="connsiteY0-122" fmla="*/ 1576251 h 1576251"/>
              <a:gd name="connsiteX1-123" fmla="*/ 539189 w 1915886"/>
              <a:gd name="connsiteY1-124" fmla="*/ 1381542 h 1576251"/>
              <a:gd name="connsiteX2-125" fmla="*/ 1125641 w 1915886"/>
              <a:gd name="connsiteY2-126" fmla="*/ 1074728 h 1576251"/>
              <a:gd name="connsiteX3-127" fmla="*/ 1517227 w 1915886"/>
              <a:gd name="connsiteY3-128" fmla="*/ 722812 h 1576251"/>
              <a:gd name="connsiteX4-129" fmla="*/ 1786225 w 1915886"/>
              <a:gd name="connsiteY4-130" fmla="*/ 365760 h 1576251"/>
              <a:gd name="connsiteX5-131" fmla="*/ 1915886 w 1915886"/>
              <a:gd name="connsiteY5-132" fmla="*/ 0 h 1576251"/>
              <a:gd name="connsiteX0-133" fmla="*/ 0 w 1915886"/>
              <a:gd name="connsiteY0-134" fmla="*/ 1576251 h 1576251"/>
              <a:gd name="connsiteX1-135" fmla="*/ 539189 w 1915886"/>
              <a:gd name="connsiteY1-136" fmla="*/ 1381542 h 1576251"/>
              <a:gd name="connsiteX2-137" fmla="*/ 1125641 w 1915886"/>
              <a:gd name="connsiteY2-138" fmla="*/ 1074728 h 1576251"/>
              <a:gd name="connsiteX3-139" fmla="*/ 1456937 w 1915886"/>
              <a:gd name="connsiteY3-140" fmla="*/ 758753 h 1576251"/>
              <a:gd name="connsiteX4-141" fmla="*/ 1786225 w 1915886"/>
              <a:gd name="connsiteY4-142" fmla="*/ 365760 h 1576251"/>
              <a:gd name="connsiteX5-143" fmla="*/ 1915886 w 1915886"/>
              <a:gd name="connsiteY5-144" fmla="*/ 0 h 1576251"/>
              <a:gd name="connsiteX0-145" fmla="*/ 0 w 1915886"/>
              <a:gd name="connsiteY0-146" fmla="*/ 1576251 h 1576251"/>
              <a:gd name="connsiteX1-147" fmla="*/ 539189 w 1915886"/>
              <a:gd name="connsiteY1-148" fmla="*/ 1381542 h 1576251"/>
              <a:gd name="connsiteX2-149" fmla="*/ 1125641 w 1915886"/>
              <a:gd name="connsiteY2-150" fmla="*/ 1074728 h 1576251"/>
              <a:gd name="connsiteX3-151" fmla="*/ 1456937 w 1915886"/>
              <a:gd name="connsiteY3-152" fmla="*/ 758753 h 1576251"/>
              <a:gd name="connsiteX4-153" fmla="*/ 1739333 w 1915886"/>
              <a:gd name="connsiteY4-154" fmla="*/ 381164 h 1576251"/>
              <a:gd name="connsiteX5-155" fmla="*/ 1915886 w 1915886"/>
              <a:gd name="connsiteY5-156" fmla="*/ 0 h 1576251"/>
              <a:gd name="connsiteX0-157" fmla="*/ 0 w 1915886"/>
              <a:gd name="connsiteY0-158" fmla="*/ 1576251 h 1576251"/>
              <a:gd name="connsiteX1-159" fmla="*/ 539189 w 1915886"/>
              <a:gd name="connsiteY1-160" fmla="*/ 1381542 h 1576251"/>
              <a:gd name="connsiteX2-161" fmla="*/ 1125641 w 1915886"/>
              <a:gd name="connsiteY2-162" fmla="*/ 1074728 h 1576251"/>
              <a:gd name="connsiteX3-163" fmla="*/ 1423442 w 1915886"/>
              <a:gd name="connsiteY3-164" fmla="*/ 784425 h 1576251"/>
              <a:gd name="connsiteX4-165" fmla="*/ 1739333 w 1915886"/>
              <a:gd name="connsiteY4-166" fmla="*/ 381164 h 1576251"/>
              <a:gd name="connsiteX5-167" fmla="*/ 1915886 w 1915886"/>
              <a:gd name="connsiteY5-168" fmla="*/ 0 h 1576251"/>
              <a:gd name="connsiteX0-169" fmla="*/ 0 w 1915886"/>
              <a:gd name="connsiteY0-170" fmla="*/ 1576251 h 1576251"/>
              <a:gd name="connsiteX1-171" fmla="*/ 539189 w 1915886"/>
              <a:gd name="connsiteY1-172" fmla="*/ 1381542 h 1576251"/>
              <a:gd name="connsiteX2-173" fmla="*/ 1045255 w 1915886"/>
              <a:gd name="connsiteY2-174" fmla="*/ 1084996 h 1576251"/>
              <a:gd name="connsiteX3-175" fmla="*/ 1423442 w 1915886"/>
              <a:gd name="connsiteY3-176" fmla="*/ 784425 h 1576251"/>
              <a:gd name="connsiteX4-177" fmla="*/ 1739333 w 1915886"/>
              <a:gd name="connsiteY4-178" fmla="*/ 381164 h 1576251"/>
              <a:gd name="connsiteX5-179" fmla="*/ 1915886 w 1915886"/>
              <a:gd name="connsiteY5-180" fmla="*/ 0 h 1576251"/>
              <a:gd name="connsiteX0-181" fmla="*/ 0 w 1915886"/>
              <a:gd name="connsiteY0-182" fmla="*/ 1576251 h 1576251"/>
              <a:gd name="connsiteX1-183" fmla="*/ 565985 w 1915886"/>
              <a:gd name="connsiteY1-184" fmla="*/ 1345602 h 1576251"/>
              <a:gd name="connsiteX2-185" fmla="*/ 1045255 w 1915886"/>
              <a:gd name="connsiteY2-186" fmla="*/ 1084996 h 1576251"/>
              <a:gd name="connsiteX3-187" fmla="*/ 1423442 w 1915886"/>
              <a:gd name="connsiteY3-188" fmla="*/ 784425 h 1576251"/>
              <a:gd name="connsiteX4-189" fmla="*/ 1739333 w 1915886"/>
              <a:gd name="connsiteY4-190" fmla="*/ 381164 h 1576251"/>
              <a:gd name="connsiteX5-191" fmla="*/ 1915886 w 1915886"/>
              <a:gd name="connsiteY5-192" fmla="*/ 0 h 157625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915886" h="1576251">
                <a:moveTo>
                  <a:pt x="0" y="1576251"/>
                </a:moveTo>
                <a:cubicBezTo>
                  <a:pt x="202585" y="1498673"/>
                  <a:pt x="391776" y="1427478"/>
                  <a:pt x="565985" y="1345602"/>
                </a:cubicBezTo>
                <a:cubicBezTo>
                  <a:pt x="740194" y="1263726"/>
                  <a:pt x="902345" y="1178526"/>
                  <a:pt x="1045255" y="1084996"/>
                </a:cubicBezTo>
                <a:cubicBezTo>
                  <a:pt x="1188165" y="991466"/>
                  <a:pt x="1307762" y="901730"/>
                  <a:pt x="1423442" y="784425"/>
                </a:cubicBezTo>
                <a:cubicBezTo>
                  <a:pt x="1539122" y="667120"/>
                  <a:pt x="1640635" y="545176"/>
                  <a:pt x="1739333" y="381164"/>
                </a:cubicBezTo>
                <a:cubicBezTo>
                  <a:pt x="1828354" y="225861"/>
                  <a:pt x="1910080" y="52977"/>
                  <a:pt x="1915886" y="0"/>
                </a:cubicBezTo>
              </a:path>
            </a:pathLst>
          </a:cu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EEC8023-C5D9-459A-8530-45E630B32B2E}"/>
              </a:ext>
            </a:extLst>
          </p:cNvPr>
          <p:cNvSpPr txBox="1"/>
          <p:nvPr/>
        </p:nvSpPr>
        <p:spPr>
          <a:xfrm>
            <a:off x="2843325" y="1998085"/>
            <a:ext cx="1989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Const. Pressure Curve</a:t>
            </a:r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3B27C04-0839-4D6E-9534-2DDBFBFBE710}"/>
              </a:ext>
            </a:extLst>
          </p:cNvPr>
          <p:cNvSpPr txBox="1"/>
          <p:nvPr/>
        </p:nvSpPr>
        <p:spPr>
          <a:xfrm>
            <a:off x="2047228" y="5064753"/>
            <a:ext cx="1989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Const. Pressure Curve</a:t>
            </a:r>
            <a:endParaRPr kumimoji="1" lang="ja-JP" altLang="en-US" dirty="0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E5A29614-06ED-4AE7-88DE-514A43D0B15A}"/>
              </a:ext>
            </a:extLst>
          </p:cNvPr>
          <p:cNvSpPr/>
          <p:nvPr/>
        </p:nvSpPr>
        <p:spPr>
          <a:xfrm>
            <a:off x="1894102" y="2555972"/>
            <a:ext cx="2926079" cy="2606355"/>
          </a:xfrm>
          <a:custGeom>
            <a:avLst/>
            <a:gdLst>
              <a:gd name="connsiteX0" fmla="*/ 0 w 1915886"/>
              <a:gd name="connsiteY0" fmla="*/ 1576251 h 1576251"/>
              <a:gd name="connsiteX1" fmla="*/ 539932 w 1915886"/>
              <a:gd name="connsiteY1" fmla="*/ 1471748 h 1576251"/>
              <a:gd name="connsiteX2" fmla="*/ 1210492 w 1915886"/>
              <a:gd name="connsiteY2" fmla="*/ 1140823 h 1576251"/>
              <a:gd name="connsiteX3" fmla="*/ 1672046 w 1915886"/>
              <a:gd name="connsiteY3" fmla="*/ 670560 h 1576251"/>
              <a:gd name="connsiteX4" fmla="*/ 1863634 w 1915886"/>
              <a:gd name="connsiteY4" fmla="*/ 217714 h 1576251"/>
              <a:gd name="connsiteX5" fmla="*/ 1915886 w 1915886"/>
              <a:gd name="connsiteY5" fmla="*/ 0 h 1576251"/>
              <a:gd name="connsiteX0-1" fmla="*/ 0 w 1915886"/>
              <a:gd name="connsiteY0-2" fmla="*/ 1576251 h 1576251"/>
              <a:gd name="connsiteX1-3" fmla="*/ 559285 w 1915886"/>
              <a:gd name="connsiteY1-4" fmla="*/ 1402080 h 1576251"/>
              <a:gd name="connsiteX2-5" fmla="*/ 1210492 w 1915886"/>
              <a:gd name="connsiteY2-6" fmla="*/ 1140823 h 1576251"/>
              <a:gd name="connsiteX3-7" fmla="*/ 1672046 w 1915886"/>
              <a:gd name="connsiteY3-8" fmla="*/ 670560 h 1576251"/>
              <a:gd name="connsiteX4-9" fmla="*/ 1863634 w 1915886"/>
              <a:gd name="connsiteY4-10" fmla="*/ 217714 h 1576251"/>
              <a:gd name="connsiteX5-11" fmla="*/ 1915886 w 1915886"/>
              <a:gd name="connsiteY5-12" fmla="*/ 0 h 1576251"/>
              <a:gd name="connsiteX0-13" fmla="*/ 0 w 1915886"/>
              <a:gd name="connsiteY0-14" fmla="*/ 1576251 h 1576251"/>
              <a:gd name="connsiteX1-15" fmla="*/ 559285 w 1915886"/>
              <a:gd name="connsiteY1-16" fmla="*/ 1402080 h 1576251"/>
              <a:gd name="connsiteX2-17" fmla="*/ 1152436 w 1915886"/>
              <a:gd name="connsiteY2-18" fmla="*/ 1079863 h 1576251"/>
              <a:gd name="connsiteX3-19" fmla="*/ 1672046 w 1915886"/>
              <a:gd name="connsiteY3-20" fmla="*/ 670560 h 1576251"/>
              <a:gd name="connsiteX4-21" fmla="*/ 1863634 w 1915886"/>
              <a:gd name="connsiteY4-22" fmla="*/ 217714 h 1576251"/>
              <a:gd name="connsiteX5-23" fmla="*/ 1915886 w 1915886"/>
              <a:gd name="connsiteY5-24" fmla="*/ 0 h 1576251"/>
              <a:gd name="connsiteX0-25" fmla="*/ 0 w 1915886"/>
              <a:gd name="connsiteY0-26" fmla="*/ 1576251 h 1576251"/>
              <a:gd name="connsiteX1-27" fmla="*/ 559285 w 1915886"/>
              <a:gd name="connsiteY1-28" fmla="*/ 1402080 h 1576251"/>
              <a:gd name="connsiteX2-29" fmla="*/ 1152436 w 1915886"/>
              <a:gd name="connsiteY2-30" fmla="*/ 1079863 h 1576251"/>
              <a:gd name="connsiteX3-31" fmla="*/ 1555931 w 1915886"/>
              <a:gd name="connsiteY3-32" fmla="*/ 687977 h 1576251"/>
              <a:gd name="connsiteX4-33" fmla="*/ 1863634 w 1915886"/>
              <a:gd name="connsiteY4-34" fmla="*/ 217714 h 1576251"/>
              <a:gd name="connsiteX5-35" fmla="*/ 1915886 w 1915886"/>
              <a:gd name="connsiteY5-36" fmla="*/ 0 h 1576251"/>
              <a:gd name="connsiteX0-37" fmla="*/ 0 w 1915886"/>
              <a:gd name="connsiteY0-38" fmla="*/ 1576251 h 1576251"/>
              <a:gd name="connsiteX1-39" fmla="*/ 559285 w 1915886"/>
              <a:gd name="connsiteY1-40" fmla="*/ 1402080 h 1576251"/>
              <a:gd name="connsiteX2-41" fmla="*/ 1152436 w 1915886"/>
              <a:gd name="connsiteY2-42" fmla="*/ 1079863 h 1576251"/>
              <a:gd name="connsiteX3-43" fmla="*/ 1555931 w 1915886"/>
              <a:gd name="connsiteY3-44" fmla="*/ 687977 h 1576251"/>
              <a:gd name="connsiteX4-45" fmla="*/ 1786225 w 1915886"/>
              <a:gd name="connsiteY4-46" fmla="*/ 322217 h 1576251"/>
              <a:gd name="connsiteX5-47" fmla="*/ 1915886 w 1915886"/>
              <a:gd name="connsiteY5-48" fmla="*/ 0 h 1576251"/>
              <a:gd name="connsiteX0-49" fmla="*/ 0 w 1915886"/>
              <a:gd name="connsiteY0-50" fmla="*/ 1576251 h 1576251"/>
              <a:gd name="connsiteX1-51" fmla="*/ 559285 w 1915886"/>
              <a:gd name="connsiteY1-52" fmla="*/ 1402080 h 1576251"/>
              <a:gd name="connsiteX2-53" fmla="*/ 1152436 w 1915886"/>
              <a:gd name="connsiteY2-54" fmla="*/ 1079863 h 1576251"/>
              <a:gd name="connsiteX3-55" fmla="*/ 1555931 w 1915886"/>
              <a:gd name="connsiteY3-56" fmla="*/ 687977 h 1576251"/>
              <a:gd name="connsiteX4-57" fmla="*/ 1786225 w 1915886"/>
              <a:gd name="connsiteY4-58" fmla="*/ 365760 h 1576251"/>
              <a:gd name="connsiteX5-59" fmla="*/ 1915886 w 1915886"/>
              <a:gd name="connsiteY5-60" fmla="*/ 0 h 1576251"/>
              <a:gd name="connsiteX0-61" fmla="*/ 0 w 1915886"/>
              <a:gd name="connsiteY0-62" fmla="*/ 1576251 h 1576251"/>
              <a:gd name="connsiteX1-63" fmla="*/ 559285 w 1915886"/>
              <a:gd name="connsiteY1-64" fmla="*/ 1402080 h 1576251"/>
              <a:gd name="connsiteX2-65" fmla="*/ 1152436 w 1915886"/>
              <a:gd name="connsiteY2-66" fmla="*/ 1079863 h 1576251"/>
              <a:gd name="connsiteX3-67" fmla="*/ 1555931 w 1915886"/>
              <a:gd name="connsiteY3-68" fmla="*/ 687977 h 1576251"/>
              <a:gd name="connsiteX4-69" fmla="*/ 1786225 w 1915886"/>
              <a:gd name="connsiteY4-70" fmla="*/ 365760 h 1576251"/>
              <a:gd name="connsiteX5-71" fmla="*/ 1915886 w 1915886"/>
              <a:gd name="connsiteY5-72" fmla="*/ 0 h 1576251"/>
              <a:gd name="connsiteX0-73" fmla="*/ 0 w 1915886"/>
              <a:gd name="connsiteY0-74" fmla="*/ 1576251 h 1576251"/>
              <a:gd name="connsiteX1-75" fmla="*/ 559285 w 1915886"/>
              <a:gd name="connsiteY1-76" fmla="*/ 1402080 h 1576251"/>
              <a:gd name="connsiteX2-77" fmla="*/ 1152436 w 1915886"/>
              <a:gd name="connsiteY2-78" fmla="*/ 1079863 h 1576251"/>
              <a:gd name="connsiteX3-79" fmla="*/ 1555931 w 1915886"/>
              <a:gd name="connsiteY3-80" fmla="*/ 687977 h 1576251"/>
              <a:gd name="connsiteX4-81" fmla="*/ 1786225 w 1915886"/>
              <a:gd name="connsiteY4-82" fmla="*/ 365760 h 1576251"/>
              <a:gd name="connsiteX5-83" fmla="*/ 1915886 w 1915886"/>
              <a:gd name="connsiteY5-84" fmla="*/ 0 h 1576251"/>
              <a:gd name="connsiteX0-85" fmla="*/ 0 w 1915886"/>
              <a:gd name="connsiteY0-86" fmla="*/ 1576251 h 1576251"/>
              <a:gd name="connsiteX1-87" fmla="*/ 559285 w 1915886"/>
              <a:gd name="connsiteY1-88" fmla="*/ 1402080 h 1576251"/>
              <a:gd name="connsiteX2-89" fmla="*/ 1152436 w 1915886"/>
              <a:gd name="connsiteY2-90" fmla="*/ 1079863 h 1576251"/>
              <a:gd name="connsiteX3-91" fmla="*/ 1517227 w 1915886"/>
              <a:gd name="connsiteY3-92" fmla="*/ 722812 h 1576251"/>
              <a:gd name="connsiteX4-93" fmla="*/ 1786225 w 1915886"/>
              <a:gd name="connsiteY4-94" fmla="*/ 365760 h 1576251"/>
              <a:gd name="connsiteX5-95" fmla="*/ 1915886 w 1915886"/>
              <a:gd name="connsiteY5-96" fmla="*/ 0 h 1576251"/>
              <a:gd name="connsiteX0-97" fmla="*/ 0 w 1915886"/>
              <a:gd name="connsiteY0-98" fmla="*/ 1576251 h 1576251"/>
              <a:gd name="connsiteX1-99" fmla="*/ 559285 w 1915886"/>
              <a:gd name="connsiteY1-100" fmla="*/ 1402080 h 1576251"/>
              <a:gd name="connsiteX2-101" fmla="*/ 1152436 w 1915886"/>
              <a:gd name="connsiteY2-102" fmla="*/ 1079863 h 1576251"/>
              <a:gd name="connsiteX3-103" fmla="*/ 1517227 w 1915886"/>
              <a:gd name="connsiteY3-104" fmla="*/ 722812 h 1576251"/>
              <a:gd name="connsiteX4-105" fmla="*/ 1786225 w 1915886"/>
              <a:gd name="connsiteY4-106" fmla="*/ 365760 h 1576251"/>
              <a:gd name="connsiteX5-107" fmla="*/ 1915886 w 1915886"/>
              <a:gd name="connsiteY5-108" fmla="*/ 0 h 1576251"/>
              <a:gd name="connsiteX0-109" fmla="*/ 0 w 1915886"/>
              <a:gd name="connsiteY0-110" fmla="*/ 1576251 h 1576251"/>
              <a:gd name="connsiteX1-111" fmla="*/ 539189 w 1915886"/>
              <a:gd name="connsiteY1-112" fmla="*/ 1381542 h 1576251"/>
              <a:gd name="connsiteX2-113" fmla="*/ 1152436 w 1915886"/>
              <a:gd name="connsiteY2-114" fmla="*/ 1079863 h 1576251"/>
              <a:gd name="connsiteX3-115" fmla="*/ 1517227 w 1915886"/>
              <a:gd name="connsiteY3-116" fmla="*/ 722812 h 1576251"/>
              <a:gd name="connsiteX4-117" fmla="*/ 1786225 w 1915886"/>
              <a:gd name="connsiteY4-118" fmla="*/ 365760 h 1576251"/>
              <a:gd name="connsiteX5-119" fmla="*/ 1915886 w 1915886"/>
              <a:gd name="connsiteY5-120" fmla="*/ 0 h 1576251"/>
              <a:gd name="connsiteX0-121" fmla="*/ 0 w 1915886"/>
              <a:gd name="connsiteY0-122" fmla="*/ 1576251 h 1576251"/>
              <a:gd name="connsiteX1-123" fmla="*/ 539189 w 1915886"/>
              <a:gd name="connsiteY1-124" fmla="*/ 1381542 h 1576251"/>
              <a:gd name="connsiteX2-125" fmla="*/ 1125641 w 1915886"/>
              <a:gd name="connsiteY2-126" fmla="*/ 1074728 h 1576251"/>
              <a:gd name="connsiteX3-127" fmla="*/ 1517227 w 1915886"/>
              <a:gd name="connsiteY3-128" fmla="*/ 722812 h 1576251"/>
              <a:gd name="connsiteX4-129" fmla="*/ 1786225 w 1915886"/>
              <a:gd name="connsiteY4-130" fmla="*/ 365760 h 1576251"/>
              <a:gd name="connsiteX5-131" fmla="*/ 1915886 w 1915886"/>
              <a:gd name="connsiteY5-132" fmla="*/ 0 h 1576251"/>
              <a:gd name="connsiteX0-133" fmla="*/ 0 w 1915886"/>
              <a:gd name="connsiteY0-134" fmla="*/ 1576251 h 1576251"/>
              <a:gd name="connsiteX1-135" fmla="*/ 539189 w 1915886"/>
              <a:gd name="connsiteY1-136" fmla="*/ 1381542 h 1576251"/>
              <a:gd name="connsiteX2-137" fmla="*/ 1125641 w 1915886"/>
              <a:gd name="connsiteY2-138" fmla="*/ 1074728 h 1576251"/>
              <a:gd name="connsiteX3-139" fmla="*/ 1456937 w 1915886"/>
              <a:gd name="connsiteY3-140" fmla="*/ 758753 h 1576251"/>
              <a:gd name="connsiteX4-141" fmla="*/ 1786225 w 1915886"/>
              <a:gd name="connsiteY4-142" fmla="*/ 365760 h 1576251"/>
              <a:gd name="connsiteX5-143" fmla="*/ 1915886 w 1915886"/>
              <a:gd name="connsiteY5-144" fmla="*/ 0 h 1576251"/>
              <a:gd name="connsiteX0-145" fmla="*/ 0 w 1915886"/>
              <a:gd name="connsiteY0-146" fmla="*/ 1576251 h 1576251"/>
              <a:gd name="connsiteX1-147" fmla="*/ 539189 w 1915886"/>
              <a:gd name="connsiteY1-148" fmla="*/ 1381542 h 1576251"/>
              <a:gd name="connsiteX2-149" fmla="*/ 1125641 w 1915886"/>
              <a:gd name="connsiteY2-150" fmla="*/ 1074728 h 1576251"/>
              <a:gd name="connsiteX3-151" fmla="*/ 1456937 w 1915886"/>
              <a:gd name="connsiteY3-152" fmla="*/ 758753 h 1576251"/>
              <a:gd name="connsiteX4-153" fmla="*/ 1739333 w 1915886"/>
              <a:gd name="connsiteY4-154" fmla="*/ 381164 h 1576251"/>
              <a:gd name="connsiteX5-155" fmla="*/ 1915886 w 1915886"/>
              <a:gd name="connsiteY5-156" fmla="*/ 0 h 1576251"/>
              <a:gd name="connsiteX0-157" fmla="*/ 0 w 1915886"/>
              <a:gd name="connsiteY0-158" fmla="*/ 1576251 h 1576251"/>
              <a:gd name="connsiteX1-159" fmla="*/ 539189 w 1915886"/>
              <a:gd name="connsiteY1-160" fmla="*/ 1381542 h 1576251"/>
              <a:gd name="connsiteX2-161" fmla="*/ 1125641 w 1915886"/>
              <a:gd name="connsiteY2-162" fmla="*/ 1074728 h 1576251"/>
              <a:gd name="connsiteX3-163" fmla="*/ 1423442 w 1915886"/>
              <a:gd name="connsiteY3-164" fmla="*/ 784425 h 1576251"/>
              <a:gd name="connsiteX4-165" fmla="*/ 1739333 w 1915886"/>
              <a:gd name="connsiteY4-166" fmla="*/ 381164 h 1576251"/>
              <a:gd name="connsiteX5-167" fmla="*/ 1915886 w 1915886"/>
              <a:gd name="connsiteY5-168" fmla="*/ 0 h 1576251"/>
              <a:gd name="connsiteX0-169" fmla="*/ 0 w 1915886"/>
              <a:gd name="connsiteY0-170" fmla="*/ 1576251 h 1576251"/>
              <a:gd name="connsiteX1-171" fmla="*/ 539189 w 1915886"/>
              <a:gd name="connsiteY1-172" fmla="*/ 1381542 h 1576251"/>
              <a:gd name="connsiteX2-173" fmla="*/ 1045255 w 1915886"/>
              <a:gd name="connsiteY2-174" fmla="*/ 1084996 h 1576251"/>
              <a:gd name="connsiteX3-175" fmla="*/ 1423442 w 1915886"/>
              <a:gd name="connsiteY3-176" fmla="*/ 784425 h 1576251"/>
              <a:gd name="connsiteX4-177" fmla="*/ 1739333 w 1915886"/>
              <a:gd name="connsiteY4-178" fmla="*/ 381164 h 1576251"/>
              <a:gd name="connsiteX5-179" fmla="*/ 1915886 w 1915886"/>
              <a:gd name="connsiteY5-180" fmla="*/ 0 h 1576251"/>
              <a:gd name="connsiteX0-181" fmla="*/ 0 w 1915886"/>
              <a:gd name="connsiteY0-182" fmla="*/ 1576251 h 1576251"/>
              <a:gd name="connsiteX1-183" fmla="*/ 565985 w 1915886"/>
              <a:gd name="connsiteY1-184" fmla="*/ 1345602 h 1576251"/>
              <a:gd name="connsiteX2-185" fmla="*/ 1045255 w 1915886"/>
              <a:gd name="connsiteY2-186" fmla="*/ 1084996 h 1576251"/>
              <a:gd name="connsiteX3-187" fmla="*/ 1423442 w 1915886"/>
              <a:gd name="connsiteY3-188" fmla="*/ 784425 h 1576251"/>
              <a:gd name="connsiteX4-189" fmla="*/ 1739333 w 1915886"/>
              <a:gd name="connsiteY4-190" fmla="*/ 381164 h 1576251"/>
              <a:gd name="connsiteX5-191" fmla="*/ 1915886 w 1915886"/>
              <a:gd name="connsiteY5-192" fmla="*/ 0 h 1576251"/>
              <a:gd name="connsiteX0" fmla="*/ 0 w 1950826"/>
              <a:gd name="connsiteY0" fmla="*/ 1476457 h 1476457"/>
              <a:gd name="connsiteX1" fmla="*/ 565985 w 1950826"/>
              <a:gd name="connsiteY1" fmla="*/ 1245808 h 1476457"/>
              <a:gd name="connsiteX2" fmla="*/ 1045255 w 1950826"/>
              <a:gd name="connsiteY2" fmla="*/ 985202 h 1476457"/>
              <a:gd name="connsiteX3" fmla="*/ 1423442 w 1950826"/>
              <a:gd name="connsiteY3" fmla="*/ 684631 h 1476457"/>
              <a:gd name="connsiteX4" fmla="*/ 1739333 w 1950826"/>
              <a:gd name="connsiteY4" fmla="*/ 281370 h 1476457"/>
              <a:gd name="connsiteX5" fmla="*/ 1950826 w 1950826"/>
              <a:gd name="connsiteY5" fmla="*/ 0 h 1476457"/>
              <a:gd name="connsiteX0" fmla="*/ 0 w 1950826"/>
              <a:gd name="connsiteY0" fmla="*/ 1476457 h 1476457"/>
              <a:gd name="connsiteX1" fmla="*/ 565985 w 1950826"/>
              <a:gd name="connsiteY1" fmla="*/ 1245808 h 1476457"/>
              <a:gd name="connsiteX2" fmla="*/ 1045255 w 1950826"/>
              <a:gd name="connsiteY2" fmla="*/ 985202 h 1476457"/>
              <a:gd name="connsiteX3" fmla="*/ 1423442 w 1950826"/>
              <a:gd name="connsiteY3" fmla="*/ 684631 h 1476457"/>
              <a:gd name="connsiteX4" fmla="*/ 1739333 w 1950826"/>
              <a:gd name="connsiteY4" fmla="*/ 346453 h 1476457"/>
              <a:gd name="connsiteX5" fmla="*/ 1950826 w 1950826"/>
              <a:gd name="connsiteY5" fmla="*/ 0 h 1476457"/>
              <a:gd name="connsiteX0" fmla="*/ 0 w 1950826"/>
              <a:gd name="connsiteY0" fmla="*/ 1428730 h 1428730"/>
              <a:gd name="connsiteX1" fmla="*/ 565985 w 1950826"/>
              <a:gd name="connsiteY1" fmla="*/ 1198081 h 1428730"/>
              <a:gd name="connsiteX2" fmla="*/ 1045255 w 1950826"/>
              <a:gd name="connsiteY2" fmla="*/ 937475 h 1428730"/>
              <a:gd name="connsiteX3" fmla="*/ 1423442 w 1950826"/>
              <a:gd name="connsiteY3" fmla="*/ 636904 h 1428730"/>
              <a:gd name="connsiteX4" fmla="*/ 1739333 w 1950826"/>
              <a:gd name="connsiteY4" fmla="*/ 298726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565985 w 1950826"/>
              <a:gd name="connsiteY1" fmla="*/ 1198081 h 1428730"/>
              <a:gd name="connsiteX2" fmla="*/ 1045255 w 1950826"/>
              <a:gd name="connsiteY2" fmla="*/ 937475 h 1428730"/>
              <a:gd name="connsiteX3" fmla="*/ 1423442 w 1950826"/>
              <a:gd name="connsiteY3" fmla="*/ 636904 h 1428730"/>
              <a:gd name="connsiteX4" fmla="*/ 1704393 w 1950826"/>
              <a:gd name="connsiteY4" fmla="*/ 376826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565985 w 1950826"/>
              <a:gd name="connsiteY1" fmla="*/ 1198081 h 1428730"/>
              <a:gd name="connsiteX2" fmla="*/ 1045255 w 1950826"/>
              <a:gd name="connsiteY2" fmla="*/ 937475 h 1428730"/>
              <a:gd name="connsiteX3" fmla="*/ 1423442 w 1950826"/>
              <a:gd name="connsiteY3" fmla="*/ 636904 h 1428730"/>
              <a:gd name="connsiteX4" fmla="*/ 1704393 w 1950826"/>
              <a:gd name="connsiteY4" fmla="*/ 376826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565985 w 1950826"/>
              <a:gd name="connsiteY1" fmla="*/ 1198081 h 1428730"/>
              <a:gd name="connsiteX2" fmla="*/ 1045255 w 1950826"/>
              <a:gd name="connsiteY2" fmla="*/ 937475 h 1428730"/>
              <a:gd name="connsiteX3" fmla="*/ 1423442 w 1950826"/>
              <a:gd name="connsiteY3" fmla="*/ 636904 h 1428730"/>
              <a:gd name="connsiteX4" fmla="*/ 1704393 w 1950826"/>
              <a:gd name="connsiteY4" fmla="*/ 376826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565985 w 1950826"/>
              <a:gd name="connsiteY1" fmla="*/ 1198081 h 1428730"/>
              <a:gd name="connsiteX2" fmla="*/ 1045255 w 1950826"/>
              <a:gd name="connsiteY2" fmla="*/ 937475 h 1428730"/>
              <a:gd name="connsiteX3" fmla="*/ 1423442 w 1950826"/>
              <a:gd name="connsiteY3" fmla="*/ 636904 h 1428730"/>
              <a:gd name="connsiteX4" fmla="*/ 1704393 w 1950826"/>
              <a:gd name="connsiteY4" fmla="*/ 376826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565985 w 1950826"/>
              <a:gd name="connsiteY1" fmla="*/ 1198081 h 1428730"/>
              <a:gd name="connsiteX2" fmla="*/ 1045255 w 1950826"/>
              <a:gd name="connsiteY2" fmla="*/ 937475 h 1428730"/>
              <a:gd name="connsiteX3" fmla="*/ 1423442 w 1950826"/>
              <a:gd name="connsiteY3" fmla="*/ 636904 h 1428730"/>
              <a:gd name="connsiteX4" fmla="*/ 1686923 w 1950826"/>
              <a:gd name="connsiteY4" fmla="*/ 411537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565985 w 1950826"/>
              <a:gd name="connsiteY1" fmla="*/ 1198081 h 1428730"/>
              <a:gd name="connsiteX2" fmla="*/ 1045255 w 1950826"/>
              <a:gd name="connsiteY2" fmla="*/ 937475 h 1428730"/>
              <a:gd name="connsiteX3" fmla="*/ 1382678 w 1950826"/>
              <a:gd name="connsiteY3" fmla="*/ 758393 h 1428730"/>
              <a:gd name="connsiteX4" fmla="*/ 1686923 w 1950826"/>
              <a:gd name="connsiteY4" fmla="*/ 411537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565985 w 1950826"/>
              <a:gd name="connsiteY1" fmla="*/ 1198081 h 1428730"/>
              <a:gd name="connsiteX2" fmla="*/ 1004491 w 1950826"/>
              <a:gd name="connsiteY2" fmla="*/ 998219 h 1428730"/>
              <a:gd name="connsiteX3" fmla="*/ 1382678 w 1950826"/>
              <a:gd name="connsiteY3" fmla="*/ 758393 h 1428730"/>
              <a:gd name="connsiteX4" fmla="*/ 1686923 w 1950826"/>
              <a:gd name="connsiteY4" fmla="*/ 411537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647512 w 1950826"/>
              <a:gd name="connsiteY1" fmla="*/ 1193742 h 1428730"/>
              <a:gd name="connsiteX2" fmla="*/ 1004491 w 1950826"/>
              <a:gd name="connsiteY2" fmla="*/ 998219 h 1428730"/>
              <a:gd name="connsiteX3" fmla="*/ 1382678 w 1950826"/>
              <a:gd name="connsiteY3" fmla="*/ 758393 h 1428730"/>
              <a:gd name="connsiteX4" fmla="*/ 1686923 w 1950826"/>
              <a:gd name="connsiteY4" fmla="*/ 411537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647512 w 1950826"/>
              <a:gd name="connsiteY1" fmla="*/ 1193742 h 1428730"/>
              <a:gd name="connsiteX2" fmla="*/ 1004491 w 1950826"/>
              <a:gd name="connsiteY2" fmla="*/ 998219 h 1428730"/>
              <a:gd name="connsiteX3" fmla="*/ 1382678 w 1950826"/>
              <a:gd name="connsiteY3" fmla="*/ 758393 h 1428730"/>
              <a:gd name="connsiteX4" fmla="*/ 1698570 w 1950826"/>
              <a:gd name="connsiteY4" fmla="*/ 441909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647512 w 1950826"/>
              <a:gd name="connsiteY1" fmla="*/ 1193742 h 1428730"/>
              <a:gd name="connsiteX2" fmla="*/ 1004491 w 1950826"/>
              <a:gd name="connsiteY2" fmla="*/ 1024253 h 1428730"/>
              <a:gd name="connsiteX3" fmla="*/ 1382678 w 1950826"/>
              <a:gd name="connsiteY3" fmla="*/ 758393 h 1428730"/>
              <a:gd name="connsiteX4" fmla="*/ 1698570 w 1950826"/>
              <a:gd name="connsiteY4" fmla="*/ 441909 h 1428730"/>
              <a:gd name="connsiteX5" fmla="*/ 1950826 w 1950826"/>
              <a:gd name="connsiteY5" fmla="*/ 0 h 1428730"/>
              <a:gd name="connsiteX0" fmla="*/ 0 w 1962473"/>
              <a:gd name="connsiteY0" fmla="*/ 1341953 h 1341953"/>
              <a:gd name="connsiteX1" fmla="*/ 647512 w 1962473"/>
              <a:gd name="connsiteY1" fmla="*/ 1106965 h 1341953"/>
              <a:gd name="connsiteX2" fmla="*/ 1004491 w 1962473"/>
              <a:gd name="connsiteY2" fmla="*/ 937476 h 1341953"/>
              <a:gd name="connsiteX3" fmla="*/ 1382678 w 1962473"/>
              <a:gd name="connsiteY3" fmla="*/ 671616 h 1341953"/>
              <a:gd name="connsiteX4" fmla="*/ 1698570 w 1962473"/>
              <a:gd name="connsiteY4" fmla="*/ 355132 h 1341953"/>
              <a:gd name="connsiteX5" fmla="*/ 1962473 w 1962473"/>
              <a:gd name="connsiteY5" fmla="*/ 0 h 1341953"/>
              <a:gd name="connsiteX0" fmla="*/ 0 w 1962473"/>
              <a:gd name="connsiteY0" fmla="*/ 1341953 h 1341953"/>
              <a:gd name="connsiteX1" fmla="*/ 647512 w 1962473"/>
              <a:gd name="connsiteY1" fmla="*/ 1106965 h 1341953"/>
              <a:gd name="connsiteX2" fmla="*/ 1004491 w 1962473"/>
              <a:gd name="connsiteY2" fmla="*/ 937476 h 1341953"/>
              <a:gd name="connsiteX3" fmla="*/ 1382678 w 1962473"/>
              <a:gd name="connsiteY3" fmla="*/ 671616 h 1341953"/>
              <a:gd name="connsiteX4" fmla="*/ 1698570 w 1962473"/>
              <a:gd name="connsiteY4" fmla="*/ 355132 h 1341953"/>
              <a:gd name="connsiteX5" fmla="*/ 1962473 w 1962473"/>
              <a:gd name="connsiteY5" fmla="*/ 0 h 1341953"/>
              <a:gd name="connsiteX0" fmla="*/ 0 w 1962473"/>
              <a:gd name="connsiteY0" fmla="*/ 1341953 h 1341953"/>
              <a:gd name="connsiteX1" fmla="*/ 647512 w 1962473"/>
              <a:gd name="connsiteY1" fmla="*/ 1106965 h 1341953"/>
              <a:gd name="connsiteX2" fmla="*/ 1004491 w 1962473"/>
              <a:gd name="connsiteY2" fmla="*/ 937476 h 1341953"/>
              <a:gd name="connsiteX3" fmla="*/ 1382678 w 1962473"/>
              <a:gd name="connsiteY3" fmla="*/ 671616 h 1341953"/>
              <a:gd name="connsiteX4" fmla="*/ 1698570 w 1962473"/>
              <a:gd name="connsiteY4" fmla="*/ 355132 h 1341953"/>
              <a:gd name="connsiteX5" fmla="*/ 1962473 w 1962473"/>
              <a:gd name="connsiteY5" fmla="*/ 0 h 1341953"/>
              <a:gd name="connsiteX0" fmla="*/ 0 w 1962473"/>
              <a:gd name="connsiteY0" fmla="*/ 1341953 h 1341953"/>
              <a:gd name="connsiteX1" fmla="*/ 647512 w 1962473"/>
              <a:gd name="connsiteY1" fmla="*/ 1106965 h 1341953"/>
              <a:gd name="connsiteX2" fmla="*/ 1004491 w 1962473"/>
              <a:gd name="connsiteY2" fmla="*/ 937476 h 1341953"/>
              <a:gd name="connsiteX3" fmla="*/ 1359385 w 1962473"/>
              <a:gd name="connsiteY3" fmla="*/ 654261 h 1341953"/>
              <a:gd name="connsiteX4" fmla="*/ 1698570 w 1962473"/>
              <a:gd name="connsiteY4" fmla="*/ 355132 h 1341953"/>
              <a:gd name="connsiteX5" fmla="*/ 1962473 w 1962473"/>
              <a:gd name="connsiteY5" fmla="*/ 0 h 1341953"/>
              <a:gd name="connsiteX0" fmla="*/ 0 w 1962473"/>
              <a:gd name="connsiteY0" fmla="*/ 1341953 h 1341953"/>
              <a:gd name="connsiteX1" fmla="*/ 647512 w 1962473"/>
              <a:gd name="connsiteY1" fmla="*/ 1106965 h 1341953"/>
              <a:gd name="connsiteX2" fmla="*/ 975374 w 1962473"/>
              <a:gd name="connsiteY2" fmla="*/ 911442 h 1341953"/>
              <a:gd name="connsiteX3" fmla="*/ 1359385 w 1962473"/>
              <a:gd name="connsiteY3" fmla="*/ 654261 h 1341953"/>
              <a:gd name="connsiteX4" fmla="*/ 1698570 w 1962473"/>
              <a:gd name="connsiteY4" fmla="*/ 355132 h 1341953"/>
              <a:gd name="connsiteX5" fmla="*/ 1962473 w 1962473"/>
              <a:gd name="connsiteY5" fmla="*/ 0 h 1341953"/>
              <a:gd name="connsiteX0" fmla="*/ 0 w 1962473"/>
              <a:gd name="connsiteY0" fmla="*/ 1341953 h 1341953"/>
              <a:gd name="connsiteX1" fmla="*/ 618395 w 1962473"/>
              <a:gd name="connsiteY1" fmla="*/ 1080932 h 1341953"/>
              <a:gd name="connsiteX2" fmla="*/ 975374 w 1962473"/>
              <a:gd name="connsiteY2" fmla="*/ 911442 h 1341953"/>
              <a:gd name="connsiteX3" fmla="*/ 1359385 w 1962473"/>
              <a:gd name="connsiteY3" fmla="*/ 654261 h 1341953"/>
              <a:gd name="connsiteX4" fmla="*/ 1698570 w 1962473"/>
              <a:gd name="connsiteY4" fmla="*/ 355132 h 1341953"/>
              <a:gd name="connsiteX5" fmla="*/ 1962473 w 1962473"/>
              <a:gd name="connsiteY5" fmla="*/ 0 h 1341953"/>
              <a:gd name="connsiteX0" fmla="*/ 0 w 1956649"/>
              <a:gd name="connsiteY0" fmla="*/ 1298564 h 1298564"/>
              <a:gd name="connsiteX1" fmla="*/ 612571 w 1956649"/>
              <a:gd name="connsiteY1" fmla="*/ 1080932 h 1298564"/>
              <a:gd name="connsiteX2" fmla="*/ 969550 w 1956649"/>
              <a:gd name="connsiteY2" fmla="*/ 911442 h 1298564"/>
              <a:gd name="connsiteX3" fmla="*/ 1353561 w 1956649"/>
              <a:gd name="connsiteY3" fmla="*/ 654261 h 1298564"/>
              <a:gd name="connsiteX4" fmla="*/ 1692746 w 1956649"/>
              <a:gd name="connsiteY4" fmla="*/ 355132 h 1298564"/>
              <a:gd name="connsiteX5" fmla="*/ 1956649 w 1956649"/>
              <a:gd name="connsiteY5" fmla="*/ 0 h 1298564"/>
              <a:gd name="connsiteX0" fmla="*/ 0 w 1956649"/>
              <a:gd name="connsiteY0" fmla="*/ 1298564 h 1298564"/>
              <a:gd name="connsiteX1" fmla="*/ 612571 w 1956649"/>
              <a:gd name="connsiteY1" fmla="*/ 1080932 h 1298564"/>
              <a:gd name="connsiteX2" fmla="*/ 969550 w 1956649"/>
              <a:gd name="connsiteY2" fmla="*/ 911442 h 1298564"/>
              <a:gd name="connsiteX3" fmla="*/ 1353561 w 1956649"/>
              <a:gd name="connsiteY3" fmla="*/ 654261 h 1298564"/>
              <a:gd name="connsiteX4" fmla="*/ 1692746 w 1956649"/>
              <a:gd name="connsiteY4" fmla="*/ 355132 h 1298564"/>
              <a:gd name="connsiteX5" fmla="*/ 1956649 w 1956649"/>
              <a:gd name="connsiteY5" fmla="*/ 0 h 129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6649" h="1298564">
                <a:moveTo>
                  <a:pt x="0" y="1298564"/>
                </a:moveTo>
                <a:cubicBezTo>
                  <a:pt x="167645" y="1251358"/>
                  <a:pt x="450979" y="1145452"/>
                  <a:pt x="612571" y="1080932"/>
                </a:cubicBezTo>
                <a:cubicBezTo>
                  <a:pt x="774163" y="1016412"/>
                  <a:pt x="846052" y="982554"/>
                  <a:pt x="969550" y="911442"/>
                </a:cubicBezTo>
                <a:cubicBezTo>
                  <a:pt x="1093048" y="840330"/>
                  <a:pt x="1233028" y="746979"/>
                  <a:pt x="1353561" y="654261"/>
                </a:cubicBezTo>
                <a:cubicBezTo>
                  <a:pt x="1474094" y="561543"/>
                  <a:pt x="1592231" y="464176"/>
                  <a:pt x="1692746" y="355132"/>
                </a:cubicBezTo>
                <a:cubicBezTo>
                  <a:pt x="1793261" y="246089"/>
                  <a:pt x="1851845" y="165788"/>
                  <a:pt x="1956649" y="0"/>
                </a:cubicBezTo>
              </a:path>
            </a:pathLst>
          </a:cu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0258B678-7C74-4074-B43E-A007FCD7A89C}"/>
              </a:ext>
            </a:extLst>
          </p:cNvPr>
          <p:cNvSpPr/>
          <p:nvPr/>
        </p:nvSpPr>
        <p:spPr>
          <a:xfrm>
            <a:off x="2369824" y="3333010"/>
            <a:ext cx="1748535" cy="1623653"/>
          </a:xfrm>
          <a:custGeom>
            <a:avLst/>
            <a:gdLst>
              <a:gd name="connsiteX0" fmla="*/ 0 w 1915886"/>
              <a:gd name="connsiteY0" fmla="*/ 1576251 h 1576251"/>
              <a:gd name="connsiteX1" fmla="*/ 539932 w 1915886"/>
              <a:gd name="connsiteY1" fmla="*/ 1471748 h 1576251"/>
              <a:gd name="connsiteX2" fmla="*/ 1210492 w 1915886"/>
              <a:gd name="connsiteY2" fmla="*/ 1140823 h 1576251"/>
              <a:gd name="connsiteX3" fmla="*/ 1672046 w 1915886"/>
              <a:gd name="connsiteY3" fmla="*/ 670560 h 1576251"/>
              <a:gd name="connsiteX4" fmla="*/ 1863634 w 1915886"/>
              <a:gd name="connsiteY4" fmla="*/ 217714 h 1576251"/>
              <a:gd name="connsiteX5" fmla="*/ 1915886 w 1915886"/>
              <a:gd name="connsiteY5" fmla="*/ 0 h 1576251"/>
              <a:gd name="connsiteX0-1" fmla="*/ 0 w 1915886"/>
              <a:gd name="connsiteY0-2" fmla="*/ 1576251 h 1576251"/>
              <a:gd name="connsiteX1-3" fmla="*/ 559285 w 1915886"/>
              <a:gd name="connsiteY1-4" fmla="*/ 1402080 h 1576251"/>
              <a:gd name="connsiteX2-5" fmla="*/ 1210492 w 1915886"/>
              <a:gd name="connsiteY2-6" fmla="*/ 1140823 h 1576251"/>
              <a:gd name="connsiteX3-7" fmla="*/ 1672046 w 1915886"/>
              <a:gd name="connsiteY3-8" fmla="*/ 670560 h 1576251"/>
              <a:gd name="connsiteX4-9" fmla="*/ 1863634 w 1915886"/>
              <a:gd name="connsiteY4-10" fmla="*/ 217714 h 1576251"/>
              <a:gd name="connsiteX5-11" fmla="*/ 1915886 w 1915886"/>
              <a:gd name="connsiteY5-12" fmla="*/ 0 h 1576251"/>
              <a:gd name="connsiteX0-13" fmla="*/ 0 w 1915886"/>
              <a:gd name="connsiteY0-14" fmla="*/ 1576251 h 1576251"/>
              <a:gd name="connsiteX1-15" fmla="*/ 559285 w 1915886"/>
              <a:gd name="connsiteY1-16" fmla="*/ 1402080 h 1576251"/>
              <a:gd name="connsiteX2-17" fmla="*/ 1152436 w 1915886"/>
              <a:gd name="connsiteY2-18" fmla="*/ 1079863 h 1576251"/>
              <a:gd name="connsiteX3-19" fmla="*/ 1672046 w 1915886"/>
              <a:gd name="connsiteY3-20" fmla="*/ 670560 h 1576251"/>
              <a:gd name="connsiteX4-21" fmla="*/ 1863634 w 1915886"/>
              <a:gd name="connsiteY4-22" fmla="*/ 217714 h 1576251"/>
              <a:gd name="connsiteX5-23" fmla="*/ 1915886 w 1915886"/>
              <a:gd name="connsiteY5-24" fmla="*/ 0 h 1576251"/>
              <a:gd name="connsiteX0-25" fmla="*/ 0 w 1915886"/>
              <a:gd name="connsiteY0-26" fmla="*/ 1576251 h 1576251"/>
              <a:gd name="connsiteX1-27" fmla="*/ 559285 w 1915886"/>
              <a:gd name="connsiteY1-28" fmla="*/ 1402080 h 1576251"/>
              <a:gd name="connsiteX2-29" fmla="*/ 1152436 w 1915886"/>
              <a:gd name="connsiteY2-30" fmla="*/ 1079863 h 1576251"/>
              <a:gd name="connsiteX3-31" fmla="*/ 1555931 w 1915886"/>
              <a:gd name="connsiteY3-32" fmla="*/ 687977 h 1576251"/>
              <a:gd name="connsiteX4-33" fmla="*/ 1863634 w 1915886"/>
              <a:gd name="connsiteY4-34" fmla="*/ 217714 h 1576251"/>
              <a:gd name="connsiteX5-35" fmla="*/ 1915886 w 1915886"/>
              <a:gd name="connsiteY5-36" fmla="*/ 0 h 1576251"/>
              <a:gd name="connsiteX0-37" fmla="*/ 0 w 1915886"/>
              <a:gd name="connsiteY0-38" fmla="*/ 1576251 h 1576251"/>
              <a:gd name="connsiteX1-39" fmla="*/ 559285 w 1915886"/>
              <a:gd name="connsiteY1-40" fmla="*/ 1402080 h 1576251"/>
              <a:gd name="connsiteX2-41" fmla="*/ 1152436 w 1915886"/>
              <a:gd name="connsiteY2-42" fmla="*/ 1079863 h 1576251"/>
              <a:gd name="connsiteX3-43" fmla="*/ 1555931 w 1915886"/>
              <a:gd name="connsiteY3-44" fmla="*/ 687977 h 1576251"/>
              <a:gd name="connsiteX4-45" fmla="*/ 1786225 w 1915886"/>
              <a:gd name="connsiteY4-46" fmla="*/ 322217 h 1576251"/>
              <a:gd name="connsiteX5-47" fmla="*/ 1915886 w 1915886"/>
              <a:gd name="connsiteY5-48" fmla="*/ 0 h 1576251"/>
              <a:gd name="connsiteX0-49" fmla="*/ 0 w 1915886"/>
              <a:gd name="connsiteY0-50" fmla="*/ 1576251 h 1576251"/>
              <a:gd name="connsiteX1-51" fmla="*/ 559285 w 1915886"/>
              <a:gd name="connsiteY1-52" fmla="*/ 1402080 h 1576251"/>
              <a:gd name="connsiteX2-53" fmla="*/ 1152436 w 1915886"/>
              <a:gd name="connsiteY2-54" fmla="*/ 1079863 h 1576251"/>
              <a:gd name="connsiteX3-55" fmla="*/ 1555931 w 1915886"/>
              <a:gd name="connsiteY3-56" fmla="*/ 687977 h 1576251"/>
              <a:gd name="connsiteX4-57" fmla="*/ 1786225 w 1915886"/>
              <a:gd name="connsiteY4-58" fmla="*/ 365760 h 1576251"/>
              <a:gd name="connsiteX5-59" fmla="*/ 1915886 w 1915886"/>
              <a:gd name="connsiteY5-60" fmla="*/ 0 h 1576251"/>
              <a:gd name="connsiteX0-61" fmla="*/ 0 w 1915886"/>
              <a:gd name="connsiteY0-62" fmla="*/ 1576251 h 1576251"/>
              <a:gd name="connsiteX1-63" fmla="*/ 559285 w 1915886"/>
              <a:gd name="connsiteY1-64" fmla="*/ 1402080 h 1576251"/>
              <a:gd name="connsiteX2-65" fmla="*/ 1152436 w 1915886"/>
              <a:gd name="connsiteY2-66" fmla="*/ 1079863 h 1576251"/>
              <a:gd name="connsiteX3-67" fmla="*/ 1555931 w 1915886"/>
              <a:gd name="connsiteY3-68" fmla="*/ 687977 h 1576251"/>
              <a:gd name="connsiteX4-69" fmla="*/ 1786225 w 1915886"/>
              <a:gd name="connsiteY4-70" fmla="*/ 365760 h 1576251"/>
              <a:gd name="connsiteX5-71" fmla="*/ 1915886 w 1915886"/>
              <a:gd name="connsiteY5-72" fmla="*/ 0 h 1576251"/>
              <a:gd name="connsiteX0-73" fmla="*/ 0 w 1915886"/>
              <a:gd name="connsiteY0-74" fmla="*/ 1576251 h 1576251"/>
              <a:gd name="connsiteX1-75" fmla="*/ 559285 w 1915886"/>
              <a:gd name="connsiteY1-76" fmla="*/ 1402080 h 1576251"/>
              <a:gd name="connsiteX2-77" fmla="*/ 1152436 w 1915886"/>
              <a:gd name="connsiteY2-78" fmla="*/ 1079863 h 1576251"/>
              <a:gd name="connsiteX3-79" fmla="*/ 1555931 w 1915886"/>
              <a:gd name="connsiteY3-80" fmla="*/ 687977 h 1576251"/>
              <a:gd name="connsiteX4-81" fmla="*/ 1786225 w 1915886"/>
              <a:gd name="connsiteY4-82" fmla="*/ 365760 h 1576251"/>
              <a:gd name="connsiteX5-83" fmla="*/ 1915886 w 1915886"/>
              <a:gd name="connsiteY5-84" fmla="*/ 0 h 1576251"/>
              <a:gd name="connsiteX0-85" fmla="*/ 0 w 1915886"/>
              <a:gd name="connsiteY0-86" fmla="*/ 1576251 h 1576251"/>
              <a:gd name="connsiteX1-87" fmla="*/ 559285 w 1915886"/>
              <a:gd name="connsiteY1-88" fmla="*/ 1402080 h 1576251"/>
              <a:gd name="connsiteX2-89" fmla="*/ 1152436 w 1915886"/>
              <a:gd name="connsiteY2-90" fmla="*/ 1079863 h 1576251"/>
              <a:gd name="connsiteX3-91" fmla="*/ 1517227 w 1915886"/>
              <a:gd name="connsiteY3-92" fmla="*/ 722812 h 1576251"/>
              <a:gd name="connsiteX4-93" fmla="*/ 1786225 w 1915886"/>
              <a:gd name="connsiteY4-94" fmla="*/ 365760 h 1576251"/>
              <a:gd name="connsiteX5-95" fmla="*/ 1915886 w 1915886"/>
              <a:gd name="connsiteY5-96" fmla="*/ 0 h 1576251"/>
              <a:gd name="connsiteX0-97" fmla="*/ 0 w 1915886"/>
              <a:gd name="connsiteY0-98" fmla="*/ 1576251 h 1576251"/>
              <a:gd name="connsiteX1-99" fmla="*/ 559285 w 1915886"/>
              <a:gd name="connsiteY1-100" fmla="*/ 1402080 h 1576251"/>
              <a:gd name="connsiteX2-101" fmla="*/ 1152436 w 1915886"/>
              <a:gd name="connsiteY2-102" fmla="*/ 1079863 h 1576251"/>
              <a:gd name="connsiteX3-103" fmla="*/ 1517227 w 1915886"/>
              <a:gd name="connsiteY3-104" fmla="*/ 722812 h 1576251"/>
              <a:gd name="connsiteX4-105" fmla="*/ 1786225 w 1915886"/>
              <a:gd name="connsiteY4-106" fmla="*/ 365760 h 1576251"/>
              <a:gd name="connsiteX5-107" fmla="*/ 1915886 w 1915886"/>
              <a:gd name="connsiteY5-108" fmla="*/ 0 h 1576251"/>
              <a:gd name="connsiteX0-109" fmla="*/ 0 w 1915886"/>
              <a:gd name="connsiteY0-110" fmla="*/ 1576251 h 1576251"/>
              <a:gd name="connsiteX1-111" fmla="*/ 539189 w 1915886"/>
              <a:gd name="connsiteY1-112" fmla="*/ 1381542 h 1576251"/>
              <a:gd name="connsiteX2-113" fmla="*/ 1152436 w 1915886"/>
              <a:gd name="connsiteY2-114" fmla="*/ 1079863 h 1576251"/>
              <a:gd name="connsiteX3-115" fmla="*/ 1517227 w 1915886"/>
              <a:gd name="connsiteY3-116" fmla="*/ 722812 h 1576251"/>
              <a:gd name="connsiteX4-117" fmla="*/ 1786225 w 1915886"/>
              <a:gd name="connsiteY4-118" fmla="*/ 365760 h 1576251"/>
              <a:gd name="connsiteX5-119" fmla="*/ 1915886 w 1915886"/>
              <a:gd name="connsiteY5-120" fmla="*/ 0 h 1576251"/>
              <a:gd name="connsiteX0-121" fmla="*/ 0 w 1915886"/>
              <a:gd name="connsiteY0-122" fmla="*/ 1576251 h 1576251"/>
              <a:gd name="connsiteX1-123" fmla="*/ 539189 w 1915886"/>
              <a:gd name="connsiteY1-124" fmla="*/ 1381542 h 1576251"/>
              <a:gd name="connsiteX2-125" fmla="*/ 1125641 w 1915886"/>
              <a:gd name="connsiteY2-126" fmla="*/ 1074728 h 1576251"/>
              <a:gd name="connsiteX3-127" fmla="*/ 1517227 w 1915886"/>
              <a:gd name="connsiteY3-128" fmla="*/ 722812 h 1576251"/>
              <a:gd name="connsiteX4-129" fmla="*/ 1786225 w 1915886"/>
              <a:gd name="connsiteY4-130" fmla="*/ 365760 h 1576251"/>
              <a:gd name="connsiteX5-131" fmla="*/ 1915886 w 1915886"/>
              <a:gd name="connsiteY5-132" fmla="*/ 0 h 1576251"/>
              <a:gd name="connsiteX0-133" fmla="*/ 0 w 1915886"/>
              <a:gd name="connsiteY0-134" fmla="*/ 1576251 h 1576251"/>
              <a:gd name="connsiteX1-135" fmla="*/ 539189 w 1915886"/>
              <a:gd name="connsiteY1-136" fmla="*/ 1381542 h 1576251"/>
              <a:gd name="connsiteX2-137" fmla="*/ 1125641 w 1915886"/>
              <a:gd name="connsiteY2-138" fmla="*/ 1074728 h 1576251"/>
              <a:gd name="connsiteX3-139" fmla="*/ 1456937 w 1915886"/>
              <a:gd name="connsiteY3-140" fmla="*/ 758753 h 1576251"/>
              <a:gd name="connsiteX4-141" fmla="*/ 1786225 w 1915886"/>
              <a:gd name="connsiteY4-142" fmla="*/ 365760 h 1576251"/>
              <a:gd name="connsiteX5-143" fmla="*/ 1915886 w 1915886"/>
              <a:gd name="connsiteY5-144" fmla="*/ 0 h 1576251"/>
              <a:gd name="connsiteX0-145" fmla="*/ 0 w 1915886"/>
              <a:gd name="connsiteY0-146" fmla="*/ 1576251 h 1576251"/>
              <a:gd name="connsiteX1-147" fmla="*/ 539189 w 1915886"/>
              <a:gd name="connsiteY1-148" fmla="*/ 1381542 h 1576251"/>
              <a:gd name="connsiteX2-149" fmla="*/ 1125641 w 1915886"/>
              <a:gd name="connsiteY2-150" fmla="*/ 1074728 h 1576251"/>
              <a:gd name="connsiteX3-151" fmla="*/ 1456937 w 1915886"/>
              <a:gd name="connsiteY3-152" fmla="*/ 758753 h 1576251"/>
              <a:gd name="connsiteX4-153" fmla="*/ 1739333 w 1915886"/>
              <a:gd name="connsiteY4-154" fmla="*/ 381164 h 1576251"/>
              <a:gd name="connsiteX5-155" fmla="*/ 1915886 w 1915886"/>
              <a:gd name="connsiteY5-156" fmla="*/ 0 h 1576251"/>
              <a:gd name="connsiteX0-157" fmla="*/ 0 w 1915886"/>
              <a:gd name="connsiteY0-158" fmla="*/ 1576251 h 1576251"/>
              <a:gd name="connsiteX1-159" fmla="*/ 539189 w 1915886"/>
              <a:gd name="connsiteY1-160" fmla="*/ 1381542 h 1576251"/>
              <a:gd name="connsiteX2-161" fmla="*/ 1125641 w 1915886"/>
              <a:gd name="connsiteY2-162" fmla="*/ 1074728 h 1576251"/>
              <a:gd name="connsiteX3-163" fmla="*/ 1423442 w 1915886"/>
              <a:gd name="connsiteY3-164" fmla="*/ 784425 h 1576251"/>
              <a:gd name="connsiteX4-165" fmla="*/ 1739333 w 1915886"/>
              <a:gd name="connsiteY4-166" fmla="*/ 381164 h 1576251"/>
              <a:gd name="connsiteX5-167" fmla="*/ 1915886 w 1915886"/>
              <a:gd name="connsiteY5-168" fmla="*/ 0 h 1576251"/>
              <a:gd name="connsiteX0-169" fmla="*/ 0 w 1915886"/>
              <a:gd name="connsiteY0-170" fmla="*/ 1576251 h 1576251"/>
              <a:gd name="connsiteX1-171" fmla="*/ 539189 w 1915886"/>
              <a:gd name="connsiteY1-172" fmla="*/ 1381542 h 1576251"/>
              <a:gd name="connsiteX2-173" fmla="*/ 1045255 w 1915886"/>
              <a:gd name="connsiteY2-174" fmla="*/ 1084996 h 1576251"/>
              <a:gd name="connsiteX3-175" fmla="*/ 1423442 w 1915886"/>
              <a:gd name="connsiteY3-176" fmla="*/ 784425 h 1576251"/>
              <a:gd name="connsiteX4-177" fmla="*/ 1739333 w 1915886"/>
              <a:gd name="connsiteY4-178" fmla="*/ 381164 h 1576251"/>
              <a:gd name="connsiteX5-179" fmla="*/ 1915886 w 1915886"/>
              <a:gd name="connsiteY5-180" fmla="*/ 0 h 1576251"/>
              <a:gd name="connsiteX0-181" fmla="*/ 0 w 1915886"/>
              <a:gd name="connsiteY0-182" fmla="*/ 1576251 h 1576251"/>
              <a:gd name="connsiteX1-183" fmla="*/ 565985 w 1915886"/>
              <a:gd name="connsiteY1-184" fmla="*/ 1345602 h 1576251"/>
              <a:gd name="connsiteX2-185" fmla="*/ 1045255 w 1915886"/>
              <a:gd name="connsiteY2-186" fmla="*/ 1084996 h 1576251"/>
              <a:gd name="connsiteX3-187" fmla="*/ 1423442 w 1915886"/>
              <a:gd name="connsiteY3-188" fmla="*/ 784425 h 1576251"/>
              <a:gd name="connsiteX4-189" fmla="*/ 1739333 w 1915886"/>
              <a:gd name="connsiteY4-190" fmla="*/ 381164 h 1576251"/>
              <a:gd name="connsiteX5-191" fmla="*/ 1915886 w 1915886"/>
              <a:gd name="connsiteY5-192" fmla="*/ 0 h 1576251"/>
              <a:gd name="connsiteX0" fmla="*/ 0 w 1950826"/>
              <a:gd name="connsiteY0" fmla="*/ 1476457 h 1476457"/>
              <a:gd name="connsiteX1" fmla="*/ 565985 w 1950826"/>
              <a:gd name="connsiteY1" fmla="*/ 1245808 h 1476457"/>
              <a:gd name="connsiteX2" fmla="*/ 1045255 w 1950826"/>
              <a:gd name="connsiteY2" fmla="*/ 985202 h 1476457"/>
              <a:gd name="connsiteX3" fmla="*/ 1423442 w 1950826"/>
              <a:gd name="connsiteY3" fmla="*/ 684631 h 1476457"/>
              <a:gd name="connsiteX4" fmla="*/ 1739333 w 1950826"/>
              <a:gd name="connsiteY4" fmla="*/ 281370 h 1476457"/>
              <a:gd name="connsiteX5" fmla="*/ 1950826 w 1950826"/>
              <a:gd name="connsiteY5" fmla="*/ 0 h 1476457"/>
              <a:gd name="connsiteX0" fmla="*/ 0 w 1950826"/>
              <a:gd name="connsiteY0" fmla="*/ 1476457 h 1476457"/>
              <a:gd name="connsiteX1" fmla="*/ 565985 w 1950826"/>
              <a:gd name="connsiteY1" fmla="*/ 1245808 h 1476457"/>
              <a:gd name="connsiteX2" fmla="*/ 1045255 w 1950826"/>
              <a:gd name="connsiteY2" fmla="*/ 985202 h 1476457"/>
              <a:gd name="connsiteX3" fmla="*/ 1423442 w 1950826"/>
              <a:gd name="connsiteY3" fmla="*/ 684631 h 1476457"/>
              <a:gd name="connsiteX4" fmla="*/ 1739333 w 1950826"/>
              <a:gd name="connsiteY4" fmla="*/ 346453 h 1476457"/>
              <a:gd name="connsiteX5" fmla="*/ 1950826 w 1950826"/>
              <a:gd name="connsiteY5" fmla="*/ 0 h 1476457"/>
              <a:gd name="connsiteX0" fmla="*/ 0 w 1950826"/>
              <a:gd name="connsiteY0" fmla="*/ 1428730 h 1428730"/>
              <a:gd name="connsiteX1" fmla="*/ 565985 w 1950826"/>
              <a:gd name="connsiteY1" fmla="*/ 1198081 h 1428730"/>
              <a:gd name="connsiteX2" fmla="*/ 1045255 w 1950826"/>
              <a:gd name="connsiteY2" fmla="*/ 937475 h 1428730"/>
              <a:gd name="connsiteX3" fmla="*/ 1423442 w 1950826"/>
              <a:gd name="connsiteY3" fmla="*/ 636904 h 1428730"/>
              <a:gd name="connsiteX4" fmla="*/ 1739333 w 1950826"/>
              <a:gd name="connsiteY4" fmla="*/ 298726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565985 w 1950826"/>
              <a:gd name="connsiteY1" fmla="*/ 1198081 h 1428730"/>
              <a:gd name="connsiteX2" fmla="*/ 1045255 w 1950826"/>
              <a:gd name="connsiteY2" fmla="*/ 937475 h 1428730"/>
              <a:gd name="connsiteX3" fmla="*/ 1423442 w 1950826"/>
              <a:gd name="connsiteY3" fmla="*/ 636904 h 1428730"/>
              <a:gd name="connsiteX4" fmla="*/ 1704393 w 1950826"/>
              <a:gd name="connsiteY4" fmla="*/ 376826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565985 w 1950826"/>
              <a:gd name="connsiteY1" fmla="*/ 1198081 h 1428730"/>
              <a:gd name="connsiteX2" fmla="*/ 1045255 w 1950826"/>
              <a:gd name="connsiteY2" fmla="*/ 937475 h 1428730"/>
              <a:gd name="connsiteX3" fmla="*/ 1423442 w 1950826"/>
              <a:gd name="connsiteY3" fmla="*/ 636904 h 1428730"/>
              <a:gd name="connsiteX4" fmla="*/ 1704393 w 1950826"/>
              <a:gd name="connsiteY4" fmla="*/ 376826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565985 w 1950826"/>
              <a:gd name="connsiteY1" fmla="*/ 1198081 h 1428730"/>
              <a:gd name="connsiteX2" fmla="*/ 1045255 w 1950826"/>
              <a:gd name="connsiteY2" fmla="*/ 937475 h 1428730"/>
              <a:gd name="connsiteX3" fmla="*/ 1423442 w 1950826"/>
              <a:gd name="connsiteY3" fmla="*/ 636904 h 1428730"/>
              <a:gd name="connsiteX4" fmla="*/ 1704393 w 1950826"/>
              <a:gd name="connsiteY4" fmla="*/ 376826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565985 w 1950826"/>
              <a:gd name="connsiteY1" fmla="*/ 1198081 h 1428730"/>
              <a:gd name="connsiteX2" fmla="*/ 1045255 w 1950826"/>
              <a:gd name="connsiteY2" fmla="*/ 937475 h 1428730"/>
              <a:gd name="connsiteX3" fmla="*/ 1423442 w 1950826"/>
              <a:gd name="connsiteY3" fmla="*/ 636904 h 1428730"/>
              <a:gd name="connsiteX4" fmla="*/ 1704393 w 1950826"/>
              <a:gd name="connsiteY4" fmla="*/ 376826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565985 w 1950826"/>
              <a:gd name="connsiteY1" fmla="*/ 1198081 h 1428730"/>
              <a:gd name="connsiteX2" fmla="*/ 1045255 w 1950826"/>
              <a:gd name="connsiteY2" fmla="*/ 937475 h 1428730"/>
              <a:gd name="connsiteX3" fmla="*/ 1423442 w 1950826"/>
              <a:gd name="connsiteY3" fmla="*/ 636904 h 1428730"/>
              <a:gd name="connsiteX4" fmla="*/ 1686923 w 1950826"/>
              <a:gd name="connsiteY4" fmla="*/ 411537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565985 w 1950826"/>
              <a:gd name="connsiteY1" fmla="*/ 1198081 h 1428730"/>
              <a:gd name="connsiteX2" fmla="*/ 1045255 w 1950826"/>
              <a:gd name="connsiteY2" fmla="*/ 937475 h 1428730"/>
              <a:gd name="connsiteX3" fmla="*/ 1382678 w 1950826"/>
              <a:gd name="connsiteY3" fmla="*/ 758393 h 1428730"/>
              <a:gd name="connsiteX4" fmla="*/ 1686923 w 1950826"/>
              <a:gd name="connsiteY4" fmla="*/ 411537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565985 w 1950826"/>
              <a:gd name="connsiteY1" fmla="*/ 1198081 h 1428730"/>
              <a:gd name="connsiteX2" fmla="*/ 1004491 w 1950826"/>
              <a:gd name="connsiteY2" fmla="*/ 998219 h 1428730"/>
              <a:gd name="connsiteX3" fmla="*/ 1382678 w 1950826"/>
              <a:gd name="connsiteY3" fmla="*/ 758393 h 1428730"/>
              <a:gd name="connsiteX4" fmla="*/ 1686923 w 1950826"/>
              <a:gd name="connsiteY4" fmla="*/ 411537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647512 w 1950826"/>
              <a:gd name="connsiteY1" fmla="*/ 1193742 h 1428730"/>
              <a:gd name="connsiteX2" fmla="*/ 1004491 w 1950826"/>
              <a:gd name="connsiteY2" fmla="*/ 998219 h 1428730"/>
              <a:gd name="connsiteX3" fmla="*/ 1382678 w 1950826"/>
              <a:gd name="connsiteY3" fmla="*/ 758393 h 1428730"/>
              <a:gd name="connsiteX4" fmla="*/ 1686923 w 1950826"/>
              <a:gd name="connsiteY4" fmla="*/ 411537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647512 w 1950826"/>
              <a:gd name="connsiteY1" fmla="*/ 1193742 h 1428730"/>
              <a:gd name="connsiteX2" fmla="*/ 1004491 w 1950826"/>
              <a:gd name="connsiteY2" fmla="*/ 998219 h 1428730"/>
              <a:gd name="connsiteX3" fmla="*/ 1382678 w 1950826"/>
              <a:gd name="connsiteY3" fmla="*/ 758393 h 1428730"/>
              <a:gd name="connsiteX4" fmla="*/ 1698570 w 1950826"/>
              <a:gd name="connsiteY4" fmla="*/ 441909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647512 w 1950826"/>
              <a:gd name="connsiteY1" fmla="*/ 1193742 h 1428730"/>
              <a:gd name="connsiteX2" fmla="*/ 1004491 w 1950826"/>
              <a:gd name="connsiteY2" fmla="*/ 1024253 h 1428730"/>
              <a:gd name="connsiteX3" fmla="*/ 1382678 w 1950826"/>
              <a:gd name="connsiteY3" fmla="*/ 758393 h 1428730"/>
              <a:gd name="connsiteX4" fmla="*/ 1698570 w 1950826"/>
              <a:gd name="connsiteY4" fmla="*/ 441909 h 1428730"/>
              <a:gd name="connsiteX5" fmla="*/ 1950826 w 1950826"/>
              <a:gd name="connsiteY5" fmla="*/ 0 h 1428730"/>
              <a:gd name="connsiteX0" fmla="*/ 0 w 1962473"/>
              <a:gd name="connsiteY0" fmla="*/ 1341953 h 1341953"/>
              <a:gd name="connsiteX1" fmla="*/ 647512 w 1962473"/>
              <a:gd name="connsiteY1" fmla="*/ 1106965 h 1341953"/>
              <a:gd name="connsiteX2" fmla="*/ 1004491 w 1962473"/>
              <a:gd name="connsiteY2" fmla="*/ 937476 h 1341953"/>
              <a:gd name="connsiteX3" fmla="*/ 1382678 w 1962473"/>
              <a:gd name="connsiteY3" fmla="*/ 671616 h 1341953"/>
              <a:gd name="connsiteX4" fmla="*/ 1698570 w 1962473"/>
              <a:gd name="connsiteY4" fmla="*/ 355132 h 1341953"/>
              <a:gd name="connsiteX5" fmla="*/ 1962473 w 1962473"/>
              <a:gd name="connsiteY5" fmla="*/ 0 h 1341953"/>
              <a:gd name="connsiteX0" fmla="*/ 0 w 1962473"/>
              <a:gd name="connsiteY0" fmla="*/ 1341953 h 1341953"/>
              <a:gd name="connsiteX1" fmla="*/ 647512 w 1962473"/>
              <a:gd name="connsiteY1" fmla="*/ 1106965 h 1341953"/>
              <a:gd name="connsiteX2" fmla="*/ 1004491 w 1962473"/>
              <a:gd name="connsiteY2" fmla="*/ 937476 h 1341953"/>
              <a:gd name="connsiteX3" fmla="*/ 1382678 w 1962473"/>
              <a:gd name="connsiteY3" fmla="*/ 671616 h 1341953"/>
              <a:gd name="connsiteX4" fmla="*/ 1698570 w 1962473"/>
              <a:gd name="connsiteY4" fmla="*/ 355132 h 1341953"/>
              <a:gd name="connsiteX5" fmla="*/ 1962473 w 1962473"/>
              <a:gd name="connsiteY5" fmla="*/ 0 h 1341953"/>
              <a:gd name="connsiteX0" fmla="*/ 0 w 1962473"/>
              <a:gd name="connsiteY0" fmla="*/ 1341953 h 1341953"/>
              <a:gd name="connsiteX1" fmla="*/ 647512 w 1962473"/>
              <a:gd name="connsiteY1" fmla="*/ 1106965 h 1341953"/>
              <a:gd name="connsiteX2" fmla="*/ 1004491 w 1962473"/>
              <a:gd name="connsiteY2" fmla="*/ 937476 h 1341953"/>
              <a:gd name="connsiteX3" fmla="*/ 1382678 w 1962473"/>
              <a:gd name="connsiteY3" fmla="*/ 671616 h 1341953"/>
              <a:gd name="connsiteX4" fmla="*/ 1698570 w 1962473"/>
              <a:gd name="connsiteY4" fmla="*/ 355132 h 1341953"/>
              <a:gd name="connsiteX5" fmla="*/ 1962473 w 1962473"/>
              <a:gd name="connsiteY5" fmla="*/ 0 h 1341953"/>
              <a:gd name="connsiteX0" fmla="*/ 0 w 1962473"/>
              <a:gd name="connsiteY0" fmla="*/ 1341953 h 1341953"/>
              <a:gd name="connsiteX1" fmla="*/ 647512 w 1962473"/>
              <a:gd name="connsiteY1" fmla="*/ 1106965 h 1341953"/>
              <a:gd name="connsiteX2" fmla="*/ 1004491 w 1962473"/>
              <a:gd name="connsiteY2" fmla="*/ 937476 h 1341953"/>
              <a:gd name="connsiteX3" fmla="*/ 1359385 w 1962473"/>
              <a:gd name="connsiteY3" fmla="*/ 654261 h 1341953"/>
              <a:gd name="connsiteX4" fmla="*/ 1698570 w 1962473"/>
              <a:gd name="connsiteY4" fmla="*/ 355132 h 1341953"/>
              <a:gd name="connsiteX5" fmla="*/ 1962473 w 1962473"/>
              <a:gd name="connsiteY5" fmla="*/ 0 h 1341953"/>
              <a:gd name="connsiteX0" fmla="*/ 0 w 1962473"/>
              <a:gd name="connsiteY0" fmla="*/ 1341953 h 1341953"/>
              <a:gd name="connsiteX1" fmla="*/ 647512 w 1962473"/>
              <a:gd name="connsiteY1" fmla="*/ 1106965 h 1341953"/>
              <a:gd name="connsiteX2" fmla="*/ 975374 w 1962473"/>
              <a:gd name="connsiteY2" fmla="*/ 911442 h 1341953"/>
              <a:gd name="connsiteX3" fmla="*/ 1359385 w 1962473"/>
              <a:gd name="connsiteY3" fmla="*/ 654261 h 1341953"/>
              <a:gd name="connsiteX4" fmla="*/ 1698570 w 1962473"/>
              <a:gd name="connsiteY4" fmla="*/ 355132 h 1341953"/>
              <a:gd name="connsiteX5" fmla="*/ 1962473 w 1962473"/>
              <a:gd name="connsiteY5" fmla="*/ 0 h 1341953"/>
              <a:gd name="connsiteX0" fmla="*/ 0 w 1962473"/>
              <a:gd name="connsiteY0" fmla="*/ 1341953 h 1341953"/>
              <a:gd name="connsiteX1" fmla="*/ 618395 w 1962473"/>
              <a:gd name="connsiteY1" fmla="*/ 1080932 h 1341953"/>
              <a:gd name="connsiteX2" fmla="*/ 975374 w 1962473"/>
              <a:gd name="connsiteY2" fmla="*/ 911442 h 1341953"/>
              <a:gd name="connsiteX3" fmla="*/ 1359385 w 1962473"/>
              <a:gd name="connsiteY3" fmla="*/ 654261 h 1341953"/>
              <a:gd name="connsiteX4" fmla="*/ 1698570 w 1962473"/>
              <a:gd name="connsiteY4" fmla="*/ 355132 h 1341953"/>
              <a:gd name="connsiteX5" fmla="*/ 1962473 w 1962473"/>
              <a:gd name="connsiteY5" fmla="*/ 0 h 1341953"/>
              <a:gd name="connsiteX0" fmla="*/ 0 w 1956649"/>
              <a:gd name="connsiteY0" fmla="*/ 1298564 h 1298564"/>
              <a:gd name="connsiteX1" fmla="*/ 612571 w 1956649"/>
              <a:gd name="connsiteY1" fmla="*/ 1080932 h 1298564"/>
              <a:gd name="connsiteX2" fmla="*/ 969550 w 1956649"/>
              <a:gd name="connsiteY2" fmla="*/ 911442 h 1298564"/>
              <a:gd name="connsiteX3" fmla="*/ 1353561 w 1956649"/>
              <a:gd name="connsiteY3" fmla="*/ 654261 h 1298564"/>
              <a:gd name="connsiteX4" fmla="*/ 1692746 w 1956649"/>
              <a:gd name="connsiteY4" fmla="*/ 355132 h 1298564"/>
              <a:gd name="connsiteX5" fmla="*/ 1956649 w 1956649"/>
              <a:gd name="connsiteY5" fmla="*/ 0 h 1298564"/>
              <a:gd name="connsiteX0" fmla="*/ 0 w 1956649"/>
              <a:gd name="connsiteY0" fmla="*/ 1298564 h 1298564"/>
              <a:gd name="connsiteX1" fmla="*/ 612571 w 1956649"/>
              <a:gd name="connsiteY1" fmla="*/ 1080932 h 1298564"/>
              <a:gd name="connsiteX2" fmla="*/ 969550 w 1956649"/>
              <a:gd name="connsiteY2" fmla="*/ 911442 h 1298564"/>
              <a:gd name="connsiteX3" fmla="*/ 1353561 w 1956649"/>
              <a:gd name="connsiteY3" fmla="*/ 654261 h 1298564"/>
              <a:gd name="connsiteX4" fmla="*/ 1692746 w 1956649"/>
              <a:gd name="connsiteY4" fmla="*/ 355132 h 1298564"/>
              <a:gd name="connsiteX5" fmla="*/ 1956649 w 1956649"/>
              <a:gd name="connsiteY5" fmla="*/ 0 h 1298564"/>
              <a:gd name="connsiteX0" fmla="*/ 0 w 1956649"/>
              <a:gd name="connsiteY0" fmla="*/ 1298564 h 1298564"/>
              <a:gd name="connsiteX1" fmla="*/ 612571 w 1956649"/>
              <a:gd name="connsiteY1" fmla="*/ 1080932 h 1298564"/>
              <a:gd name="connsiteX2" fmla="*/ 969550 w 1956649"/>
              <a:gd name="connsiteY2" fmla="*/ 911442 h 1298564"/>
              <a:gd name="connsiteX3" fmla="*/ 1285346 w 1956649"/>
              <a:gd name="connsiteY3" fmla="*/ 633366 h 1298564"/>
              <a:gd name="connsiteX4" fmla="*/ 1692746 w 1956649"/>
              <a:gd name="connsiteY4" fmla="*/ 355132 h 1298564"/>
              <a:gd name="connsiteX5" fmla="*/ 1956649 w 1956649"/>
              <a:gd name="connsiteY5" fmla="*/ 0 h 1298564"/>
              <a:gd name="connsiteX0" fmla="*/ 0 w 1956649"/>
              <a:gd name="connsiteY0" fmla="*/ 1298564 h 1298564"/>
              <a:gd name="connsiteX1" fmla="*/ 612571 w 1956649"/>
              <a:gd name="connsiteY1" fmla="*/ 1080932 h 1298564"/>
              <a:gd name="connsiteX2" fmla="*/ 969550 w 1956649"/>
              <a:gd name="connsiteY2" fmla="*/ 911442 h 1298564"/>
              <a:gd name="connsiteX3" fmla="*/ 1285346 w 1956649"/>
              <a:gd name="connsiteY3" fmla="*/ 633366 h 1298564"/>
              <a:gd name="connsiteX4" fmla="*/ 1673256 w 1956649"/>
              <a:gd name="connsiteY4" fmla="*/ 369062 h 1298564"/>
              <a:gd name="connsiteX5" fmla="*/ 1956649 w 1956649"/>
              <a:gd name="connsiteY5" fmla="*/ 0 h 1298564"/>
              <a:gd name="connsiteX0" fmla="*/ 0 w 1956649"/>
              <a:gd name="connsiteY0" fmla="*/ 1298564 h 1298564"/>
              <a:gd name="connsiteX1" fmla="*/ 612571 w 1956649"/>
              <a:gd name="connsiteY1" fmla="*/ 1080932 h 1298564"/>
              <a:gd name="connsiteX2" fmla="*/ 1285346 w 1956649"/>
              <a:gd name="connsiteY2" fmla="*/ 633366 h 1298564"/>
              <a:gd name="connsiteX3" fmla="*/ 1673256 w 1956649"/>
              <a:gd name="connsiteY3" fmla="*/ 369062 h 1298564"/>
              <a:gd name="connsiteX4" fmla="*/ 1956649 w 1956649"/>
              <a:gd name="connsiteY4" fmla="*/ 0 h 1298564"/>
              <a:gd name="connsiteX0" fmla="*/ 0 w 1956649"/>
              <a:gd name="connsiteY0" fmla="*/ 1298564 h 1298564"/>
              <a:gd name="connsiteX1" fmla="*/ 690532 w 1956649"/>
              <a:gd name="connsiteY1" fmla="*/ 969493 h 1298564"/>
              <a:gd name="connsiteX2" fmla="*/ 1285346 w 1956649"/>
              <a:gd name="connsiteY2" fmla="*/ 633366 h 1298564"/>
              <a:gd name="connsiteX3" fmla="*/ 1673256 w 1956649"/>
              <a:gd name="connsiteY3" fmla="*/ 369062 h 1298564"/>
              <a:gd name="connsiteX4" fmla="*/ 1956649 w 1956649"/>
              <a:gd name="connsiteY4" fmla="*/ 0 h 1298564"/>
              <a:gd name="connsiteX0" fmla="*/ 0 w 1956649"/>
              <a:gd name="connsiteY0" fmla="*/ 1298564 h 1298564"/>
              <a:gd name="connsiteX1" fmla="*/ 690532 w 1956649"/>
              <a:gd name="connsiteY1" fmla="*/ 969493 h 1298564"/>
              <a:gd name="connsiteX2" fmla="*/ 1275601 w 1956649"/>
              <a:gd name="connsiteY2" fmla="*/ 668191 h 1298564"/>
              <a:gd name="connsiteX3" fmla="*/ 1673256 w 1956649"/>
              <a:gd name="connsiteY3" fmla="*/ 369062 h 1298564"/>
              <a:gd name="connsiteX4" fmla="*/ 1956649 w 1956649"/>
              <a:gd name="connsiteY4" fmla="*/ 0 h 1298564"/>
              <a:gd name="connsiteX0" fmla="*/ 0 w 1956649"/>
              <a:gd name="connsiteY0" fmla="*/ 1298564 h 1298564"/>
              <a:gd name="connsiteX1" fmla="*/ 690532 w 1956649"/>
              <a:gd name="connsiteY1" fmla="*/ 969493 h 1298564"/>
              <a:gd name="connsiteX2" fmla="*/ 1275601 w 1956649"/>
              <a:gd name="connsiteY2" fmla="*/ 668191 h 1298564"/>
              <a:gd name="connsiteX3" fmla="*/ 1644020 w 1956649"/>
              <a:gd name="connsiteY3" fmla="*/ 382992 h 1298564"/>
              <a:gd name="connsiteX4" fmla="*/ 1956649 w 1956649"/>
              <a:gd name="connsiteY4" fmla="*/ 0 h 1298564"/>
              <a:gd name="connsiteX0" fmla="*/ 0 w 1956649"/>
              <a:gd name="connsiteY0" fmla="*/ 1298564 h 1298564"/>
              <a:gd name="connsiteX1" fmla="*/ 710022 w 1956649"/>
              <a:gd name="connsiteY1" fmla="*/ 997353 h 1298564"/>
              <a:gd name="connsiteX2" fmla="*/ 1275601 w 1956649"/>
              <a:gd name="connsiteY2" fmla="*/ 668191 h 1298564"/>
              <a:gd name="connsiteX3" fmla="*/ 1644020 w 1956649"/>
              <a:gd name="connsiteY3" fmla="*/ 382992 h 1298564"/>
              <a:gd name="connsiteX4" fmla="*/ 1956649 w 1956649"/>
              <a:gd name="connsiteY4" fmla="*/ 0 h 129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6649" h="1298564">
                <a:moveTo>
                  <a:pt x="0" y="1298564"/>
                </a:moveTo>
                <a:cubicBezTo>
                  <a:pt x="167645" y="1251358"/>
                  <a:pt x="497422" y="1102415"/>
                  <a:pt x="710022" y="997353"/>
                </a:cubicBezTo>
                <a:cubicBezTo>
                  <a:pt x="922622" y="892291"/>
                  <a:pt x="1119935" y="770584"/>
                  <a:pt x="1275601" y="668191"/>
                </a:cubicBezTo>
                <a:cubicBezTo>
                  <a:pt x="1431267" y="565798"/>
                  <a:pt x="1530512" y="494357"/>
                  <a:pt x="1644020" y="382992"/>
                </a:cubicBezTo>
                <a:cubicBezTo>
                  <a:pt x="1757528" y="271627"/>
                  <a:pt x="1851845" y="165788"/>
                  <a:pt x="1956649" y="0"/>
                </a:cubicBezTo>
              </a:path>
            </a:pathLst>
          </a:custGeom>
          <a:ln w="22225">
            <a:solidFill>
              <a:schemeClr val="accent2"/>
            </a:solidFill>
            <a:prstDash val="solid"/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2030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11"/>
          <p:cNvSpPr txBox="1"/>
          <p:nvPr/>
        </p:nvSpPr>
        <p:spPr>
          <a:xfrm>
            <a:off x="1127031" y="4425212"/>
            <a:ext cx="2091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Constant Pressure Heat Rejection</a:t>
            </a:r>
            <a:endParaRPr kumimoji="1" lang="ja-JP" altLang="en-US" dirty="0"/>
          </a:p>
        </p:txBody>
      </p:sp>
      <p:sp>
        <p:nvSpPr>
          <p:cNvPr id="17" name="矢印: 右 16"/>
          <p:cNvSpPr/>
          <p:nvPr/>
        </p:nvSpPr>
        <p:spPr>
          <a:xfrm rot="3011261">
            <a:off x="3787497" y="5148425"/>
            <a:ext cx="1217751" cy="376161"/>
          </a:xfrm>
          <a:prstGeom prst="rightArrow">
            <a:avLst>
              <a:gd name="adj1" fmla="val 41818"/>
              <a:gd name="adj2" fmla="val 91666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072119" y="5555302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Q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/>
        </p:nvCxnSpPr>
        <p:spPr>
          <a:xfrm flipV="1">
            <a:off x="619737" y="1236617"/>
            <a:ext cx="0" cy="5492156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49028" y="1544707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h</a:t>
            </a:r>
            <a:endParaRPr kumimoji="1" lang="ja-JP" altLang="en-US" dirty="0"/>
          </a:p>
        </p:txBody>
      </p:sp>
      <p:cxnSp>
        <p:nvCxnSpPr>
          <p:cNvPr id="30" name="直線コネクタ 29"/>
          <p:cNvCxnSpPr/>
          <p:nvPr/>
        </p:nvCxnSpPr>
        <p:spPr>
          <a:xfrm>
            <a:off x="619737" y="6728772"/>
            <a:ext cx="6791257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6684103" y="6275264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4016A52E-7875-450B-AB38-2C9853293CDC}"/>
              </a:ext>
            </a:extLst>
          </p:cNvPr>
          <p:cNvSpPr/>
          <p:nvPr/>
        </p:nvSpPr>
        <p:spPr>
          <a:xfrm>
            <a:off x="2246803" y="2455828"/>
            <a:ext cx="2865120" cy="3163702"/>
          </a:xfrm>
          <a:custGeom>
            <a:avLst/>
            <a:gdLst>
              <a:gd name="connsiteX0" fmla="*/ 0 w 1915886"/>
              <a:gd name="connsiteY0" fmla="*/ 1576251 h 1576251"/>
              <a:gd name="connsiteX1" fmla="*/ 539932 w 1915886"/>
              <a:gd name="connsiteY1" fmla="*/ 1471748 h 1576251"/>
              <a:gd name="connsiteX2" fmla="*/ 1210492 w 1915886"/>
              <a:gd name="connsiteY2" fmla="*/ 1140823 h 1576251"/>
              <a:gd name="connsiteX3" fmla="*/ 1672046 w 1915886"/>
              <a:gd name="connsiteY3" fmla="*/ 670560 h 1576251"/>
              <a:gd name="connsiteX4" fmla="*/ 1863634 w 1915886"/>
              <a:gd name="connsiteY4" fmla="*/ 217714 h 1576251"/>
              <a:gd name="connsiteX5" fmla="*/ 1915886 w 1915886"/>
              <a:gd name="connsiteY5" fmla="*/ 0 h 1576251"/>
              <a:gd name="connsiteX0-1" fmla="*/ 0 w 1915886"/>
              <a:gd name="connsiteY0-2" fmla="*/ 1576251 h 1576251"/>
              <a:gd name="connsiteX1-3" fmla="*/ 559285 w 1915886"/>
              <a:gd name="connsiteY1-4" fmla="*/ 1402080 h 1576251"/>
              <a:gd name="connsiteX2-5" fmla="*/ 1210492 w 1915886"/>
              <a:gd name="connsiteY2-6" fmla="*/ 1140823 h 1576251"/>
              <a:gd name="connsiteX3-7" fmla="*/ 1672046 w 1915886"/>
              <a:gd name="connsiteY3-8" fmla="*/ 670560 h 1576251"/>
              <a:gd name="connsiteX4-9" fmla="*/ 1863634 w 1915886"/>
              <a:gd name="connsiteY4-10" fmla="*/ 217714 h 1576251"/>
              <a:gd name="connsiteX5-11" fmla="*/ 1915886 w 1915886"/>
              <a:gd name="connsiteY5-12" fmla="*/ 0 h 1576251"/>
              <a:gd name="connsiteX0-13" fmla="*/ 0 w 1915886"/>
              <a:gd name="connsiteY0-14" fmla="*/ 1576251 h 1576251"/>
              <a:gd name="connsiteX1-15" fmla="*/ 559285 w 1915886"/>
              <a:gd name="connsiteY1-16" fmla="*/ 1402080 h 1576251"/>
              <a:gd name="connsiteX2-17" fmla="*/ 1152436 w 1915886"/>
              <a:gd name="connsiteY2-18" fmla="*/ 1079863 h 1576251"/>
              <a:gd name="connsiteX3-19" fmla="*/ 1672046 w 1915886"/>
              <a:gd name="connsiteY3-20" fmla="*/ 670560 h 1576251"/>
              <a:gd name="connsiteX4-21" fmla="*/ 1863634 w 1915886"/>
              <a:gd name="connsiteY4-22" fmla="*/ 217714 h 1576251"/>
              <a:gd name="connsiteX5-23" fmla="*/ 1915886 w 1915886"/>
              <a:gd name="connsiteY5-24" fmla="*/ 0 h 1576251"/>
              <a:gd name="connsiteX0-25" fmla="*/ 0 w 1915886"/>
              <a:gd name="connsiteY0-26" fmla="*/ 1576251 h 1576251"/>
              <a:gd name="connsiteX1-27" fmla="*/ 559285 w 1915886"/>
              <a:gd name="connsiteY1-28" fmla="*/ 1402080 h 1576251"/>
              <a:gd name="connsiteX2-29" fmla="*/ 1152436 w 1915886"/>
              <a:gd name="connsiteY2-30" fmla="*/ 1079863 h 1576251"/>
              <a:gd name="connsiteX3-31" fmla="*/ 1555931 w 1915886"/>
              <a:gd name="connsiteY3-32" fmla="*/ 687977 h 1576251"/>
              <a:gd name="connsiteX4-33" fmla="*/ 1863634 w 1915886"/>
              <a:gd name="connsiteY4-34" fmla="*/ 217714 h 1576251"/>
              <a:gd name="connsiteX5-35" fmla="*/ 1915886 w 1915886"/>
              <a:gd name="connsiteY5-36" fmla="*/ 0 h 1576251"/>
              <a:gd name="connsiteX0-37" fmla="*/ 0 w 1915886"/>
              <a:gd name="connsiteY0-38" fmla="*/ 1576251 h 1576251"/>
              <a:gd name="connsiteX1-39" fmla="*/ 559285 w 1915886"/>
              <a:gd name="connsiteY1-40" fmla="*/ 1402080 h 1576251"/>
              <a:gd name="connsiteX2-41" fmla="*/ 1152436 w 1915886"/>
              <a:gd name="connsiteY2-42" fmla="*/ 1079863 h 1576251"/>
              <a:gd name="connsiteX3-43" fmla="*/ 1555931 w 1915886"/>
              <a:gd name="connsiteY3-44" fmla="*/ 687977 h 1576251"/>
              <a:gd name="connsiteX4-45" fmla="*/ 1786225 w 1915886"/>
              <a:gd name="connsiteY4-46" fmla="*/ 322217 h 1576251"/>
              <a:gd name="connsiteX5-47" fmla="*/ 1915886 w 1915886"/>
              <a:gd name="connsiteY5-48" fmla="*/ 0 h 1576251"/>
              <a:gd name="connsiteX0-49" fmla="*/ 0 w 1915886"/>
              <a:gd name="connsiteY0-50" fmla="*/ 1576251 h 1576251"/>
              <a:gd name="connsiteX1-51" fmla="*/ 559285 w 1915886"/>
              <a:gd name="connsiteY1-52" fmla="*/ 1402080 h 1576251"/>
              <a:gd name="connsiteX2-53" fmla="*/ 1152436 w 1915886"/>
              <a:gd name="connsiteY2-54" fmla="*/ 1079863 h 1576251"/>
              <a:gd name="connsiteX3-55" fmla="*/ 1555931 w 1915886"/>
              <a:gd name="connsiteY3-56" fmla="*/ 687977 h 1576251"/>
              <a:gd name="connsiteX4-57" fmla="*/ 1786225 w 1915886"/>
              <a:gd name="connsiteY4-58" fmla="*/ 365760 h 1576251"/>
              <a:gd name="connsiteX5-59" fmla="*/ 1915886 w 1915886"/>
              <a:gd name="connsiteY5-60" fmla="*/ 0 h 1576251"/>
              <a:gd name="connsiteX0-61" fmla="*/ 0 w 1915886"/>
              <a:gd name="connsiteY0-62" fmla="*/ 1576251 h 1576251"/>
              <a:gd name="connsiteX1-63" fmla="*/ 559285 w 1915886"/>
              <a:gd name="connsiteY1-64" fmla="*/ 1402080 h 1576251"/>
              <a:gd name="connsiteX2-65" fmla="*/ 1152436 w 1915886"/>
              <a:gd name="connsiteY2-66" fmla="*/ 1079863 h 1576251"/>
              <a:gd name="connsiteX3-67" fmla="*/ 1555931 w 1915886"/>
              <a:gd name="connsiteY3-68" fmla="*/ 687977 h 1576251"/>
              <a:gd name="connsiteX4-69" fmla="*/ 1786225 w 1915886"/>
              <a:gd name="connsiteY4-70" fmla="*/ 365760 h 1576251"/>
              <a:gd name="connsiteX5-71" fmla="*/ 1915886 w 1915886"/>
              <a:gd name="connsiteY5-72" fmla="*/ 0 h 1576251"/>
              <a:gd name="connsiteX0-73" fmla="*/ 0 w 1915886"/>
              <a:gd name="connsiteY0-74" fmla="*/ 1576251 h 1576251"/>
              <a:gd name="connsiteX1-75" fmla="*/ 559285 w 1915886"/>
              <a:gd name="connsiteY1-76" fmla="*/ 1402080 h 1576251"/>
              <a:gd name="connsiteX2-77" fmla="*/ 1152436 w 1915886"/>
              <a:gd name="connsiteY2-78" fmla="*/ 1079863 h 1576251"/>
              <a:gd name="connsiteX3-79" fmla="*/ 1555931 w 1915886"/>
              <a:gd name="connsiteY3-80" fmla="*/ 687977 h 1576251"/>
              <a:gd name="connsiteX4-81" fmla="*/ 1786225 w 1915886"/>
              <a:gd name="connsiteY4-82" fmla="*/ 365760 h 1576251"/>
              <a:gd name="connsiteX5-83" fmla="*/ 1915886 w 1915886"/>
              <a:gd name="connsiteY5-84" fmla="*/ 0 h 1576251"/>
              <a:gd name="connsiteX0-85" fmla="*/ 0 w 1915886"/>
              <a:gd name="connsiteY0-86" fmla="*/ 1576251 h 1576251"/>
              <a:gd name="connsiteX1-87" fmla="*/ 559285 w 1915886"/>
              <a:gd name="connsiteY1-88" fmla="*/ 1402080 h 1576251"/>
              <a:gd name="connsiteX2-89" fmla="*/ 1152436 w 1915886"/>
              <a:gd name="connsiteY2-90" fmla="*/ 1079863 h 1576251"/>
              <a:gd name="connsiteX3-91" fmla="*/ 1517227 w 1915886"/>
              <a:gd name="connsiteY3-92" fmla="*/ 722812 h 1576251"/>
              <a:gd name="connsiteX4-93" fmla="*/ 1786225 w 1915886"/>
              <a:gd name="connsiteY4-94" fmla="*/ 365760 h 1576251"/>
              <a:gd name="connsiteX5-95" fmla="*/ 1915886 w 1915886"/>
              <a:gd name="connsiteY5-96" fmla="*/ 0 h 1576251"/>
              <a:gd name="connsiteX0-97" fmla="*/ 0 w 1915886"/>
              <a:gd name="connsiteY0-98" fmla="*/ 1576251 h 1576251"/>
              <a:gd name="connsiteX1-99" fmla="*/ 559285 w 1915886"/>
              <a:gd name="connsiteY1-100" fmla="*/ 1402080 h 1576251"/>
              <a:gd name="connsiteX2-101" fmla="*/ 1152436 w 1915886"/>
              <a:gd name="connsiteY2-102" fmla="*/ 1079863 h 1576251"/>
              <a:gd name="connsiteX3-103" fmla="*/ 1517227 w 1915886"/>
              <a:gd name="connsiteY3-104" fmla="*/ 722812 h 1576251"/>
              <a:gd name="connsiteX4-105" fmla="*/ 1786225 w 1915886"/>
              <a:gd name="connsiteY4-106" fmla="*/ 365760 h 1576251"/>
              <a:gd name="connsiteX5-107" fmla="*/ 1915886 w 1915886"/>
              <a:gd name="connsiteY5-108" fmla="*/ 0 h 1576251"/>
              <a:gd name="connsiteX0-109" fmla="*/ 0 w 1915886"/>
              <a:gd name="connsiteY0-110" fmla="*/ 1576251 h 1576251"/>
              <a:gd name="connsiteX1-111" fmla="*/ 539189 w 1915886"/>
              <a:gd name="connsiteY1-112" fmla="*/ 1381542 h 1576251"/>
              <a:gd name="connsiteX2-113" fmla="*/ 1152436 w 1915886"/>
              <a:gd name="connsiteY2-114" fmla="*/ 1079863 h 1576251"/>
              <a:gd name="connsiteX3-115" fmla="*/ 1517227 w 1915886"/>
              <a:gd name="connsiteY3-116" fmla="*/ 722812 h 1576251"/>
              <a:gd name="connsiteX4-117" fmla="*/ 1786225 w 1915886"/>
              <a:gd name="connsiteY4-118" fmla="*/ 365760 h 1576251"/>
              <a:gd name="connsiteX5-119" fmla="*/ 1915886 w 1915886"/>
              <a:gd name="connsiteY5-120" fmla="*/ 0 h 1576251"/>
              <a:gd name="connsiteX0-121" fmla="*/ 0 w 1915886"/>
              <a:gd name="connsiteY0-122" fmla="*/ 1576251 h 1576251"/>
              <a:gd name="connsiteX1-123" fmla="*/ 539189 w 1915886"/>
              <a:gd name="connsiteY1-124" fmla="*/ 1381542 h 1576251"/>
              <a:gd name="connsiteX2-125" fmla="*/ 1125641 w 1915886"/>
              <a:gd name="connsiteY2-126" fmla="*/ 1074728 h 1576251"/>
              <a:gd name="connsiteX3-127" fmla="*/ 1517227 w 1915886"/>
              <a:gd name="connsiteY3-128" fmla="*/ 722812 h 1576251"/>
              <a:gd name="connsiteX4-129" fmla="*/ 1786225 w 1915886"/>
              <a:gd name="connsiteY4-130" fmla="*/ 365760 h 1576251"/>
              <a:gd name="connsiteX5-131" fmla="*/ 1915886 w 1915886"/>
              <a:gd name="connsiteY5-132" fmla="*/ 0 h 1576251"/>
              <a:gd name="connsiteX0-133" fmla="*/ 0 w 1915886"/>
              <a:gd name="connsiteY0-134" fmla="*/ 1576251 h 1576251"/>
              <a:gd name="connsiteX1-135" fmla="*/ 539189 w 1915886"/>
              <a:gd name="connsiteY1-136" fmla="*/ 1381542 h 1576251"/>
              <a:gd name="connsiteX2-137" fmla="*/ 1125641 w 1915886"/>
              <a:gd name="connsiteY2-138" fmla="*/ 1074728 h 1576251"/>
              <a:gd name="connsiteX3-139" fmla="*/ 1456937 w 1915886"/>
              <a:gd name="connsiteY3-140" fmla="*/ 758753 h 1576251"/>
              <a:gd name="connsiteX4-141" fmla="*/ 1786225 w 1915886"/>
              <a:gd name="connsiteY4-142" fmla="*/ 365760 h 1576251"/>
              <a:gd name="connsiteX5-143" fmla="*/ 1915886 w 1915886"/>
              <a:gd name="connsiteY5-144" fmla="*/ 0 h 1576251"/>
              <a:gd name="connsiteX0-145" fmla="*/ 0 w 1915886"/>
              <a:gd name="connsiteY0-146" fmla="*/ 1576251 h 1576251"/>
              <a:gd name="connsiteX1-147" fmla="*/ 539189 w 1915886"/>
              <a:gd name="connsiteY1-148" fmla="*/ 1381542 h 1576251"/>
              <a:gd name="connsiteX2-149" fmla="*/ 1125641 w 1915886"/>
              <a:gd name="connsiteY2-150" fmla="*/ 1074728 h 1576251"/>
              <a:gd name="connsiteX3-151" fmla="*/ 1456937 w 1915886"/>
              <a:gd name="connsiteY3-152" fmla="*/ 758753 h 1576251"/>
              <a:gd name="connsiteX4-153" fmla="*/ 1739333 w 1915886"/>
              <a:gd name="connsiteY4-154" fmla="*/ 381164 h 1576251"/>
              <a:gd name="connsiteX5-155" fmla="*/ 1915886 w 1915886"/>
              <a:gd name="connsiteY5-156" fmla="*/ 0 h 1576251"/>
              <a:gd name="connsiteX0-157" fmla="*/ 0 w 1915886"/>
              <a:gd name="connsiteY0-158" fmla="*/ 1576251 h 1576251"/>
              <a:gd name="connsiteX1-159" fmla="*/ 539189 w 1915886"/>
              <a:gd name="connsiteY1-160" fmla="*/ 1381542 h 1576251"/>
              <a:gd name="connsiteX2-161" fmla="*/ 1125641 w 1915886"/>
              <a:gd name="connsiteY2-162" fmla="*/ 1074728 h 1576251"/>
              <a:gd name="connsiteX3-163" fmla="*/ 1423442 w 1915886"/>
              <a:gd name="connsiteY3-164" fmla="*/ 784425 h 1576251"/>
              <a:gd name="connsiteX4-165" fmla="*/ 1739333 w 1915886"/>
              <a:gd name="connsiteY4-166" fmla="*/ 381164 h 1576251"/>
              <a:gd name="connsiteX5-167" fmla="*/ 1915886 w 1915886"/>
              <a:gd name="connsiteY5-168" fmla="*/ 0 h 1576251"/>
              <a:gd name="connsiteX0-169" fmla="*/ 0 w 1915886"/>
              <a:gd name="connsiteY0-170" fmla="*/ 1576251 h 1576251"/>
              <a:gd name="connsiteX1-171" fmla="*/ 539189 w 1915886"/>
              <a:gd name="connsiteY1-172" fmla="*/ 1381542 h 1576251"/>
              <a:gd name="connsiteX2-173" fmla="*/ 1045255 w 1915886"/>
              <a:gd name="connsiteY2-174" fmla="*/ 1084996 h 1576251"/>
              <a:gd name="connsiteX3-175" fmla="*/ 1423442 w 1915886"/>
              <a:gd name="connsiteY3-176" fmla="*/ 784425 h 1576251"/>
              <a:gd name="connsiteX4-177" fmla="*/ 1739333 w 1915886"/>
              <a:gd name="connsiteY4-178" fmla="*/ 381164 h 1576251"/>
              <a:gd name="connsiteX5-179" fmla="*/ 1915886 w 1915886"/>
              <a:gd name="connsiteY5-180" fmla="*/ 0 h 1576251"/>
              <a:gd name="connsiteX0-181" fmla="*/ 0 w 1915886"/>
              <a:gd name="connsiteY0-182" fmla="*/ 1576251 h 1576251"/>
              <a:gd name="connsiteX1-183" fmla="*/ 565985 w 1915886"/>
              <a:gd name="connsiteY1-184" fmla="*/ 1345602 h 1576251"/>
              <a:gd name="connsiteX2-185" fmla="*/ 1045255 w 1915886"/>
              <a:gd name="connsiteY2-186" fmla="*/ 1084996 h 1576251"/>
              <a:gd name="connsiteX3-187" fmla="*/ 1423442 w 1915886"/>
              <a:gd name="connsiteY3-188" fmla="*/ 784425 h 1576251"/>
              <a:gd name="connsiteX4-189" fmla="*/ 1739333 w 1915886"/>
              <a:gd name="connsiteY4-190" fmla="*/ 381164 h 1576251"/>
              <a:gd name="connsiteX5-191" fmla="*/ 1915886 w 1915886"/>
              <a:gd name="connsiteY5-192" fmla="*/ 0 h 157625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915886" h="1576251">
                <a:moveTo>
                  <a:pt x="0" y="1576251"/>
                </a:moveTo>
                <a:cubicBezTo>
                  <a:pt x="202585" y="1498673"/>
                  <a:pt x="391776" y="1427478"/>
                  <a:pt x="565985" y="1345602"/>
                </a:cubicBezTo>
                <a:cubicBezTo>
                  <a:pt x="740194" y="1263726"/>
                  <a:pt x="902345" y="1178526"/>
                  <a:pt x="1045255" y="1084996"/>
                </a:cubicBezTo>
                <a:cubicBezTo>
                  <a:pt x="1188165" y="991466"/>
                  <a:pt x="1307762" y="901730"/>
                  <a:pt x="1423442" y="784425"/>
                </a:cubicBezTo>
                <a:cubicBezTo>
                  <a:pt x="1539122" y="667120"/>
                  <a:pt x="1640635" y="545176"/>
                  <a:pt x="1739333" y="381164"/>
                </a:cubicBezTo>
                <a:cubicBezTo>
                  <a:pt x="1828354" y="225861"/>
                  <a:pt x="1910080" y="52977"/>
                  <a:pt x="1915886" y="0"/>
                </a:cubicBezTo>
              </a:path>
            </a:pathLst>
          </a:cu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EEC8023-C5D9-459A-8530-45E630B32B2E}"/>
              </a:ext>
            </a:extLst>
          </p:cNvPr>
          <p:cNvSpPr txBox="1"/>
          <p:nvPr/>
        </p:nvSpPr>
        <p:spPr>
          <a:xfrm>
            <a:off x="3209085" y="2564148"/>
            <a:ext cx="1989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Const. Pressure Curve</a:t>
            </a:r>
            <a:endParaRPr kumimoji="1" lang="ja-JP" altLang="en-US" dirty="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0258B678-7C74-4074-B43E-A007FCD7A89C}"/>
              </a:ext>
            </a:extLst>
          </p:cNvPr>
          <p:cNvSpPr/>
          <p:nvPr/>
        </p:nvSpPr>
        <p:spPr>
          <a:xfrm>
            <a:off x="2866212" y="3977451"/>
            <a:ext cx="1539530" cy="1292726"/>
          </a:xfrm>
          <a:custGeom>
            <a:avLst/>
            <a:gdLst>
              <a:gd name="connsiteX0" fmla="*/ 0 w 1915886"/>
              <a:gd name="connsiteY0" fmla="*/ 1576251 h 1576251"/>
              <a:gd name="connsiteX1" fmla="*/ 539932 w 1915886"/>
              <a:gd name="connsiteY1" fmla="*/ 1471748 h 1576251"/>
              <a:gd name="connsiteX2" fmla="*/ 1210492 w 1915886"/>
              <a:gd name="connsiteY2" fmla="*/ 1140823 h 1576251"/>
              <a:gd name="connsiteX3" fmla="*/ 1672046 w 1915886"/>
              <a:gd name="connsiteY3" fmla="*/ 670560 h 1576251"/>
              <a:gd name="connsiteX4" fmla="*/ 1863634 w 1915886"/>
              <a:gd name="connsiteY4" fmla="*/ 217714 h 1576251"/>
              <a:gd name="connsiteX5" fmla="*/ 1915886 w 1915886"/>
              <a:gd name="connsiteY5" fmla="*/ 0 h 1576251"/>
              <a:gd name="connsiteX0-1" fmla="*/ 0 w 1915886"/>
              <a:gd name="connsiteY0-2" fmla="*/ 1576251 h 1576251"/>
              <a:gd name="connsiteX1-3" fmla="*/ 559285 w 1915886"/>
              <a:gd name="connsiteY1-4" fmla="*/ 1402080 h 1576251"/>
              <a:gd name="connsiteX2-5" fmla="*/ 1210492 w 1915886"/>
              <a:gd name="connsiteY2-6" fmla="*/ 1140823 h 1576251"/>
              <a:gd name="connsiteX3-7" fmla="*/ 1672046 w 1915886"/>
              <a:gd name="connsiteY3-8" fmla="*/ 670560 h 1576251"/>
              <a:gd name="connsiteX4-9" fmla="*/ 1863634 w 1915886"/>
              <a:gd name="connsiteY4-10" fmla="*/ 217714 h 1576251"/>
              <a:gd name="connsiteX5-11" fmla="*/ 1915886 w 1915886"/>
              <a:gd name="connsiteY5-12" fmla="*/ 0 h 1576251"/>
              <a:gd name="connsiteX0-13" fmla="*/ 0 w 1915886"/>
              <a:gd name="connsiteY0-14" fmla="*/ 1576251 h 1576251"/>
              <a:gd name="connsiteX1-15" fmla="*/ 559285 w 1915886"/>
              <a:gd name="connsiteY1-16" fmla="*/ 1402080 h 1576251"/>
              <a:gd name="connsiteX2-17" fmla="*/ 1152436 w 1915886"/>
              <a:gd name="connsiteY2-18" fmla="*/ 1079863 h 1576251"/>
              <a:gd name="connsiteX3-19" fmla="*/ 1672046 w 1915886"/>
              <a:gd name="connsiteY3-20" fmla="*/ 670560 h 1576251"/>
              <a:gd name="connsiteX4-21" fmla="*/ 1863634 w 1915886"/>
              <a:gd name="connsiteY4-22" fmla="*/ 217714 h 1576251"/>
              <a:gd name="connsiteX5-23" fmla="*/ 1915886 w 1915886"/>
              <a:gd name="connsiteY5-24" fmla="*/ 0 h 1576251"/>
              <a:gd name="connsiteX0-25" fmla="*/ 0 w 1915886"/>
              <a:gd name="connsiteY0-26" fmla="*/ 1576251 h 1576251"/>
              <a:gd name="connsiteX1-27" fmla="*/ 559285 w 1915886"/>
              <a:gd name="connsiteY1-28" fmla="*/ 1402080 h 1576251"/>
              <a:gd name="connsiteX2-29" fmla="*/ 1152436 w 1915886"/>
              <a:gd name="connsiteY2-30" fmla="*/ 1079863 h 1576251"/>
              <a:gd name="connsiteX3-31" fmla="*/ 1555931 w 1915886"/>
              <a:gd name="connsiteY3-32" fmla="*/ 687977 h 1576251"/>
              <a:gd name="connsiteX4-33" fmla="*/ 1863634 w 1915886"/>
              <a:gd name="connsiteY4-34" fmla="*/ 217714 h 1576251"/>
              <a:gd name="connsiteX5-35" fmla="*/ 1915886 w 1915886"/>
              <a:gd name="connsiteY5-36" fmla="*/ 0 h 1576251"/>
              <a:gd name="connsiteX0-37" fmla="*/ 0 w 1915886"/>
              <a:gd name="connsiteY0-38" fmla="*/ 1576251 h 1576251"/>
              <a:gd name="connsiteX1-39" fmla="*/ 559285 w 1915886"/>
              <a:gd name="connsiteY1-40" fmla="*/ 1402080 h 1576251"/>
              <a:gd name="connsiteX2-41" fmla="*/ 1152436 w 1915886"/>
              <a:gd name="connsiteY2-42" fmla="*/ 1079863 h 1576251"/>
              <a:gd name="connsiteX3-43" fmla="*/ 1555931 w 1915886"/>
              <a:gd name="connsiteY3-44" fmla="*/ 687977 h 1576251"/>
              <a:gd name="connsiteX4-45" fmla="*/ 1786225 w 1915886"/>
              <a:gd name="connsiteY4-46" fmla="*/ 322217 h 1576251"/>
              <a:gd name="connsiteX5-47" fmla="*/ 1915886 w 1915886"/>
              <a:gd name="connsiteY5-48" fmla="*/ 0 h 1576251"/>
              <a:gd name="connsiteX0-49" fmla="*/ 0 w 1915886"/>
              <a:gd name="connsiteY0-50" fmla="*/ 1576251 h 1576251"/>
              <a:gd name="connsiteX1-51" fmla="*/ 559285 w 1915886"/>
              <a:gd name="connsiteY1-52" fmla="*/ 1402080 h 1576251"/>
              <a:gd name="connsiteX2-53" fmla="*/ 1152436 w 1915886"/>
              <a:gd name="connsiteY2-54" fmla="*/ 1079863 h 1576251"/>
              <a:gd name="connsiteX3-55" fmla="*/ 1555931 w 1915886"/>
              <a:gd name="connsiteY3-56" fmla="*/ 687977 h 1576251"/>
              <a:gd name="connsiteX4-57" fmla="*/ 1786225 w 1915886"/>
              <a:gd name="connsiteY4-58" fmla="*/ 365760 h 1576251"/>
              <a:gd name="connsiteX5-59" fmla="*/ 1915886 w 1915886"/>
              <a:gd name="connsiteY5-60" fmla="*/ 0 h 1576251"/>
              <a:gd name="connsiteX0-61" fmla="*/ 0 w 1915886"/>
              <a:gd name="connsiteY0-62" fmla="*/ 1576251 h 1576251"/>
              <a:gd name="connsiteX1-63" fmla="*/ 559285 w 1915886"/>
              <a:gd name="connsiteY1-64" fmla="*/ 1402080 h 1576251"/>
              <a:gd name="connsiteX2-65" fmla="*/ 1152436 w 1915886"/>
              <a:gd name="connsiteY2-66" fmla="*/ 1079863 h 1576251"/>
              <a:gd name="connsiteX3-67" fmla="*/ 1555931 w 1915886"/>
              <a:gd name="connsiteY3-68" fmla="*/ 687977 h 1576251"/>
              <a:gd name="connsiteX4-69" fmla="*/ 1786225 w 1915886"/>
              <a:gd name="connsiteY4-70" fmla="*/ 365760 h 1576251"/>
              <a:gd name="connsiteX5-71" fmla="*/ 1915886 w 1915886"/>
              <a:gd name="connsiteY5-72" fmla="*/ 0 h 1576251"/>
              <a:gd name="connsiteX0-73" fmla="*/ 0 w 1915886"/>
              <a:gd name="connsiteY0-74" fmla="*/ 1576251 h 1576251"/>
              <a:gd name="connsiteX1-75" fmla="*/ 559285 w 1915886"/>
              <a:gd name="connsiteY1-76" fmla="*/ 1402080 h 1576251"/>
              <a:gd name="connsiteX2-77" fmla="*/ 1152436 w 1915886"/>
              <a:gd name="connsiteY2-78" fmla="*/ 1079863 h 1576251"/>
              <a:gd name="connsiteX3-79" fmla="*/ 1555931 w 1915886"/>
              <a:gd name="connsiteY3-80" fmla="*/ 687977 h 1576251"/>
              <a:gd name="connsiteX4-81" fmla="*/ 1786225 w 1915886"/>
              <a:gd name="connsiteY4-82" fmla="*/ 365760 h 1576251"/>
              <a:gd name="connsiteX5-83" fmla="*/ 1915886 w 1915886"/>
              <a:gd name="connsiteY5-84" fmla="*/ 0 h 1576251"/>
              <a:gd name="connsiteX0-85" fmla="*/ 0 w 1915886"/>
              <a:gd name="connsiteY0-86" fmla="*/ 1576251 h 1576251"/>
              <a:gd name="connsiteX1-87" fmla="*/ 559285 w 1915886"/>
              <a:gd name="connsiteY1-88" fmla="*/ 1402080 h 1576251"/>
              <a:gd name="connsiteX2-89" fmla="*/ 1152436 w 1915886"/>
              <a:gd name="connsiteY2-90" fmla="*/ 1079863 h 1576251"/>
              <a:gd name="connsiteX3-91" fmla="*/ 1517227 w 1915886"/>
              <a:gd name="connsiteY3-92" fmla="*/ 722812 h 1576251"/>
              <a:gd name="connsiteX4-93" fmla="*/ 1786225 w 1915886"/>
              <a:gd name="connsiteY4-94" fmla="*/ 365760 h 1576251"/>
              <a:gd name="connsiteX5-95" fmla="*/ 1915886 w 1915886"/>
              <a:gd name="connsiteY5-96" fmla="*/ 0 h 1576251"/>
              <a:gd name="connsiteX0-97" fmla="*/ 0 w 1915886"/>
              <a:gd name="connsiteY0-98" fmla="*/ 1576251 h 1576251"/>
              <a:gd name="connsiteX1-99" fmla="*/ 559285 w 1915886"/>
              <a:gd name="connsiteY1-100" fmla="*/ 1402080 h 1576251"/>
              <a:gd name="connsiteX2-101" fmla="*/ 1152436 w 1915886"/>
              <a:gd name="connsiteY2-102" fmla="*/ 1079863 h 1576251"/>
              <a:gd name="connsiteX3-103" fmla="*/ 1517227 w 1915886"/>
              <a:gd name="connsiteY3-104" fmla="*/ 722812 h 1576251"/>
              <a:gd name="connsiteX4-105" fmla="*/ 1786225 w 1915886"/>
              <a:gd name="connsiteY4-106" fmla="*/ 365760 h 1576251"/>
              <a:gd name="connsiteX5-107" fmla="*/ 1915886 w 1915886"/>
              <a:gd name="connsiteY5-108" fmla="*/ 0 h 1576251"/>
              <a:gd name="connsiteX0-109" fmla="*/ 0 w 1915886"/>
              <a:gd name="connsiteY0-110" fmla="*/ 1576251 h 1576251"/>
              <a:gd name="connsiteX1-111" fmla="*/ 539189 w 1915886"/>
              <a:gd name="connsiteY1-112" fmla="*/ 1381542 h 1576251"/>
              <a:gd name="connsiteX2-113" fmla="*/ 1152436 w 1915886"/>
              <a:gd name="connsiteY2-114" fmla="*/ 1079863 h 1576251"/>
              <a:gd name="connsiteX3-115" fmla="*/ 1517227 w 1915886"/>
              <a:gd name="connsiteY3-116" fmla="*/ 722812 h 1576251"/>
              <a:gd name="connsiteX4-117" fmla="*/ 1786225 w 1915886"/>
              <a:gd name="connsiteY4-118" fmla="*/ 365760 h 1576251"/>
              <a:gd name="connsiteX5-119" fmla="*/ 1915886 w 1915886"/>
              <a:gd name="connsiteY5-120" fmla="*/ 0 h 1576251"/>
              <a:gd name="connsiteX0-121" fmla="*/ 0 w 1915886"/>
              <a:gd name="connsiteY0-122" fmla="*/ 1576251 h 1576251"/>
              <a:gd name="connsiteX1-123" fmla="*/ 539189 w 1915886"/>
              <a:gd name="connsiteY1-124" fmla="*/ 1381542 h 1576251"/>
              <a:gd name="connsiteX2-125" fmla="*/ 1125641 w 1915886"/>
              <a:gd name="connsiteY2-126" fmla="*/ 1074728 h 1576251"/>
              <a:gd name="connsiteX3-127" fmla="*/ 1517227 w 1915886"/>
              <a:gd name="connsiteY3-128" fmla="*/ 722812 h 1576251"/>
              <a:gd name="connsiteX4-129" fmla="*/ 1786225 w 1915886"/>
              <a:gd name="connsiteY4-130" fmla="*/ 365760 h 1576251"/>
              <a:gd name="connsiteX5-131" fmla="*/ 1915886 w 1915886"/>
              <a:gd name="connsiteY5-132" fmla="*/ 0 h 1576251"/>
              <a:gd name="connsiteX0-133" fmla="*/ 0 w 1915886"/>
              <a:gd name="connsiteY0-134" fmla="*/ 1576251 h 1576251"/>
              <a:gd name="connsiteX1-135" fmla="*/ 539189 w 1915886"/>
              <a:gd name="connsiteY1-136" fmla="*/ 1381542 h 1576251"/>
              <a:gd name="connsiteX2-137" fmla="*/ 1125641 w 1915886"/>
              <a:gd name="connsiteY2-138" fmla="*/ 1074728 h 1576251"/>
              <a:gd name="connsiteX3-139" fmla="*/ 1456937 w 1915886"/>
              <a:gd name="connsiteY3-140" fmla="*/ 758753 h 1576251"/>
              <a:gd name="connsiteX4-141" fmla="*/ 1786225 w 1915886"/>
              <a:gd name="connsiteY4-142" fmla="*/ 365760 h 1576251"/>
              <a:gd name="connsiteX5-143" fmla="*/ 1915886 w 1915886"/>
              <a:gd name="connsiteY5-144" fmla="*/ 0 h 1576251"/>
              <a:gd name="connsiteX0-145" fmla="*/ 0 w 1915886"/>
              <a:gd name="connsiteY0-146" fmla="*/ 1576251 h 1576251"/>
              <a:gd name="connsiteX1-147" fmla="*/ 539189 w 1915886"/>
              <a:gd name="connsiteY1-148" fmla="*/ 1381542 h 1576251"/>
              <a:gd name="connsiteX2-149" fmla="*/ 1125641 w 1915886"/>
              <a:gd name="connsiteY2-150" fmla="*/ 1074728 h 1576251"/>
              <a:gd name="connsiteX3-151" fmla="*/ 1456937 w 1915886"/>
              <a:gd name="connsiteY3-152" fmla="*/ 758753 h 1576251"/>
              <a:gd name="connsiteX4-153" fmla="*/ 1739333 w 1915886"/>
              <a:gd name="connsiteY4-154" fmla="*/ 381164 h 1576251"/>
              <a:gd name="connsiteX5-155" fmla="*/ 1915886 w 1915886"/>
              <a:gd name="connsiteY5-156" fmla="*/ 0 h 1576251"/>
              <a:gd name="connsiteX0-157" fmla="*/ 0 w 1915886"/>
              <a:gd name="connsiteY0-158" fmla="*/ 1576251 h 1576251"/>
              <a:gd name="connsiteX1-159" fmla="*/ 539189 w 1915886"/>
              <a:gd name="connsiteY1-160" fmla="*/ 1381542 h 1576251"/>
              <a:gd name="connsiteX2-161" fmla="*/ 1125641 w 1915886"/>
              <a:gd name="connsiteY2-162" fmla="*/ 1074728 h 1576251"/>
              <a:gd name="connsiteX3-163" fmla="*/ 1423442 w 1915886"/>
              <a:gd name="connsiteY3-164" fmla="*/ 784425 h 1576251"/>
              <a:gd name="connsiteX4-165" fmla="*/ 1739333 w 1915886"/>
              <a:gd name="connsiteY4-166" fmla="*/ 381164 h 1576251"/>
              <a:gd name="connsiteX5-167" fmla="*/ 1915886 w 1915886"/>
              <a:gd name="connsiteY5-168" fmla="*/ 0 h 1576251"/>
              <a:gd name="connsiteX0-169" fmla="*/ 0 w 1915886"/>
              <a:gd name="connsiteY0-170" fmla="*/ 1576251 h 1576251"/>
              <a:gd name="connsiteX1-171" fmla="*/ 539189 w 1915886"/>
              <a:gd name="connsiteY1-172" fmla="*/ 1381542 h 1576251"/>
              <a:gd name="connsiteX2-173" fmla="*/ 1045255 w 1915886"/>
              <a:gd name="connsiteY2-174" fmla="*/ 1084996 h 1576251"/>
              <a:gd name="connsiteX3-175" fmla="*/ 1423442 w 1915886"/>
              <a:gd name="connsiteY3-176" fmla="*/ 784425 h 1576251"/>
              <a:gd name="connsiteX4-177" fmla="*/ 1739333 w 1915886"/>
              <a:gd name="connsiteY4-178" fmla="*/ 381164 h 1576251"/>
              <a:gd name="connsiteX5-179" fmla="*/ 1915886 w 1915886"/>
              <a:gd name="connsiteY5-180" fmla="*/ 0 h 1576251"/>
              <a:gd name="connsiteX0-181" fmla="*/ 0 w 1915886"/>
              <a:gd name="connsiteY0-182" fmla="*/ 1576251 h 1576251"/>
              <a:gd name="connsiteX1-183" fmla="*/ 565985 w 1915886"/>
              <a:gd name="connsiteY1-184" fmla="*/ 1345602 h 1576251"/>
              <a:gd name="connsiteX2-185" fmla="*/ 1045255 w 1915886"/>
              <a:gd name="connsiteY2-186" fmla="*/ 1084996 h 1576251"/>
              <a:gd name="connsiteX3-187" fmla="*/ 1423442 w 1915886"/>
              <a:gd name="connsiteY3-188" fmla="*/ 784425 h 1576251"/>
              <a:gd name="connsiteX4-189" fmla="*/ 1739333 w 1915886"/>
              <a:gd name="connsiteY4-190" fmla="*/ 381164 h 1576251"/>
              <a:gd name="connsiteX5-191" fmla="*/ 1915886 w 1915886"/>
              <a:gd name="connsiteY5-192" fmla="*/ 0 h 1576251"/>
              <a:gd name="connsiteX0" fmla="*/ 0 w 1950826"/>
              <a:gd name="connsiteY0" fmla="*/ 1476457 h 1476457"/>
              <a:gd name="connsiteX1" fmla="*/ 565985 w 1950826"/>
              <a:gd name="connsiteY1" fmla="*/ 1245808 h 1476457"/>
              <a:gd name="connsiteX2" fmla="*/ 1045255 w 1950826"/>
              <a:gd name="connsiteY2" fmla="*/ 985202 h 1476457"/>
              <a:gd name="connsiteX3" fmla="*/ 1423442 w 1950826"/>
              <a:gd name="connsiteY3" fmla="*/ 684631 h 1476457"/>
              <a:gd name="connsiteX4" fmla="*/ 1739333 w 1950826"/>
              <a:gd name="connsiteY4" fmla="*/ 281370 h 1476457"/>
              <a:gd name="connsiteX5" fmla="*/ 1950826 w 1950826"/>
              <a:gd name="connsiteY5" fmla="*/ 0 h 1476457"/>
              <a:gd name="connsiteX0" fmla="*/ 0 w 1950826"/>
              <a:gd name="connsiteY0" fmla="*/ 1476457 h 1476457"/>
              <a:gd name="connsiteX1" fmla="*/ 565985 w 1950826"/>
              <a:gd name="connsiteY1" fmla="*/ 1245808 h 1476457"/>
              <a:gd name="connsiteX2" fmla="*/ 1045255 w 1950826"/>
              <a:gd name="connsiteY2" fmla="*/ 985202 h 1476457"/>
              <a:gd name="connsiteX3" fmla="*/ 1423442 w 1950826"/>
              <a:gd name="connsiteY3" fmla="*/ 684631 h 1476457"/>
              <a:gd name="connsiteX4" fmla="*/ 1739333 w 1950826"/>
              <a:gd name="connsiteY4" fmla="*/ 346453 h 1476457"/>
              <a:gd name="connsiteX5" fmla="*/ 1950826 w 1950826"/>
              <a:gd name="connsiteY5" fmla="*/ 0 h 1476457"/>
              <a:gd name="connsiteX0" fmla="*/ 0 w 1950826"/>
              <a:gd name="connsiteY0" fmla="*/ 1428730 h 1428730"/>
              <a:gd name="connsiteX1" fmla="*/ 565985 w 1950826"/>
              <a:gd name="connsiteY1" fmla="*/ 1198081 h 1428730"/>
              <a:gd name="connsiteX2" fmla="*/ 1045255 w 1950826"/>
              <a:gd name="connsiteY2" fmla="*/ 937475 h 1428730"/>
              <a:gd name="connsiteX3" fmla="*/ 1423442 w 1950826"/>
              <a:gd name="connsiteY3" fmla="*/ 636904 h 1428730"/>
              <a:gd name="connsiteX4" fmla="*/ 1739333 w 1950826"/>
              <a:gd name="connsiteY4" fmla="*/ 298726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565985 w 1950826"/>
              <a:gd name="connsiteY1" fmla="*/ 1198081 h 1428730"/>
              <a:gd name="connsiteX2" fmla="*/ 1045255 w 1950826"/>
              <a:gd name="connsiteY2" fmla="*/ 937475 h 1428730"/>
              <a:gd name="connsiteX3" fmla="*/ 1423442 w 1950826"/>
              <a:gd name="connsiteY3" fmla="*/ 636904 h 1428730"/>
              <a:gd name="connsiteX4" fmla="*/ 1704393 w 1950826"/>
              <a:gd name="connsiteY4" fmla="*/ 376826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565985 w 1950826"/>
              <a:gd name="connsiteY1" fmla="*/ 1198081 h 1428730"/>
              <a:gd name="connsiteX2" fmla="*/ 1045255 w 1950826"/>
              <a:gd name="connsiteY2" fmla="*/ 937475 h 1428730"/>
              <a:gd name="connsiteX3" fmla="*/ 1423442 w 1950826"/>
              <a:gd name="connsiteY3" fmla="*/ 636904 h 1428730"/>
              <a:gd name="connsiteX4" fmla="*/ 1704393 w 1950826"/>
              <a:gd name="connsiteY4" fmla="*/ 376826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565985 w 1950826"/>
              <a:gd name="connsiteY1" fmla="*/ 1198081 h 1428730"/>
              <a:gd name="connsiteX2" fmla="*/ 1045255 w 1950826"/>
              <a:gd name="connsiteY2" fmla="*/ 937475 h 1428730"/>
              <a:gd name="connsiteX3" fmla="*/ 1423442 w 1950826"/>
              <a:gd name="connsiteY3" fmla="*/ 636904 h 1428730"/>
              <a:gd name="connsiteX4" fmla="*/ 1704393 w 1950826"/>
              <a:gd name="connsiteY4" fmla="*/ 376826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565985 w 1950826"/>
              <a:gd name="connsiteY1" fmla="*/ 1198081 h 1428730"/>
              <a:gd name="connsiteX2" fmla="*/ 1045255 w 1950826"/>
              <a:gd name="connsiteY2" fmla="*/ 937475 h 1428730"/>
              <a:gd name="connsiteX3" fmla="*/ 1423442 w 1950826"/>
              <a:gd name="connsiteY3" fmla="*/ 636904 h 1428730"/>
              <a:gd name="connsiteX4" fmla="*/ 1704393 w 1950826"/>
              <a:gd name="connsiteY4" fmla="*/ 376826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565985 w 1950826"/>
              <a:gd name="connsiteY1" fmla="*/ 1198081 h 1428730"/>
              <a:gd name="connsiteX2" fmla="*/ 1045255 w 1950826"/>
              <a:gd name="connsiteY2" fmla="*/ 937475 h 1428730"/>
              <a:gd name="connsiteX3" fmla="*/ 1423442 w 1950826"/>
              <a:gd name="connsiteY3" fmla="*/ 636904 h 1428730"/>
              <a:gd name="connsiteX4" fmla="*/ 1686923 w 1950826"/>
              <a:gd name="connsiteY4" fmla="*/ 411537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565985 w 1950826"/>
              <a:gd name="connsiteY1" fmla="*/ 1198081 h 1428730"/>
              <a:gd name="connsiteX2" fmla="*/ 1045255 w 1950826"/>
              <a:gd name="connsiteY2" fmla="*/ 937475 h 1428730"/>
              <a:gd name="connsiteX3" fmla="*/ 1382678 w 1950826"/>
              <a:gd name="connsiteY3" fmla="*/ 758393 h 1428730"/>
              <a:gd name="connsiteX4" fmla="*/ 1686923 w 1950826"/>
              <a:gd name="connsiteY4" fmla="*/ 411537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565985 w 1950826"/>
              <a:gd name="connsiteY1" fmla="*/ 1198081 h 1428730"/>
              <a:gd name="connsiteX2" fmla="*/ 1004491 w 1950826"/>
              <a:gd name="connsiteY2" fmla="*/ 998219 h 1428730"/>
              <a:gd name="connsiteX3" fmla="*/ 1382678 w 1950826"/>
              <a:gd name="connsiteY3" fmla="*/ 758393 h 1428730"/>
              <a:gd name="connsiteX4" fmla="*/ 1686923 w 1950826"/>
              <a:gd name="connsiteY4" fmla="*/ 411537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647512 w 1950826"/>
              <a:gd name="connsiteY1" fmla="*/ 1193742 h 1428730"/>
              <a:gd name="connsiteX2" fmla="*/ 1004491 w 1950826"/>
              <a:gd name="connsiteY2" fmla="*/ 998219 h 1428730"/>
              <a:gd name="connsiteX3" fmla="*/ 1382678 w 1950826"/>
              <a:gd name="connsiteY3" fmla="*/ 758393 h 1428730"/>
              <a:gd name="connsiteX4" fmla="*/ 1686923 w 1950826"/>
              <a:gd name="connsiteY4" fmla="*/ 411537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647512 w 1950826"/>
              <a:gd name="connsiteY1" fmla="*/ 1193742 h 1428730"/>
              <a:gd name="connsiteX2" fmla="*/ 1004491 w 1950826"/>
              <a:gd name="connsiteY2" fmla="*/ 998219 h 1428730"/>
              <a:gd name="connsiteX3" fmla="*/ 1382678 w 1950826"/>
              <a:gd name="connsiteY3" fmla="*/ 758393 h 1428730"/>
              <a:gd name="connsiteX4" fmla="*/ 1698570 w 1950826"/>
              <a:gd name="connsiteY4" fmla="*/ 441909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647512 w 1950826"/>
              <a:gd name="connsiteY1" fmla="*/ 1193742 h 1428730"/>
              <a:gd name="connsiteX2" fmla="*/ 1004491 w 1950826"/>
              <a:gd name="connsiteY2" fmla="*/ 1024253 h 1428730"/>
              <a:gd name="connsiteX3" fmla="*/ 1382678 w 1950826"/>
              <a:gd name="connsiteY3" fmla="*/ 758393 h 1428730"/>
              <a:gd name="connsiteX4" fmla="*/ 1698570 w 1950826"/>
              <a:gd name="connsiteY4" fmla="*/ 441909 h 1428730"/>
              <a:gd name="connsiteX5" fmla="*/ 1950826 w 1950826"/>
              <a:gd name="connsiteY5" fmla="*/ 0 h 1428730"/>
              <a:gd name="connsiteX0" fmla="*/ 0 w 1962473"/>
              <a:gd name="connsiteY0" fmla="*/ 1341953 h 1341953"/>
              <a:gd name="connsiteX1" fmla="*/ 647512 w 1962473"/>
              <a:gd name="connsiteY1" fmla="*/ 1106965 h 1341953"/>
              <a:gd name="connsiteX2" fmla="*/ 1004491 w 1962473"/>
              <a:gd name="connsiteY2" fmla="*/ 937476 h 1341953"/>
              <a:gd name="connsiteX3" fmla="*/ 1382678 w 1962473"/>
              <a:gd name="connsiteY3" fmla="*/ 671616 h 1341953"/>
              <a:gd name="connsiteX4" fmla="*/ 1698570 w 1962473"/>
              <a:gd name="connsiteY4" fmla="*/ 355132 h 1341953"/>
              <a:gd name="connsiteX5" fmla="*/ 1962473 w 1962473"/>
              <a:gd name="connsiteY5" fmla="*/ 0 h 1341953"/>
              <a:gd name="connsiteX0" fmla="*/ 0 w 1962473"/>
              <a:gd name="connsiteY0" fmla="*/ 1341953 h 1341953"/>
              <a:gd name="connsiteX1" fmla="*/ 647512 w 1962473"/>
              <a:gd name="connsiteY1" fmla="*/ 1106965 h 1341953"/>
              <a:gd name="connsiteX2" fmla="*/ 1004491 w 1962473"/>
              <a:gd name="connsiteY2" fmla="*/ 937476 h 1341953"/>
              <a:gd name="connsiteX3" fmla="*/ 1382678 w 1962473"/>
              <a:gd name="connsiteY3" fmla="*/ 671616 h 1341953"/>
              <a:gd name="connsiteX4" fmla="*/ 1698570 w 1962473"/>
              <a:gd name="connsiteY4" fmla="*/ 355132 h 1341953"/>
              <a:gd name="connsiteX5" fmla="*/ 1962473 w 1962473"/>
              <a:gd name="connsiteY5" fmla="*/ 0 h 1341953"/>
              <a:gd name="connsiteX0" fmla="*/ 0 w 1962473"/>
              <a:gd name="connsiteY0" fmla="*/ 1341953 h 1341953"/>
              <a:gd name="connsiteX1" fmla="*/ 647512 w 1962473"/>
              <a:gd name="connsiteY1" fmla="*/ 1106965 h 1341953"/>
              <a:gd name="connsiteX2" fmla="*/ 1004491 w 1962473"/>
              <a:gd name="connsiteY2" fmla="*/ 937476 h 1341953"/>
              <a:gd name="connsiteX3" fmla="*/ 1382678 w 1962473"/>
              <a:gd name="connsiteY3" fmla="*/ 671616 h 1341953"/>
              <a:gd name="connsiteX4" fmla="*/ 1698570 w 1962473"/>
              <a:gd name="connsiteY4" fmla="*/ 355132 h 1341953"/>
              <a:gd name="connsiteX5" fmla="*/ 1962473 w 1962473"/>
              <a:gd name="connsiteY5" fmla="*/ 0 h 1341953"/>
              <a:gd name="connsiteX0" fmla="*/ 0 w 1962473"/>
              <a:gd name="connsiteY0" fmla="*/ 1341953 h 1341953"/>
              <a:gd name="connsiteX1" fmla="*/ 647512 w 1962473"/>
              <a:gd name="connsiteY1" fmla="*/ 1106965 h 1341953"/>
              <a:gd name="connsiteX2" fmla="*/ 1004491 w 1962473"/>
              <a:gd name="connsiteY2" fmla="*/ 937476 h 1341953"/>
              <a:gd name="connsiteX3" fmla="*/ 1359385 w 1962473"/>
              <a:gd name="connsiteY3" fmla="*/ 654261 h 1341953"/>
              <a:gd name="connsiteX4" fmla="*/ 1698570 w 1962473"/>
              <a:gd name="connsiteY4" fmla="*/ 355132 h 1341953"/>
              <a:gd name="connsiteX5" fmla="*/ 1962473 w 1962473"/>
              <a:gd name="connsiteY5" fmla="*/ 0 h 1341953"/>
              <a:gd name="connsiteX0" fmla="*/ 0 w 1962473"/>
              <a:gd name="connsiteY0" fmla="*/ 1341953 h 1341953"/>
              <a:gd name="connsiteX1" fmla="*/ 647512 w 1962473"/>
              <a:gd name="connsiteY1" fmla="*/ 1106965 h 1341953"/>
              <a:gd name="connsiteX2" fmla="*/ 975374 w 1962473"/>
              <a:gd name="connsiteY2" fmla="*/ 911442 h 1341953"/>
              <a:gd name="connsiteX3" fmla="*/ 1359385 w 1962473"/>
              <a:gd name="connsiteY3" fmla="*/ 654261 h 1341953"/>
              <a:gd name="connsiteX4" fmla="*/ 1698570 w 1962473"/>
              <a:gd name="connsiteY4" fmla="*/ 355132 h 1341953"/>
              <a:gd name="connsiteX5" fmla="*/ 1962473 w 1962473"/>
              <a:gd name="connsiteY5" fmla="*/ 0 h 1341953"/>
              <a:gd name="connsiteX0" fmla="*/ 0 w 1962473"/>
              <a:gd name="connsiteY0" fmla="*/ 1341953 h 1341953"/>
              <a:gd name="connsiteX1" fmla="*/ 618395 w 1962473"/>
              <a:gd name="connsiteY1" fmla="*/ 1080932 h 1341953"/>
              <a:gd name="connsiteX2" fmla="*/ 975374 w 1962473"/>
              <a:gd name="connsiteY2" fmla="*/ 911442 h 1341953"/>
              <a:gd name="connsiteX3" fmla="*/ 1359385 w 1962473"/>
              <a:gd name="connsiteY3" fmla="*/ 654261 h 1341953"/>
              <a:gd name="connsiteX4" fmla="*/ 1698570 w 1962473"/>
              <a:gd name="connsiteY4" fmla="*/ 355132 h 1341953"/>
              <a:gd name="connsiteX5" fmla="*/ 1962473 w 1962473"/>
              <a:gd name="connsiteY5" fmla="*/ 0 h 1341953"/>
              <a:gd name="connsiteX0" fmla="*/ 0 w 1956649"/>
              <a:gd name="connsiteY0" fmla="*/ 1298564 h 1298564"/>
              <a:gd name="connsiteX1" fmla="*/ 612571 w 1956649"/>
              <a:gd name="connsiteY1" fmla="*/ 1080932 h 1298564"/>
              <a:gd name="connsiteX2" fmla="*/ 969550 w 1956649"/>
              <a:gd name="connsiteY2" fmla="*/ 911442 h 1298564"/>
              <a:gd name="connsiteX3" fmla="*/ 1353561 w 1956649"/>
              <a:gd name="connsiteY3" fmla="*/ 654261 h 1298564"/>
              <a:gd name="connsiteX4" fmla="*/ 1692746 w 1956649"/>
              <a:gd name="connsiteY4" fmla="*/ 355132 h 1298564"/>
              <a:gd name="connsiteX5" fmla="*/ 1956649 w 1956649"/>
              <a:gd name="connsiteY5" fmla="*/ 0 h 1298564"/>
              <a:gd name="connsiteX0" fmla="*/ 0 w 1956649"/>
              <a:gd name="connsiteY0" fmla="*/ 1298564 h 1298564"/>
              <a:gd name="connsiteX1" fmla="*/ 612571 w 1956649"/>
              <a:gd name="connsiteY1" fmla="*/ 1080932 h 1298564"/>
              <a:gd name="connsiteX2" fmla="*/ 969550 w 1956649"/>
              <a:gd name="connsiteY2" fmla="*/ 911442 h 1298564"/>
              <a:gd name="connsiteX3" fmla="*/ 1353561 w 1956649"/>
              <a:gd name="connsiteY3" fmla="*/ 654261 h 1298564"/>
              <a:gd name="connsiteX4" fmla="*/ 1692746 w 1956649"/>
              <a:gd name="connsiteY4" fmla="*/ 355132 h 1298564"/>
              <a:gd name="connsiteX5" fmla="*/ 1956649 w 1956649"/>
              <a:gd name="connsiteY5" fmla="*/ 0 h 1298564"/>
              <a:gd name="connsiteX0" fmla="*/ 0 w 1956649"/>
              <a:gd name="connsiteY0" fmla="*/ 1298564 h 1298564"/>
              <a:gd name="connsiteX1" fmla="*/ 612571 w 1956649"/>
              <a:gd name="connsiteY1" fmla="*/ 1080932 h 1298564"/>
              <a:gd name="connsiteX2" fmla="*/ 969550 w 1956649"/>
              <a:gd name="connsiteY2" fmla="*/ 911442 h 1298564"/>
              <a:gd name="connsiteX3" fmla="*/ 1285346 w 1956649"/>
              <a:gd name="connsiteY3" fmla="*/ 633366 h 1298564"/>
              <a:gd name="connsiteX4" fmla="*/ 1692746 w 1956649"/>
              <a:gd name="connsiteY4" fmla="*/ 355132 h 1298564"/>
              <a:gd name="connsiteX5" fmla="*/ 1956649 w 1956649"/>
              <a:gd name="connsiteY5" fmla="*/ 0 h 1298564"/>
              <a:gd name="connsiteX0" fmla="*/ 0 w 1956649"/>
              <a:gd name="connsiteY0" fmla="*/ 1298564 h 1298564"/>
              <a:gd name="connsiteX1" fmla="*/ 612571 w 1956649"/>
              <a:gd name="connsiteY1" fmla="*/ 1080932 h 1298564"/>
              <a:gd name="connsiteX2" fmla="*/ 969550 w 1956649"/>
              <a:gd name="connsiteY2" fmla="*/ 911442 h 1298564"/>
              <a:gd name="connsiteX3" fmla="*/ 1285346 w 1956649"/>
              <a:gd name="connsiteY3" fmla="*/ 633366 h 1298564"/>
              <a:gd name="connsiteX4" fmla="*/ 1673256 w 1956649"/>
              <a:gd name="connsiteY4" fmla="*/ 369062 h 1298564"/>
              <a:gd name="connsiteX5" fmla="*/ 1956649 w 1956649"/>
              <a:gd name="connsiteY5" fmla="*/ 0 h 1298564"/>
              <a:gd name="connsiteX0" fmla="*/ 0 w 1956649"/>
              <a:gd name="connsiteY0" fmla="*/ 1298564 h 1298564"/>
              <a:gd name="connsiteX1" fmla="*/ 612571 w 1956649"/>
              <a:gd name="connsiteY1" fmla="*/ 1080932 h 1298564"/>
              <a:gd name="connsiteX2" fmla="*/ 1285346 w 1956649"/>
              <a:gd name="connsiteY2" fmla="*/ 633366 h 1298564"/>
              <a:gd name="connsiteX3" fmla="*/ 1673256 w 1956649"/>
              <a:gd name="connsiteY3" fmla="*/ 369062 h 1298564"/>
              <a:gd name="connsiteX4" fmla="*/ 1956649 w 1956649"/>
              <a:gd name="connsiteY4" fmla="*/ 0 h 1298564"/>
              <a:gd name="connsiteX0" fmla="*/ 0 w 1956649"/>
              <a:gd name="connsiteY0" fmla="*/ 1298564 h 1298564"/>
              <a:gd name="connsiteX1" fmla="*/ 690532 w 1956649"/>
              <a:gd name="connsiteY1" fmla="*/ 969493 h 1298564"/>
              <a:gd name="connsiteX2" fmla="*/ 1285346 w 1956649"/>
              <a:gd name="connsiteY2" fmla="*/ 633366 h 1298564"/>
              <a:gd name="connsiteX3" fmla="*/ 1673256 w 1956649"/>
              <a:gd name="connsiteY3" fmla="*/ 369062 h 1298564"/>
              <a:gd name="connsiteX4" fmla="*/ 1956649 w 1956649"/>
              <a:gd name="connsiteY4" fmla="*/ 0 h 1298564"/>
              <a:gd name="connsiteX0" fmla="*/ 0 w 1956649"/>
              <a:gd name="connsiteY0" fmla="*/ 1298564 h 1298564"/>
              <a:gd name="connsiteX1" fmla="*/ 690532 w 1956649"/>
              <a:gd name="connsiteY1" fmla="*/ 969493 h 1298564"/>
              <a:gd name="connsiteX2" fmla="*/ 1275601 w 1956649"/>
              <a:gd name="connsiteY2" fmla="*/ 668191 h 1298564"/>
              <a:gd name="connsiteX3" fmla="*/ 1673256 w 1956649"/>
              <a:gd name="connsiteY3" fmla="*/ 369062 h 1298564"/>
              <a:gd name="connsiteX4" fmla="*/ 1956649 w 1956649"/>
              <a:gd name="connsiteY4" fmla="*/ 0 h 1298564"/>
              <a:gd name="connsiteX0" fmla="*/ 0 w 1956649"/>
              <a:gd name="connsiteY0" fmla="*/ 1298564 h 1298564"/>
              <a:gd name="connsiteX1" fmla="*/ 690532 w 1956649"/>
              <a:gd name="connsiteY1" fmla="*/ 969493 h 1298564"/>
              <a:gd name="connsiteX2" fmla="*/ 1275601 w 1956649"/>
              <a:gd name="connsiteY2" fmla="*/ 668191 h 1298564"/>
              <a:gd name="connsiteX3" fmla="*/ 1644020 w 1956649"/>
              <a:gd name="connsiteY3" fmla="*/ 382992 h 1298564"/>
              <a:gd name="connsiteX4" fmla="*/ 1956649 w 1956649"/>
              <a:gd name="connsiteY4" fmla="*/ 0 h 1298564"/>
              <a:gd name="connsiteX0" fmla="*/ 0 w 1956649"/>
              <a:gd name="connsiteY0" fmla="*/ 1298564 h 1298564"/>
              <a:gd name="connsiteX1" fmla="*/ 710022 w 1956649"/>
              <a:gd name="connsiteY1" fmla="*/ 997353 h 1298564"/>
              <a:gd name="connsiteX2" fmla="*/ 1275601 w 1956649"/>
              <a:gd name="connsiteY2" fmla="*/ 668191 h 1298564"/>
              <a:gd name="connsiteX3" fmla="*/ 1644020 w 1956649"/>
              <a:gd name="connsiteY3" fmla="*/ 382992 h 1298564"/>
              <a:gd name="connsiteX4" fmla="*/ 1956649 w 1956649"/>
              <a:gd name="connsiteY4" fmla="*/ 0 h 1298564"/>
              <a:gd name="connsiteX0" fmla="*/ 0 w 1956649"/>
              <a:gd name="connsiteY0" fmla="*/ 1298564 h 1298564"/>
              <a:gd name="connsiteX1" fmla="*/ 710022 w 1956649"/>
              <a:gd name="connsiteY1" fmla="*/ 997353 h 1298564"/>
              <a:gd name="connsiteX2" fmla="*/ 1275601 w 1956649"/>
              <a:gd name="connsiteY2" fmla="*/ 668191 h 1298564"/>
              <a:gd name="connsiteX3" fmla="*/ 1527079 w 1956649"/>
              <a:gd name="connsiteY3" fmla="*/ 355132 h 1298564"/>
              <a:gd name="connsiteX4" fmla="*/ 1956649 w 1956649"/>
              <a:gd name="connsiteY4" fmla="*/ 0 h 1298564"/>
              <a:gd name="connsiteX0" fmla="*/ 0 w 1956649"/>
              <a:gd name="connsiteY0" fmla="*/ 1298564 h 1298564"/>
              <a:gd name="connsiteX1" fmla="*/ 710022 w 1956649"/>
              <a:gd name="connsiteY1" fmla="*/ 997353 h 1298564"/>
              <a:gd name="connsiteX2" fmla="*/ 1139170 w 1956649"/>
              <a:gd name="connsiteY2" fmla="*/ 612471 h 1298564"/>
              <a:gd name="connsiteX3" fmla="*/ 1527079 w 1956649"/>
              <a:gd name="connsiteY3" fmla="*/ 355132 h 1298564"/>
              <a:gd name="connsiteX4" fmla="*/ 1956649 w 1956649"/>
              <a:gd name="connsiteY4" fmla="*/ 0 h 1298564"/>
              <a:gd name="connsiteX0" fmla="*/ 0 w 1956649"/>
              <a:gd name="connsiteY0" fmla="*/ 1298564 h 1298564"/>
              <a:gd name="connsiteX1" fmla="*/ 641806 w 1956649"/>
              <a:gd name="connsiteY1" fmla="*/ 885913 h 1298564"/>
              <a:gd name="connsiteX2" fmla="*/ 1139170 w 1956649"/>
              <a:gd name="connsiteY2" fmla="*/ 612471 h 1298564"/>
              <a:gd name="connsiteX3" fmla="*/ 1527079 w 1956649"/>
              <a:gd name="connsiteY3" fmla="*/ 355132 h 1298564"/>
              <a:gd name="connsiteX4" fmla="*/ 1956649 w 1956649"/>
              <a:gd name="connsiteY4" fmla="*/ 0 h 1298564"/>
              <a:gd name="connsiteX0" fmla="*/ 0 w 1868943"/>
              <a:gd name="connsiteY0" fmla="*/ 1235880 h 1235880"/>
              <a:gd name="connsiteX1" fmla="*/ 641806 w 1868943"/>
              <a:gd name="connsiteY1" fmla="*/ 823229 h 1235880"/>
              <a:gd name="connsiteX2" fmla="*/ 1139170 w 1868943"/>
              <a:gd name="connsiteY2" fmla="*/ 549787 h 1235880"/>
              <a:gd name="connsiteX3" fmla="*/ 1527079 w 1868943"/>
              <a:gd name="connsiteY3" fmla="*/ 292448 h 1235880"/>
              <a:gd name="connsiteX4" fmla="*/ 1868943 w 1868943"/>
              <a:gd name="connsiteY4" fmla="*/ 0 h 1235880"/>
              <a:gd name="connsiteX0" fmla="*/ 0 w 1868943"/>
              <a:gd name="connsiteY0" fmla="*/ 1235880 h 1235880"/>
              <a:gd name="connsiteX1" fmla="*/ 641806 w 1868943"/>
              <a:gd name="connsiteY1" fmla="*/ 823229 h 1235880"/>
              <a:gd name="connsiteX2" fmla="*/ 1139170 w 1868943"/>
              <a:gd name="connsiteY2" fmla="*/ 549787 h 1235880"/>
              <a:gd name="connsiteX3" fmla="*/ 1527079 w 1868943"/>
              <a:gd name="connsiteY3" fmla="*/ 292448 h 1235880"/>
              <a:gd name="connsiteX4" fmla="*/ 1868943 w 1868943"/>
              <a:gd name="connsiteY4" fmla="*/ 0 h 1235880"/>
              <a:gd name="connsiteX0" fmla="*/ 0 w 1868943"/>
              <a:gd name="connsiteY0" fmla="*/ 1235880 h 1235880"/>
              <a:gd name="connsiteX1" fmla="*/ 641806 w 1868943"/>
              <a:gd name="connsiteY1" fmla="*/ 823229 h 1235880"/>
              <a:gd name="connsiteX2" fmla="*/ 1139170 w 1868943"/>
              <a:gd name="connsiteY2" fmla="*/ 549787 h 1235880"/>
              <a:gd name="connsiteX3" fmla="*/ 1527079 w 1868943"/>
              <a:gd name="connsiteY3" fmla="*/ 292448 h 1235880"/>
              <a:gd name="connsiteX4" fmla="*/ 1868943 w 1868943"/>
              <a:gd name="connsiteY4" fmla="*/ 0 h 1235880"/>
              <a:gd name="connsiteX0" fmla="*/ 0 w 1722767"/>
              <a:gd name="connsiteY0" fmla="*/ 1033896 h 1033896"/>
              <a:gd name="connsiteX1" fmla="*/ 495630 w 1722767"/>
              <a:gd name="connsiteY1" fmla="*/ 823229 h 1033896"/>
              <a:gd name="connsiteX2" fmla="*/ 992994 w 1722767"/>
              <a:gd name="connsiteY2" fmla="*/ 549787 h 1033896"/>
              <a:gd name="connsiteX3" fmla="*/ 1380903 w 1722767"/>
              <a:gd name="connsiteY3" fmla="*/ 292448 h 1033896"/>
              <a:gd name="connsiteX4" fmla="*/ 1722767 w 1722767"/>
              <a:gd name="connsiteY4" fmla="*/ 0 h 103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2767" h="1033896">
                <a:moveTo>
                  <a:pt x="0" y="1033896"/>
                </a:moveTo>
                <a:cubicBezTo>
                  <a:pt x="167645" y="986690"/>
                  <a:pt x="330131" y="903914"/>
                  <a:pt x="495630" y="823229"/>
                </a:cubicBezTo>
                <a:cubicBezTo>
                  <a:pt x="661129" y="742544"/>
                  <a:pt x="845449" y="638250"/>
                  <a:pt x="992994" y="549787"/>
                </a:cubicBezTo>
                <a:cubicBezTo>
                  <a:pt x="1140539" y="461324"/>
                  <a:pt x="1259274" y="384079"/>
                  <a:pt x="1380903" y="292448"/>
                </a:cubicBezTo>
                <a:cubicBezTo>
                  <a:pt x="1502532" y="200817"/>
                  <a:pt x="1471786" y="207577"/>
                  <a:pt x="1722767" y="0"/>
                </a:cubicBezTo>
              </a:path>
            </a:pathLst>
          </a:custGeom>
          <a:ln w="31750">
            <a:solidFill>
              <a:schemeClr val="accent2"/>
            </a:solidFill>
            <a:prstDash val="solid"/>
            <a:headEnd type="arrow" w="med" len="med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7201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/>
          <p:nvPr/>
        </p:nvPicPr>
        <p:blipFill>
          <a:blip r:embed="rId2"/>
          <a:stretch>
            <a:fillRect/>
          </a:stretch>
        </p:blipFill>
        <p:spPr>
          <a:xfrm>
            <a:off x="206166" y="136781"/>
            <a:ext cx="2857320" cy="1919880"/>
          </a:xfrm>
          <a:prstGeom prst="rect">
            <a:avLst/>
          </a:prstGeom>
          <a:ln>
            <a:noFill/>
          </a:ln>
        </p:spPr>
      </p:pic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8D3A6F10-BD06-4DE0-8A4D-80FC085E4743}"/>
              </a:ext>
            </a:extLst>
          </p:cNvPr>
          <p:cNvGrpSpPr/>
          <p:nvPr/>
        </p:nvGrpSpPr>
        <p:grpSpPr>
          <a:xfrm>
            <a:off x="2133600" y="2709336"/>
            <a:ext cx="5517800" cy="4088868"/>
            <a:chOff x="2133600" y="2709336"/>
            <a:chExt cx="5517800" cy="4088868"/>
          </a:xfrm>
        </p:grpSpPr>
        <p:pic>
          <p:nvPicPr>
            <p:cNvPr id="3" name="Picture 39">
              <a:extLst>
                <a:ext uri="{FF2B5EF4-FFF2-40B4-BE49-F238E27FC236}">
                  <a16:creationId xmlns:a16="http://schemas.microsoft.com/office/drawing/2014/main" id="{45ECAD8B-6B88-4C1E-8C1D-865C13188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67998" y="3458943"/>
              <a:ext cx="4183402" cy="2810897"/>
            </a:xfrm>
            <a:prstGeom prst="rect">
              <a:avLst/>
            </a:prstGeom>
            <a:ln>
              <a:noFill/>
            </a:ln>
          </p:spPr>
        </p:pic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5B0245E2-319D-4ADF-A2EC-3D74E0420CCD}"/>
                </a:ext>
              </a:extLst>
            </p:cNvPr>
            <p:cNvSpPr txBox="1"/>
            <p:nvPr/>
          </p:nvSpPr>
          <p:spPr>
            <a:xfrm>
              <a:off x="4815131" y="2709336"/>
              <a:ext cx="1560270" cy="44248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kumimoji="1" lang="en-US" altLang="ja-JP" sz="700" dirty="0">
                  <a:latin typeface="Arial" panose="020B0604020202020204" pitchFamily="34" charset="0"/>
                  <a:cs typeface="Arial" panose="020B0604020202020204" pitchFamily="34" charset="0"/>
                </a:rPr>
                <a:t>Ports (inlet &amp; outlet) of fluid flow of Media 1, </a:t>
              </a:r>
              <a:r>
                <a:rPr kumimoji="1" lang="en-US" altLang="ja-JP" sz="7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7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7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7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6C363F74-2DDF-487C-8E61-24C0E6B044A3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5595266" y="3151821"/>
              <a:ext cx="1753801" cy="6287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FD996499-761B-43C8-B661-A32F0161A2CB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H="1">
              <a:off x="3826936" y="3151821"/>
              <a:ext cx="1768330" cy="6287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ADE4A824-B969-4CF5-99D4-4248CDF99F50}"/>
                </a:ext>
              </a:extLst>
            </p:cNvPr>
            <p:cNvSpPr txBox="1"/>
            <p:nvPr/>
          </p:nvSpPr>
          <p:spPr>
            <a:xfrm>
              <a:off x="4852630" y="6355719"/>
              <a:ext cx="1560270" cy="44248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kumimoji="1" lang="en-US" altLang="ja-JP" sz="700" dirty="0">
                  <a:latin typeface="Arial" panose="020B0604020202020204" pitchFamily="34" charset="0"/>
                  <a:cs typeface="Arial" panose="020B0604020202020204" pitchFamily="34" charset="0"/>
                </a:rPr>
                <a:t>Ports (inlet &amp; outlet) of fluid flow of Media 2, </a:t>
              </a:r>
              <a:r>
                <a:rPr kumimoji="1" lang="en-US" altLang="ja-JP" sz="7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7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7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7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21222C77-9A00-4B43-B9B5-89596B7F33E2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H="1" flipV="1">
              <a:off x="3826936" y="5892802"/>
              <a:ext cx="1805829" cy="4629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A379DB64-CED1-4010-AECD-E4E54E9C886C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5632765" y="5892802"/>
              <a:ext cx="1716302" cy="4629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20927C94-8725-497A-B3FB-DD04F2F742A9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>
              <a:off x="3335145" y="4221930"/>
              <a:ext cx="287858" cy="5956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3ECBF608-98B6-4DF7-BDB4-47526270AFC4}"/>
                </a:ext>
              </a:extLst>
            </p:cNvPr>
            <p:cNvSpPr txBox="1"/>
            <p:nvPr/>
          </p:nvSpPr>
          <p:spPr>
            <a:xfrm>
              <a:off x="2133600" y="4004602"/>
              <a:ext cx="1201545" cy="434655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700" dirty="0">
                  <a:latin typeface="Arial" panose="020B0604020202020204" pitchFamily="34" charset="0"/>
                  <a:cs typeface="Arial" panose="020B0604020202020204" pitchFamily="34" charset="0"/>
                </a:rPr>
                <a:t>Heat exchange effectiveness; input (use “connect” operator)</a:t>
              </a:r>
              <a:endParaRPr lang="ja-JP" alt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DA83A892-9ADD-4A26-A703-5D0739C787EB}"/>
              </a:ext>
            </a:extLst>
          </p:cNvPr>
          <p:cNvGrpSpPr/>
          <p:nvPr/>
        </p:nvGrpSpPr>
        <p:grpSpPr>
          <a:xfrm>
            <a:off x="1260553" y="905193"/>
            <a:ext cx="5733760" cy="3649389"/>
            <a:chOff x="1260553" y="905193"/>
            <a:chExt cx="5733760" cy="3649389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066FA10E-6B92-4FE1-94D7-A5D3418BE8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0553" y="905193"/>
              <a:ext cx="3779759" cy="3107683"/>
            </a:xfrm>
            <a:prstGeom prst="rect">
              <a:avLst/>
            </a:prstGeom>
          </p:spPr>
        </p:pic>
        <p:sp>
          <p:nvSpPr>
            <p:cNvPr id="4" name="テキスト ボックス 10">
              <a:extLst>
                <a:ext uri="{FF2B5EF4-FFF2-40B4-BE49-F238E27FC236}">
                  <a16:creationId xmlns:a16="http://schemas.microsoft.com/office/drawing/2014/main" id="{805FB393-48B5-4E7F-AC98-FD4C1FD7892A}"/>
                </a:ext>
              </a:extLst>
            </p:cNvPr>
            <p:cNvSpPr txBox="1"/>
            <p:nvPr/>
          </p:nvSpPr>
          <p:spPr>
            <a:xfrm>
              <a:off x="3699934" y="2125133"/>
              <a:ext cx="1244600" cy="440268"/>
            </a:xfrm>
            <a:prstGeom prst="rect">
              <a:avLst/>
            </a:prstGeom>
            <a:solidFill>
              <a:srgbClr val="ED7D31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Add/Remove heat to/from fluid flow.</a:t>
              </a:r>
            </a:p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|Q_flow1| = |Q_flow2|</a:t>
              </a:r>
            </a:p>
          </p:txBody>
        </p:sp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DF1187B0-0CFC-47A0-AEE1-7C6B8B22EDBB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H="1" flipV="1">
              <a:off x="3369736" y="1066805"/>
              <a:ext cx="952498" cy="1058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FFA8E9CA-62CE-4FAC-8322-C7F334D56DB1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H="1">
              <a:off x="3479800" y="2565401"/>
              <a:ext cx="842434" cy="12144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テキスト ボックス 10">
              <a:extLst>
                <a:ext uri="{FF2B5EF4-FFF2-40B4-BE49-F238E27FC236}">
                  <a16:creationId xmlns:a16="http://schemas.microsoft.com/office/drawing/2014/main" id="{136C945D-16F2-49CA-86DF-D34D4F1DD344}"/>
                </a:ext>
              </a:extLst>
            </p:cNvPr>
            <p:cNvSpPr txBox="1"/>
            <p:nvPr/>
          </p:nvSpPr>
          <p:spPr>
            <a:xfrm>
              <a:off x="1800648" y="1947330"/>
              <a:ext cx="1569085" cy="677337"/>
            </a:xfrm>
            <a:prstGeom prst="rect">
              <a:avLst/>
            </a:prstGeom>
            <a:solidFill>
              <a:srgbClr val="ED7D31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Amount of heat exchanged is calculated from fluid heat capacity of inlets and heat exchanger effectiveness which is given as real signal.</a:t>
              </a:r>
            </a:p>
          </p:txBody>
        </p:sp>
        <p:sp>
          <p:nvSpPr>
            <p:cNvPr id="29" name="テキスト ボックス 10">
              <a:extLst>
                <a:ext uri="{FF2B5EF4-FFF2-40B4-BE49-F238E27FC236}">
                  <a16:creationId xmlns:a16="http://schemas.microsoft.com/office/drawing/2014/main" id="{92FE787E-298A-43A4-90CA-42619850B7F7}"/>
                </a:ext>
              </a:extLst>
            </p:cNvPr>
            <p:cNvSpPr txBox="1"/>
            <p:nvPr/>
          </p:nvSpPr>
          <p:spPr>
            <a:xfrm>
              <a:off x="2365888" y="4131249"/>
              <a:ext cx="1799711" cy="423333"/>
            </a:xfrm>
            <a:prstGeom prst="rect">
              <a:avLst/>
            </a:prstGeom>
            <a:solidFill>
              <a:srgbClr val="ED7D31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Which is inlet or outlet is NOT pre-defined. It is automatically determined depending on states of ports.</a:t>
              </a:r>
            </a:p>
          </p:txBody>
        </p: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A17FB157-CCB2-4E28-9179-52F5C03F01E7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1917154" y="3844607"/>
              <a:ext cx="1348590" cy="2866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D8EB2DB4-A1E8-4CDE-BFA9-41BBD193B89E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V="1">
              <a:off x="3265744" y="3844607"/>
              <a:ext cx="1348589" cy="2866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テキスト ボックス 10">
              <a:extLst>
                <a:ext uri="{FF2B5EF4-FFF2-40B4-BE49-F238E27FC236}">
                  <a16:creationId xmlns:a16="http://schemas.microsoft.com/office/drawing/2014/main" id="{8343A767-F41D-48A8-B77F-02DA5EFDD99D}"/>
                </a:ext>
              </a:extLst>
            </p:cNvPr>
            <p:cNvSpPr txBox="1"/>
            <p:nvPr/>
          </p:nvSpPr>
          <p:spPr>
            <a:xfrm>
              <a:off x="5425228" y="1947330"/>
              <a:ext cx="1569085" cy="618070"/>
            </a:xfrm>
            <a:prstGeom prst="rect">
              <a:avLst/>
            </a:prstGeom>
            <a:solidFill>
              <a:srgbClr val="ED7D31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Which is hot or cold side is NOT pre-defined. It is automatically determined depending on states of inlet ports.</a:t>
              </a:r>
            </a:p>
          </p:txBody>
        </p: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6455B2A2-E6F2-4C96-B9E4-14DE7E240A34}"/>
                </a:ext>
              </a:extLst>
            </p:cNvPr>
            <p:cNvCxnSpPr>
              <a:cxnSpLocks/>
              <a:stCxn id="48" idx="1"/>
            </p:cNvCxnSpPr>
            <p:nvPr/>
          </p:nvCxnSpPr>
          <p:spPr>
            <a:xfrm flipH="1" flipV="1">
              <a:off x="4992272" y="1202267"/>
              <a:ext cx="432956" cy="105409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矢印コネクタ 66">
              <a:extLst>
                <a:ext uri="{FF2B5EF4-FFF2-40B4-BE49-F238E27FC236}">
                  <a16:creationId xmlns:a16="http://schemas.microsoft.com/office/drawing/2014/main" id="{357B62F8-A4CA-47A3-A0F2-BB107EC90F3D}"/>
                </a:ext>
              </a:extLst>
            </p:cNvPr>
            <p:cNvCxnSpPr>
              <a:cxnSpLocks/>
              <a:stCxn id="48" idx="1"/>
            </p:cNvCxnSpPr>
            <p:nvPr/>
          </p:nvCxnSpPr>
          <p:spPr>
            <a:xfrm flipH="1">
              <a:off x="4992272" y="2256365"/>
              <a:ext cx="432956" cy="152347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E9ECBA8-A2D9-4A78-99D7-7803B3981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87" y="298873"/>
            <a:ext cx="7200000" cy="612414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</Words>
  <Application>Microsoft Office PowerPoint</Application>
  <PresentationFormat>ユーザー設定</PresentationFormat>
  <Paragraphs>42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8" baseType="lpstr">
      <vt:lpstr>Arial</vt:lpstr>
      <vt:lpstr>Symbol</vt:lpstr>
      <vt:lpstr>Wingdings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Tomo Aozasa</dc:creator>
  <cp:lastModifiedBy>青笹 友信</cp:lastModifiedBy>
  <cp:revision>114</cp:revision>
  <dcterms:created xsi:type="dcterms:W3CDTF">2018-07-11T21:54:00Z</dcterms:created>
  <dcterms:modified xsi:type="dcterms:W3CDTF">2021-01-01T11:57:24Z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1033-11.2.0.9150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7</vt:i4>
  </property>
</Properties>
</file>