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noirCycleIdeal00_ex03" id="{566DD133-F7C1-406F-AB02-2082EFA59B94}">
          <p14:sldIdLst>
            <p14:sldId id="256"/>
            <p14:sldId id="259"/>
            <p14:sldId id="260"/>
          </p14:sldIdLst>
        </p14:section>
        <p14:section name="LenoirCycleIdeal00_ex01" id="{E1FB0449-109C-4571-8A0A-1919BAFBF182}">
          <p14:sldIdLst>
            <p14:sldId id="257"/>
            <p14:sldId id="261"/>
            <p14:sldId id="262"/>
          </p14:sldIdLst>
        </p14:section>
        <p14:section name="タイトルなしのセクション" id="{D0EC9108-F836-40B7-A975-6D142E518F2C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C81BD-86E2-48E7-AC42-8BBF0CC4D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0AB479-8BEC-4FE7-8320-E57C08B29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2189E-5D62-4358-BC01-4ECD8D31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662728-3025-4ED1-A83F-9871F71C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A151C9-E405-48C6-8EF8-6564120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6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2DC2B5-8C0E-4540-A62B-82639E97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B3CA2D-2034-401C-86C4-1EC18D63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FF4C44-9A0F-4EF4-9B76-4AE6F195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64BDB-450D-41AC-9671-C51ED7A6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2950B-F277-46B4-829F-AA4D62D1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8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6F7283-A7D0-45D5-AE81-BA744B692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9B6351-D397-458B-97A3-469A376FD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307AC-F649-4689-8FE6-C7A98EB7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821243-4C40-47AE-9FA1-739AA83B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43FBE3-FA1E-4F46-AFB3-71DDB0FE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21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A1E71C-7F98-40AC-AC6E-6DEA11D5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4E3CAB-4899-4574-945B-7CE51BD1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170F15-D91E-4515-9127-0CB76C2B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69F306-488B-4506-98D3-22ED0EB3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908ABA-91A3-47E4-9EC2-E5086AF9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40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D79F9C-EA41-43CC-A5B9-9E4068DF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311F27-3B21-4F0E-892D-27BFF8A0C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57BD92-968B-4791-9B75-5212B7E1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CD899-981E-4E80-BABC-9303353F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191D49-75C9-4663-BA97-2B35932A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8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BBC41-0E31-42BF-8C70-6ADA5094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1D8E3-F2EF-4D88-91DF-3332DA536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5B162D-4F03-46D3-8EB0-F37368B94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69850B-66DF-47BA-A212-4EA018E0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42E272-177E-4FF9-BA89-8AB26049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C0E711-A4B1-43AB-82B6-02C2E73A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59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B6929-5050-4008-8654-45F8BD88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ADAA22-E740-40D0-B54C-14BDFEB08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81A547-A433-4BD2-B646-2AFB9C5EB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1FB3E9-DAA1-4E67-B232-292631279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5ECD69-BA41-42D4-9996-FCEC28073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2B36B5-801D-4F68-BADF-0C191146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338E71-01C0-4991-B53A-C2671E33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DC41DE-DBC5-4648-9EBA-FB1DFB52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04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722E4F-A25A-4FAC-8AFB-1316E1DA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1A6C91-47DD-49F8-BDBB-BE556A7F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E758EB-F5E4-4AD6-B01F-A347FFCA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3A6857-3D6C-471F-905B-7CDE3619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45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0BCD58-F0AC-418E-BE87-E8E76515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345A18-1DFF-4B13-AD41-03855F74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BCD5AA-700D-43A7-BE4B-FC5C3391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51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E3102-F63E-4870-8712-4FC5F661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451B20-9162-435E-81EF-7838910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09A2AB-D0E2-47FE-83A0-8ACEFE8B5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EA7F7C-09CD-44F7-BF40-F3081010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0C269D-E23A-4460-8C77-1EB23E84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1008E2-71F1-405D-BA3B-12530B8E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33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FD6FA1-B909-4C99-BD79-9B831117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A346959-ED5A-4D1C-BC20-3FBD13A12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32B923-0029-4E55-8B99-2722E76B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1EB6E8-45BE-4373-A64F-75894586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A193AC-4B82-403E-8C0F-11934FF7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582D8E-D0C2-47FB-8A3F-C8B05B0A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32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C324BBB-F81E-48C9-B629-5DA72D35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4354DE-11A0-4E89-A56F-46026E18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96B9FB-40B9-4D83-B71C-F690F33C3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6EFA3-00BC-46E8-8297-D20A65F42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378D14-190D-4BF0-B730-C89686E51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12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C0AF79-CBD7-4B70-8323-EAB971BE2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143" y="238524"/>
            <a:ext cx="6485714" cy="6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9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1FB245-3E95-424C-9F2C-FE9ADCE8F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17" y="0"/>
            <a:ext cx="7164566" cy="6858000"/>
          </a:xfrm>
          <a:prstGeom prst="rect">
            <a:avLst/>
          </a:prstGeom>
        </p:spPr>
      </p:pic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70743391-C027-494A-B690-862D638079D8}"/>
              </a:ext>
            </a:extLst>
          </p:cNvPr>
          <p:cNvSpPr/>
          <p:nvPr/>
        </p:nvSpPr>
        <p:spPr>
          <a:xfrm>
            <a:off x="3574564" y="538640"/>
            <a:ext cx="5737890" cy="5578864"/>
          </a:xfrm>
          <a:custGeom>
            <a:avLst/>
            <a:gdLst>
              <a:gd name="connsiteX0" fmla="*/ 0 w 5756744"/>
              <a:gd name="connsiteY0" fmla="*/ 5597718 h 5597718"/>
              <a:gd name="connsiteX1" fmla="*/ 1367624 w 5756744"/>
              <a:gd name="connsiteY1" fmla="*/ 4611757 h 5597718"/>
              <a:gd name="connsiteX2" fmla="*/ 3729161 w 5756744"/>
              <a:gd name="connsiteY2" fmla="*/ 2544418 h 5597718"/>
              <a:gd name="connsiteX3" fmla="*/ 4969565 w 5756744"/>
              <a:gd name="connsiteY3" fmla="*/ 1160891 h 5597718"/>
              <a:gd name="connsiteX4" fmla="*/ 5756744 w 5756744"/>
              <a:gd name="connsiteY4" fmla="*/ 0 h 5597718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729161 w 5766171"/>
              <a:gd name="connsiteY2" fmla="*/ 2506711 h 5560011"/>
              <a:gd name="connsiteX3" fmla="*/ 4969565 w 5766171"/>
              <a:gd name="connsiteY3" fmla="*/ 1123184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729161 w 5766171"/>
              <a:gd name="connsiteY2" fmla="*/ 2506711 h 5560011"/>
              <a:gd name="connsiteX3" fmla="*/ 4875297 w 5766171"/>
              <a:gd name="connsiteY3" fmla="*/ 1283439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672600 w 5766171"/>
              <a:gd name="connsiteY2" fmla="*/ 2638686 h 5560011"/>
              <a:gd name="connsiteX3" fmla="*/ 4875297 w 5766171"/>
              <a:gd name="connsiteY3" fmla="*/ 1283439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2515153 w 5766171"/>
              <a:gd name="connsiteY2" fmla="*/ 3618582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2543434 w 5766171"/>
              <a:gd name="connsiteY2" fmla="*/ 3656289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66171"/>
              <a:gd name="connsiteY0" fmla="*/ 5560011 h 5560011"/>
              <a:gd name="connsiteX1" fmla="*/ 1377051 w 5766171"/>
              <a:gd name="connsiteY1" fmla="*/ 4621184 h 5560011"/>
              <a:gd name="connsiteX2" fmla="*/ 2543434 w 5766171"/>
              <a:gd name="connsiteY2" fmla="*/ 3656289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44319 w 5737890"/>
              <a:gd name="connsiteY3" fmla="*/ 2638686 h 5578864"/>
              <a:gd name="connsiteX4" fmla="*/ 4847016 w 5737890"/>
              <a:gd name="connsiteY4" fmla="*/ 1283439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44319 w 5737890"/>
              <a:gd name="connsiteY3" fmla="*/ 2638686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91453 w 5737890"/>
              <a:gd name="connsiteY3" fmla="*/ 255384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90567 w 5737890"/>
              <a:gd name="connsiteY2" fmla="*/ 3533740 h 5578864"/>
              <a:gd name="connsiteX3" fmla="*/ 3691453 w 5737890"/>
              <a:gd name="connsiteY3" fmla="*/ 255384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90567 w 5737890"/>
              <a:gd name="connsiteY2" fmla="*/ 3533740 h 5578864"/>
              <a:gd name="connsiteX3" fmla="*/ 3653746 w 5737890"/>
              <a:gd name="connsiteY3" fmla="*/ 252556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77051 w 5737890"/>
              <a:gd name="connsiteY1" fmla="*/ 4564623 h 5578864"/>
              <a:gd name="connsiteX2" fmla="*/ 2590567 w 5737890"/>
              <a:gd name="connsiteY2" fmla="*/ 3533740 h 5578864"/>
              <a:gd name="connsiteX3" fmla="*/ 3653746 w 5737890"/>
              <a:gd name="connsiteY3" fmla="*/ 252556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7890" h="5578864">
                <a:moveTo>
                  <a:pt x="0" y="5578864"/>
                </a:moveTo>
                <a:cubicBezTo>
                  <a:pt x="373048" y="5340325"/>
                  <a:pt x="945290" y="4905477"/>
                  <a:pt x="1377051" y="4564623"/>
                </a:cubicBezTo>
                <a:cubicBezTo>
                  <a:pt x="1808812" y="4223769"/>
                  <a:pt x="2206404" y="3856301"/>
                  <a:pt x="2590567" y="3533740"/>
                </a:cubicBezTo>
                <a:cubicBezTo>
                  <a:pt x="2974730" y="3211179"/>
                  <a:pt x="3288669" y="2895902"/>
                  <a:pt x="3653746" y="2525565"/>
                </a:cubicBezTo>
                <a:cubicBezTo>
                  <a:pt x="4018823" y="2155228"/>
                  <a:pt x="4443099" y="1735790"/>
                  <a:pt x="4781029" y="1311720"/>
                </a:cubicBezTo>
                <a:cubicBezTo>
                  <a:pt x="5118959" y="887650"/>
                  <a:pt x="5606694" y="178904"/>
                  <a:pt x="5737890" y="0"/>
                </a:cubicBezTo>
              </a:path>
            </a:pathLst>
          </a:custGeom>
          <a:noFill/>
          <a:ln w="158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CCB62519-911D-419B-9B3B-5489D7487F0A}"/>
              </a:ext>
            </a:extLst>
          </p:cNvPr>
          <p:cNvSpPr/>
          <p:nvPr/>
        </p:nvSpPr>
        <p:spPr>
          <a:xfrm>
            <a:off x="3582527" y="5943164"/>
            <a:ext cx="315757" cy="187141"/>
          </a:xfrm>
          <a:custGeom>
            <a:avLst/>
            <a:gdLst>
              <a:gd name="connsiteX0" fmla="*/ 0 w 5756744"/>
              <a:gd name="connsiteY0" fmla="*/ 5597718 h 5597718"/>
              <a:gd name="connsiteX1" fmla="*/ 1367624 w 5756744"/>
              <a:gd name="connsiteY1" fmla="*/ 4611757 h 5597718"/>
              <a:gd name="connsiteX2" fmla="*/ 3729161 w 5756744"/>
              <a:gd name="connsiteY2" fmla="*/ 2544418 h 5597718"/>
              <a:gd name="connsiteX3" fmla="*/ 4969565 w 5756744"/>
              <a:gd name="connsiteY3" fmla="*/ 1160891 h 5597718"/>
              <a:gd name="connsiteX4" fmla="*/ 5756744 w 5756744"/>
              <a:gd name="connsiteY4" fmla="*/ 0 h 5597718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729161 w 5766171"/>
              <a:gd name="connsiteY2" fmla="*/ 2506711 h 5560011"/>
              <a:gd name="connsiteX3" fmla="*/ 4969565 w 5766171"/>
              <a:gd name="connsiteY3" fmla="*/ 1123184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729161 w 5766171"/>
              <a:gd name="connsiteY2" fmla="*/ 2506711 h 5560011"/>
              <a:gd name="connsiteX3" fmla="*/ 4875297 w 5766171"/>
              <a:gd name="connsiteY3" fmla="*/ 1283439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672600 w 5766171"/>
              <a:gd name="connsiteY2" fmla="*/ 2638686 h 5560011"/>
              <a:gd name="connsiteX3" fmla="*/ 4875297 w 5766171"/>
              <a:gd name="connsiteY3" fmla="*/ 1283439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2515153 w 5766171"/>
              <a:gd name="connsiteY2" fmla="*/ 3618582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2543434 w 5766171"/>
              <a:gd name="connsiteY2" fmla="*/ 3656289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66171"/>
              <a:gd name="connsiteY0" fmla="*/ 5560011 h 5560011"/>
              <a:gd name="connsiteX1" fmla="*/ 1377051 w 5766171"/>
              <a:gd name="connsiteY1" fmla="*/ 4621184 h 5560011"/>
              <a:gd name="connsiteX2" fmla="*/ 2543434 w 5766171"/>
              <a:gd name="connsiteY2" fmla="*/ 3656289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44319 w 5737890"/>
              <a:gd name="connsiteY3" fmla="*/ 2638686 h 5578864"/>
              <a:gd name="connsiteX4" fmla="*/ 4847016 w 5737890"/>
              <a:gd name="connsiteY4" fmla="*/ 1283439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44319 w 5737890"/>
              <a:gd name="connsiteY3" fmla="*/ 2638686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91453 w 5737890"/>
              <a:gd name="connsiteY3" fmla="*/ 255384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90567 w 5737890"/>
              <a:gd name="connsiteY2" fmla="*/ 3533740 h 5578864"/>
              <a:gd name="connsiteX3" fmla="*/ 3691453 w 5737890"/>
              <a:gd name="connsiteY3" fmla="*/ 255384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90567 w 5737890"/>
              <a:gd name="connsiteY2" fmla="*/ 3533740 h 5578864"/>
              <a:gd name="connsiteX3" fmla="*/ 3653746 w 5737890"/>
              <a:gd name="connsiteY3" fmla="*/ 252556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77051 w 5737890"/>
              <a:gd name="connsiteY1" fmla="*/ 4564623 h 5578864"/>
              <a:gd name="connsiteX2" fmla="*/ 2590567 w 5737890"/>
              <a:gd name="connsiteY2" fmla="*/ 3533740 h 5578864"/>
              <a:gd name="connsiteX3" fmla="*/ 3653746 w 5737890"/>
              <a:gd name="connsiteY3" fmla="*/ 252556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4360839"/>
              <a:gd name="connsiteY0" fmla="*/ 4564623 h 4564623"/>
              <a:gd name="connsiteX1" fmla="*/ 1213516 w 4360839"/>
              <a:gd name="connsiteY1" fmla="*/ 3533740 h 4564623"/>
              <a:gd name="connsiteX2" fmla="*/ 2276695 w 4360839"/>
              <a:gd name="connsiteY2" fmla="*/ 2525565 h 4564623"/>
              <a:gd name="connsiteX3" fmla="*/ 3403978 w 4360839"/>
              <a:gd name="connsiteY3" fmla="*/ 1311720 h 4564623"/>
              <a:gd name="connsiteX4" fmla="*/ 4360839 w 4360839"/>
              <a:gd name="connsiteY4" fmla="*/ 0 h 4564623"/>
              <a:gd name="connsiteX0" fmla="*/ 0 w 3147323"/>
              <a:gd name="connsiteY0" fmla="*/ 3533740 h 3533740"/>
              <a:gd name="connsiteX1" fmla="*/ 1063179 w 3147323"/>
              <a:gd name="connsiteY1" fmla="*/ 2525565 h 3533740"/>
              <a:gd name="connsiteX2" fmla="*/ 2190462 w 3147323"/>
              <a:gd name="connsiteY2" fmla="*/ 1311720 h 3533740"/>
              <a:gd name="connsiteX3" fmla="*/ 3147323 w 3147323"/>
              <a:gd name="connsiteY3" fmla="*/ 0 h 3533740"/>
              <a:gd name="connsiteX0" fmla="*/ 0 w 2084144"/>
              <a:gd name="connsiteY0" fmla="*/ 2525565 h 2525565"/>
              <a:gd name="connsiteX1" fmla="*/ 1127283 w 2084144"/>
              <a:gd name="connsiteY1" fmla="*/ 1311720 h 2525565"/>
              <a:gd name="connsiteX2" fmla="*/ 2084144 w 2084144"/>
              <a:gd name="connsiteY2" fmla="*/ 0 h 2525565"/>
              <a:gd name="connsiteX0" fmla="*/ 0 w 956861"/>
              <a:gd name="connsiteY0" fmla="*/ 1311720 h 1311720"/>
              <a:gd name="connsiteX1" fmla="*/ 956861 w 956861"/>
              <a:gd name="connsiteY1" fmla="*/ 0 h 1311720"/>
              <a:gd name="connsiteX0" fmla="*/ 0 w 5491154"/>
              <a:gd name="connsiteY0" fmla="*/ 5214417 h 5214417"/>
              <a:gd name="connsiteX1" fmla="*/ 5491154 w 5491154"/>
              <a:gd name="connsiteY1" fmla="*/ 0 h 5214417"/>
              <a:gd name="connsiteX0" fmla="*/ 377058 w 458451"/>
              <a:gd name="connsiteY0" fmla="*/ 128003 h 332841"/>
              <a:gd name="connsiteX1" fmla="*/ 14166 w 458451"/>
              <a:gd name="connsiteY1" fmla="*/ 305718 h 332841"/>
              <a:gd name="connsiteX0" fmla="*/ 379801 w 412561"/>
              <a:gd name="connsiteY0" fmla="*/ 20287 h 238505"/>
              <a:gd name="connsiteX1" fmla="*/ 16909 w 412561"/>
              <a:gd name="connsiteY1" fmla="*/ 198002 h 238505"/>
              <a:gd name="connsiteX0" fmla="*/ 379801 w 412561"/>
              <a:gd name="connsiteY0" fmla="*/ 20287 h 238505"/>
              <a:gd name="connsiteX1" fmla="*/ 16909 w 412561"/>
              <a:gd name="connsiteY1" fmla="*/ 198002 h 238505"/>
              <a:gd name="connsiteX0" fmla="*/ 306257 w 342447"/>
              <a:gd name="connsiteY0" fmla="*/ 21792 h 205092"/>
              <a:gd name="connsiteX1" fmla="*/ 18780 w 342447"/>
              <a:gd name="connsiteY1" fmla="*/ 161799 h 205092"/>
              <a:gd name="connsiteX0" fmla="*/ 306010 w 345097"/>
              <a:gd name="connsiteY0" fmla="*/ 9679 h 196749"/>
              <a:gd name="connsiteX1" fmla="*/ 18533 w 345097"/>
              <a:gd name="connsiteY1" fmla="*/ 149686 h 196749"/>
              <a:gd name="connsiteX0" fmla="*/ 287477 w 351232"/>
              <a:gd name="connsiteY0" fmla="*/ 19899 h 159906"/>
              <a:gd name="connsiteX1" fmla="*/ 0 w 351232"/>
              <a:gd name="connsiteY1" fmla="*/ 159906 h 159906"/>
              <a:gd name="connsiteX0" fmla="*/ 315757 w 375942"/>
              <a:gd name="connsiteY0" fmla="*/ 16365 h 203506"/>
              <a:gd name="connsiteX1" fmla="*/ 0 w 375942"/>
              <a:gd name="connsiteY1" fmla="*/ 203506 h 203506"/>
              <a:gd name="connsiteX0" fmla="*/ 315757 w 395342"/>
              <a:gd name="connsiteY0" fmla="*/ 26453 h 213594"/>
              <a:gd name="connsiteX1" fmla="*/ 0 w 395342"/>
              <a:gd name="connsiteY1" fmla="*/ 213594 h 213594"/>
              <a:gd name="connsiteX0" fmla="*/ 315757 w 315757"/>
              <a:gd name="connsiteY0" fmla="*/ 0 h 187141"/>
              <a:gd name="connsiteX1" fmla="*/ 0 w 315757"/>
              <a:gd name="connsiteY1" fmla="*/ 187141 h 18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757" h="187141">
                <a:moveTo>
                  <a:pt x="315757" y="0"/>
                </a:moveTo>
                <a:cubicBezTo>
                  <a:pt x="172920" y="94404"/>
                  <a:pt x="321291" y="17254"/>
                  <a:pt x="0" y="187141"/>
                </a:cubicBezTo>
              </a:path>
            </a:pathLst>
          </a:custGeom>
          <a:noFill/>
          <a:ln w="12700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27BBFD-51E6-46EC-920F-E6492481B4DD}"/>
              </a:ext>
            </a:extLst>
          </p:cNvPr>
          <p:cNvSpPr txBox="1"/>
          <p:nvPr/>
        </p:nvSpPr>
        <p:spPr>
          <a:xfrm>
            <a:off x="5052766" y="3328072"/>
            <a:ext cx="150828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dirty="0"/>
              <a:t>Const. p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914C8E-B780-4507-9351-6DCB7F7C9CED}"/>
              </a:ext>
            </a:extLst>
          </p:cNvPr>
          <p:cNvSpPr txBox="1"/>
          <p:nvPr/>
        </p:nvSpPr>
        <p:spPr>
          <a:xfrm>
            <a:off x="7363904" y="3657340"/>
            <a:ext cx="150828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dirty="0"/>
              <a:t>Const. 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22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97608F-9799-4D13-AF4B-8E44FB528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14" y="0"/>
            <a:ext cx="6914771" cy="6858000"/>
          </a:xfrm>
          <a:prstGeom prst="rect">
            <a:avLst/>
          </a:prstGeom>
        </p:spPr>
      </p:pic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48B68CCD-FBF8-4572-BD1C-0DC1BCD51997}"/>
              </a:ext>
            </a:extLst>
          </p:cNvPr>
          <p:cNvSpPr/>
          <p:nvPr/>
        </p:nvSpPr>
        <p:spPr>
          <a:xfrm>
            <a:off x="3450211" y="2347273"/>
            <a:ext cx="5759778" cy="3525627"/>
          </a:xfrm>
          <a:custGeom>
            <a:avLst/>
            <a:gdLst>
              <a:gd name="connsiteX0" fmla="*/ 0 w 5756744"/>
              <a:gd name="connsiteY0" fmla="*/ 5597718 h 5597718"/>
              <a:gd name="connsiteX1" fmla="*/ 1367624 w 5756744"/>
              <a:gd name="connsiteY1" fmla="*/ 4611757 h 5597718"/>
              <a:gd name="connsiteX2" fmla="*/ 3729161 w 5756744"/>
              <a:gd name="connsiteY2" fmla="*/ 2544418 h 5597718"/>
              <a:gd name="connsiteX3" fmla="*/ 4969565 w 5756744"/>
              <a:gd name="connsiteY3" fmla="*/ 1160891 h 5597718"/>
              <a:gd name="connsiteX4" fmla="*/ 5756744 w 5756744"/>
              <a:gd name="connsiteY4" fmla="*/ 0 h 5597718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729161 w 5766171"/>
              <a:gd name="connsiteY2" fmla="*/ 2506711 h 5560011"/>
              <a:gd name="connsiteX3" fmla="*/ 4969565 w 5766171"/>
              <a:gd name="connsiteY3" fmla="*/ 1123184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729161 w 5766171"/>
              <a:gd name="connsiteY2" fmla="*/ 2506711 h 5560011"/>
              <a:gd name="connsiteX3" fmla="*/ 4875297 w 5766171"/>
              <a:gd name="connsiteY3" fmla="*/ 1283439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672600 w 5766171"/>
              <a:gd name="connsiteY2" fmla="*/ 2638686 h 5560011"/>
              <a:gd name="connsiteX3" fmla="*/ 4875297 w 5766171"/>
              <a:gd name="connsiteY3" fmla="*/ 1283439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2515153 w 5766171"/>
              <a:gd name="connsiteY2" fmla="*/ 3618582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2543434 w 5766171"/>
              <a:gd name="connsiteY2" fmla="*/ 3656289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66171"/>
              <a:gd name="connsiteY0" fmla="*/ 5560011 h 5560011"/>
              <a:gd name="connsiteX1" fmla="*/ 1377051 w 5766171"/>
              <a:gd name="connsiteY1" fmla="*/ 4621184 h 5560011"/>
              <a:gd name="connsiteX2" fmla="*/ 2543434 w 5766171"/>
              <a:gd name="connsiteY2" fmla="*/ 3656289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44319 w 5737890"/>
              <a:gd name="connsiteY3" fmla="*/ 2638686 h 5578864"/>
              <a:gd name="connsiteX4" fmla="*/ 4847016 w 5737890"/>
              <a:gd name="connsiteY4" fmla="*/ 1283439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44319 w 5737890"/>
              <a:gd name="connsiteY3" fmla="*/ 2638686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91453 w 5737890"/>
              <a:gd name="connsiteY3" fmla="*/ 255384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90567 w 5737890"/>
              <a:gd name="connsiteY2" fmla="*/ 3533740 h 5578864"/>
              <a:gd name="connsiteX3" fmla="*/ 3691453 w 5737890"/>
              <a:gd name="connsiteY3" fmla="*/ 255384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90567 w 5737890"/>
              <a:gd name="connsiteY2" fmla="*/ 3533740 h 5578864"/>
              <a:gd name="connsiteX3" fmla="*/ 3653746 w 5737890"/>
              <a:gd name="connsiteY3" fmla="*/ 252556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77051 w 5737890"/>
              <a:gd name="connsiteY1" fmla="*/ 4564623 h 5578864"/>
              <a:gd name="connsiteX2" fmla="*/ 2590567 w 5737890"/>
              <a:gd name="connsiteY2" fmla="*/ 3533740 h 5578864"/>
              <a:gd name="connsiteX3" fmla="*/ 3653746 w 5737890"/>
              <a:gd name="connsiteY3" fmla="*/ 252556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7890" h="5578864">
                <a:moveTo>
                  <a:pt x="0" y="5578864"/>
                </a:moveTo>
                <a:cubicBezTo>
                  <a:pt x="373048" y="5340325"/>
                  <a:pt x="945290" y="4905477"/>
                  <a:pt x="1377051" y="4564623"/>
                </a:cubicBezTo>
                <a:cubicBezTo>
                  <a:pt x="1808812" y="4223769"/>
                  <a:pt x="2206404" y="3856301"/>
                  <a:pt x="2590567" y="3533740"/>
                </a:cubicBezTo>
                <a:cubicBezTo>
                  <a:pt x="2974730" y="3211179"/>
                  <a:pt x="3288669" y="2895902"/>
                  <a:pt x="3653746" y="2525565"/>
                </a:cubicBezTo>
                <a:cubicBezTo>
                  <a:pt x="4018823" y="2155228"/>
                  <a:pt x="4443099" y="1735790"/>
                  <a:pt x="4781029" y="1311720"/>
                </a:cubicBezTo>
                <a:cubicBezTo>
                  <a:pt x="5118959" y="887650"/>
                  <a:pt x="5606694" y="178904"/>
                  <a:pt x="5737890" y="0"/>
                </a:cubicBezTo>
              </a:path>
            </a:pathLst>
          </a:custGeom>
          <a:noFill/>
          <a:ln w="158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3B07A8D-2CAC-45B2-9EC5-8C3928561017}"/>
              </a:ext>
            </a:extLst>
          </p:cNvPr>
          <p:cNvSpPr/>
          <p:nvPr/>
        </p:nvSpPr>
        <p:spPr>
          <a:xfrm>
            <a:off x="3450211" y="5685759"/>
            <a:ext cx="513720" cy="187141"/>
          </a:xfrm>
          <a:custGeom>
            <a:avLst/>
            <a:gdLst>
              <a:gd name="connsiteX0" fmla="*/ 0 w 5756744"/>
              <a:gd name="connsiteY0" fmla="*/ 5597718 h 5597718"/>
              <a:gd name="connsiteX1" fmla="*/ 1367624 w 5756744"/>
              <a:gd name="connsiteY1" fmla="*/ 4611757 h 5597718"/>
              <a:gd name="connsiteX2" fmla="*/ 3729161 w 5756744"/>
              <a:gd name="connsiteY2" fmla="*/ 2544418 h 5597718"/>
              <a:gd name="connsiteX3" fmla="*/ 4969565 w 5756744"/>
              <a:gd name="connsiteY3" fmla="*/ 1160891 h 5597718"/>
              <a:gd name="connsiteX4" fmla="*/ 5756744 w 5756744"/>
              <a:gd name="connsiteY4" fmla="*/ 0 h 5597718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729161 w 5766171"/>
              <a:gd name="connsiteY2" fmla="*/ 2506711 h 5560011"/>
              <a:gd name="connsiteX3" fmla="*/ 4969565 w 5766171"/>
              <a:gd name="connsiteY3" fmla="*/ 1123184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729161 w 5766171"/>
              <a:gd name="connsiteY2" fmla="*/ 2506711 h 5560011"/>
              <a:gd name="connsiteX3" fmla="*/ 4875297 w 5766171"/>
              <a:gd name="connsiteY3" fmla="*/ 1283439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672600 w 5766171"/>
              <a:gd name="connsiteY2" fmla="*/ 2638686 h 5560011"/>
              <a:gd name="connsiteX3" fmla="*/ 4875297 w 5766171"/>
              <a:gd name="connsiteY3" fmla="*/ 1283439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2515153 w 5766171"/>
              <a:gd name="connsiteY2" fmla="*/ 3618582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2543434 w 5766171"/>
              <a:gd name="connsiteY2" fmla="*/ 3656289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66171"/>
              <a:gd name="connsiteY0" fmla="*/ 5560011 h 5560011"/>
              <a:gd name="connsiteX1" fmla="*/ 1377051 w 5766171"/>
              <a:gd name="connsiteY1" fmla="*/ 4621184 h 5560011"/>
              <a:gd name="connsiteX2" fmla="*/ 2543434 w 5766171"/>
              <a:gd name="connsiteY2" fmla="*/ 3656289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44319 w 5737890"/>
              <a:gd name="connsiteY3" fmla="*/ 2638686 h 5578864"/>
              <a:gd name="connsiteX4" fmla="*/ 4847016 w 5737890"/>
              <a:gd name="connsiteY4" fmla="*/ 1283439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44319 w 5737890"/>
              <a:gd name="connsiteY3" fmla="*/ 2638686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91453 w 5737890"/>
              <a:gd name="connsiteY3" fmla="*/ 255384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90567 w 5737890"/>
              <a:gd name="connsiteY2" fmla="*/ 3533740 h 5578864"/>
              <a:gd name="connsiteX3" fmla="*/ 3691453 w 5737890"/>
              <a:gd name="connsiteY3" fmla="*/ 255384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90567 w 5737890"/>
              <a:gd name="connsiteY2" fmla="*/ 3533740 h 5578864"/>
              <a:gd name="connsiteX3" fmla="*/ 3653746 w 5737890"/>
              <a:gd name="connsiteY3" fmla="*/ 252556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77051 w 5737890"/>
              <a:gd name="connsiteY1" fmla="*/ 4564623 h 5578864"/>
              <a:gd name="connsiteX2" fmla="*/ 2590567 w 5737890"/>
              <a:gd name="connsiteY2" fmla="*/ 3533740 h 5578864"/>
              <a:gd name="connsiteX3" fmla="*/ 3653746 w 5737890"/>
              <a:gd name="connsiteY3" fmla="*/ 252556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4360839"/>
              <a:gd name="connsiteY0" fmla="*/ 4564623 h 4564623"/>
              <a:gd name="connsiteX1" fmla="*/ 1213516 w 4360839"/>
              <a:gd name="connsiteY1" fmla="*/ 3533740 h 4564623"/>
              <a:gd name="connsiteX2" fmla="*/ 2276695 w 4360839"/>
              <a:gd name="connsiteY2" fmla="*/ 2525565 h 4564623"/>
              <a:gd name="connsiteX3" fmla="*/ 3403978 w 4360839"/>
              <a:gd name="connsiteY3" fmla="*/ 1311720 h 4564623"/>
              <a:gd name="connsiteX4" fmla="*/ 4360839 w 4360839"/>
              <a:gd name="connsiteY4" fmla="*/ 0 h 4564623"/>
              <a:gd name="connsiteX0" fmla="*/ 0 w 3147323"/>
              <a:gd name="connsiteY0" fmla="*/ 3533740 h 3533740"/>
              <a:gd name="connsiteX1" fmla="*/ 1063179 w 3147323"/>
              <a:gd name="connsiteY1" fmla="*/ 2525565 h 3533740"/>
              <a:gd name="connsiteX2" fmla="*/ 2190462 w 3147323"/>
              <a:gd name="connsiteY2" fmla="*/ 1311720 h 3533740"/>
              <a:gd name="connsiteX3" fmla="*/ 3147323 w 3147323"/>
              <a:gd name="connsiteY3" fmla="*/ 0 h 3533740"/>
              <a:gd name="connsiteX0" fmla="*/ 0 w 2084144"/>
              <a:gd name="connsiteY0" fmla="*/ 2525565 h 2525565"/>
              <a:gd name="connsiteX1" fmla="*/ 1127283 w 2084144"/>
              <a:gd name="connsiteY1" fmla="*/ 1311720 h 2525565"/>
              <a:gd name="connsiteX2" fmla="*/ 2084144 w 2084144"/>
              <a:gd name="connsiteY2" fmla="*/ 0 h 2525565"/>
              <a:gd name="connsiteX0" fmla="*/ 0 w 956861"/>
              <a:gd name="connsiteY0" fmla="*/ 1311720 h 1311720"/>
              <a:gd name="connsiteX1" fmla="*/ 956861 w 956861"/>
              <a:gd name="connsiteY1" fmla="*/ 0 h 1311720"/>
              <a:gd name="connsiteX0" fmla="*/ 0 w 5491154"/>
              <a:gd name="connsiteY0" fmla="*/ 5214417 h 5214417"/>
              <a:gd name="connsiteX1" fmla="*/ 5491154 w 5491154"/>
              <a:gd name="connsiteY1" fmla="*/ 0 h 5214417"/>
              <a:gd name="connsiteX0" fmla="*/ 377058 w 458451"/>
              <a:gd name="connsiteY0" fmla="*/ 128003 h 332841"/>
              <a:gd name="connsiteX1" fmla="*/ 14166 w 458451"/>
              <a:gd name="connsiteY1" fmla="*/ 305718 h 332841"/>
              <a:gd name="connsiteX0" fmla="*/ 379801 w 412561"/>
              <a:gd name="connsiteY0" fmla="*/ 20287 h 238505"/>
              <a:gd name="connsiteX1" fmla="*/ 16909 w 412561"/>
              <a:gd name="connsiteY1" fmla="*/ 198002 h 238505"/>
              <a:gd name="connsiteX0" fmla="*/ 379801 w 412561"/>
              <a:gd name="connsiteY0" fmla="*/ 20287 h 238505"/>
              <a:gd name="connsiteX1" fmla="*/ 16909 w 412561"/>
              <a:gd name="connsiteY1" fmla="*/ 198002 h 238505"/>
              <a:gd name="connsiteX0" fmla="*/ 306257 w 342447"/>
              <a:gd name="connsiteY0" fmla="*/ 21792 h 205092"/>
              <a:gd name="connsiteX1" fmla="*/ 18780 w 342447"/>
              <a:gd name="connsiteY1" fmla="*/ 161799 h 205092"/>
              <a:gd name="connsiteX0" fmla="*/ 306010 w 345097"/>
              <a:gd name="connsiteY0" fmla="*/ 9679 h 196749"/>
              <a:gd name="connsiteX1" fmla="*/ 18533 w 345097"/>
              <a:gd name="connsiteY1" fmla="*/ 149686 h 196749"/>
              <a:gd name="connsiteX0" fmla="*/ 287477 w 351232"/>
              <a:gd name="connsiteY0" fmla="*/ 19899 h 159906"/>
              <a:gd name="connsiteX1" fmla="*/ 0 w 351232"/>
              <a:gd name="connsiteY1" fmla="*/ 159906 h 159906"/>
              <a:gd name="connsiteX0" fmla="*/ 315757 w 375942"/>
              <a:gd name="connsiteY0" fmla="*/ 16365 h 203506"/>
              <a:gd name="connsiteX1" fmla="*/ 0 w 375942"/>
              <a:gd name="connsiteY1" fmla="*/ 203506 h 203506"/>
              <a:gd name="connsiteX0" fmla="*/ 315757 w 395342"/>
              <a:gd name="connsiteY0" fmla="*/ 26453 h 213594"/>
              <a:gd name="connsiteX1" fmla="*/ 0 w 395342"/>
              <a:gd name="connsiteY1" fmla="*/ 213594 h 213594"/>
              <a:gd name="connsiteX0" fmla="*/ 466586 w 524393"/>
              <a:gd name="connsiteY0" fmla="*/ 17155 h 298564"/>
              <a:gd name="connsiteX1" fmla="*/ 0 w 524393"/>
              <a:gd name="connsiteY1" fmla="*/ 298564 h 298564"/>
              <a:gd name="connsiteX0" fmla="*/ 466586 w 466586"/>
              <a:gd name="connsiteY0" fmla="*/ 0 h 281409"/>
              <a:gd name="connsiteX1" fmla="*/ 0 w 466586"/>
              <a:gd name="connsiteY1" fmla="*/ 281409 h 281409"/>
              <a:gd name="connsiteX0" fmla="*/ 466586 w 466586"/>
              <a:gd name="connsiteY0" fmla="*/ 0 h 262555"/>
              <a:gd name="connsiteX1" fmla="*/ 0 w 466586"/>
              <a:gd name="connsiteY1" fmla="*/ 262555 h 262555"/>
              <a:gd name="connsiteX0" fmla="*/ 466586 w 466586"/>
              <a:gd name="connsiteY0" fmla="*/ 0 h 262555"/>
              <a:gd name="connsiteX1" fmla="*/ 0 w 466586"/>
              <a:gd name="connsiteY1" fmla="*/ 262555 h 262555"/>
              <a:gd name="connsiteX0" fmla="*/ 513720 w 513720"/>
              <a:gd name="connsiteY0" fmla="*/ 0 h 187141"/>
              <a:gd name="connsiteX1" fmla="*/ 0 w 513720"/>
              <a:gd name="connsiteY1" fmla="*/ 187141 h 187141"/>
              <a:gd name="connsiteX0" fmla="*/ 513720 w 513720"/>
              <a:gd name="connsiteY0" fmla="*/ 0 h 187141"/>
              <a:gd name="connsiteX1" fmla="*/ 0 w 513720"/>
              <a:gd name="connsiteY1" fmla="*/ 187141 h 187141"/>
              <a:gd name="connsiteX0" fmla="*/ 513720 w 513720"/>
              <a:gd name="connsiteY0" fmla="*/ 0 h 187141"/>
              <a:gd name="connsiteX1" fmla="*/ 0 w 513720"/>
              <a:gd name="connsiteY1" fmla="*/ 187141 h 18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3720" h="187141">
                <a:moveTo>
                  <a:pt x="513720" y="0"/>
                </a:moveTo>
                <a:cubicBezTo>
                  <a:pt x="323749" y="94405"/>
                  <a:pt x="330718" y="73815"/>
                  <a:pt x="0" y="187141"/>
                </a:cubicBezTo>
              </a:path>
            </a:pathLst>
          </a:custGeom>
          <a:noFill/>
          <a:ln w="12700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5A1C60-B104-4A2F-9F0F-153DDE290811}"/>
              </a:ext>
            </a:extLst>
          </p:cNvPr>
          <p:cNvSpPr txBox="1"/>
          <p:nvPr/>
        </p:nvSpPr>
        <p:spPr>
          <a:xfrm>
            <a:off x="5213022" y="3789985"/>
            <a:ext cx="150828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dirty="0"/>
              <a:t>Const. p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A9AFCE-FA03-4C41-BBEC-ECA1077D50A6}"/>
              </a:ext>
            </a:extLst>
          </p:cNvPr>
          <p:cNvSpPr txBox="1"/>
          <p:nvPr/>
        </p:nvSpPr>
        <p:spPr>
          <a:xfrm>
            <a:off x="7524160" y="4119253"/>
            <a:ext cx="150828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dirty="0"/>
              <a:t>Const. 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983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A36939C-371A-4BCE-945C-837D00B37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76" y="243285"/>
            <a:ext cx="7219048" cy="6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5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69C8F1C-F943-4B36-8D1B-E9658991D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14" y="0"/>
            <a:ext cx="6914771" cy="6858000"/>
          </a:xfrm>
          <a:prstGeom prst="rect">
            <a:avLst/>
          </a:prstGeom>
        </p:spPr>
      </p:pic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55E277A8-9CE6-4391-93D9-827A88740AB7}"/>
              </a:ext>
            </a:extLst>
          </p:cNvPr>
          <p:cNvSpPr/>
          <p:nvPr/>
        </p:nvSpPr>
        <p:spPr>
          <a:xfrm>
            <a:off x="3459637" y="538640"/>
            <a:ext cx="5731497" cy="5578864"/>
          </a:xfrm>
          <a:custGeom>
            <a:avLst/>
            <a:gdLst>
              <a:gd name="connsiteX0" fmla="*/ 0 w 5756744"/>
              <a:gd name="connsiteY0" fmla="*/ 5597718 h 5597718"/>
              <a:gd name="connsiteX1" fmla="*/ 1367624 w 5756744"/>
              <a:gd name="connsiteY1" fmla="*/ 4611757 h 5597718"/>
              <a:gd name="connsiteX2" fmla="*/ 3729161 w 5756744"/>
              <a:gd name="connsiteY2" fmla="*/ 2544418 h 5597718"/>
              <a:gd name="connsiteX3" fmla="*/ 4969565 w 5756744"/>
              <a:gd name="connsiteY3" fmla="*/ 1160891 h 5597718"/>
              <a:gd name="connsiteX4" fmla="*/ 5756744 w 5756744"/>
              <a:gd name="connsiteY4" fmla="*/ 0 h 5597718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729161 w 5766171"/>
              <a:gd name="connsiteY2" fmla="*/ 2506711 h 5560011"/>
              <a:gd name="connsiteX3" fmla="*/ 4969565 w 5766171"/>
              <a:gd name="connsiteY3" fmla="*/ 1123184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729161 w 5766171"/>
              <a:gd name="connsiteY2" fmla="*/ 2506711 h 5560011"/>
              <a:gd name="connsiteX3" fmla="*/ 4875297 w 5766171"/>
              <a:gd name="connsiteY3" fmla="*/ 1283439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672600 w 5766171"/>
              <a:gd name="connsiteY2" fmla="*/ 2638686 h 5560011"/>
              <a:gd name="connsiteX3" fmla="*/ 4875297 w 5766171"/>
              <a:gd name="connsiteY3" fmla="*/ 1283439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2515153 w 5766171"/>
              <a:gd name="connsiteY2" fmla="*/ 3618582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2543434 w 5766171"/>
              <a:gd name="connsiteY2" fmla="*/ 3656289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66171"/>
              <a:gd name="connsiteY0" fmla="*/ 5560011 h 5560011"/>
              <a:gd name="connsiteX1" fmla="*/ 1377051 w 5766171"/>
              <a:gd name="connsiteY1" fmla="*/ 4621184 h 5560011"/>
              <a:gd name="connsiteX2" fmla="*/ 2543434 w 5766171"/>
              <a:gd name="connsiteY2" fmla="*/ 3656289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44319 w 5737890"/>
              <a:gd name="connsiteY3" fmla="*/ 2638686 h 5578864"/>
              <a:gd name="connsiteX4" fmla="*/ 4847016 w 5737890"/>
              <a:gd name="connsiteY4" fmla="*/ 1283439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44319 w 5737890"/>
              <a:gd name="connsiteY3" fmla="*/ 2638686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91453 w 5737890"/>
              <a:gd name="connsiteY3" fmla="*/ 255384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90567 w 5737890"/>
              <a:gd name="connsiteY2" fmla="*/ 3533740 h 5578864"/>
              <a:gd name="connsiteX3" fmla="*/ 3691453 w 5737890"/>
              <a:gd name="connsiteY3" fmla="*/ 255384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90567 w 5737890"/>
              <a:gd name="connsiteY2" fmla="*/ 3533740 h 5578864"/>
              <a:gd name="connsiteX3" fmla="*/ 3653746 w 5737890"/>
              <a:gd name="connsiteY3" fmla="*/ 252556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77051 w 5737890"/>
              <a:gd name="connsiteY1" fmla="*/ 4564623 h 5578864"/>
              <a:gd name="connsiteX2" fmla="*/ 2590567 w 5737890"/>
              <a:gd name="connsiteY2" fmla="*/ 3533740 h 5578864"/>
              <a:gd name="connsiteX3" fmla="*/ 3653746 w 5737890"/>
              <a:gd name="connsiteY3" fmla="*/ 252556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7890" h="5578864">
                <a:moveTo>
                  <a:pt x="0" y="5578864"/>
                </a:moveTo>
                <a:cubicBezTo>
                  <a:pt x="373048" y="5340325"/>
                  <a:pt x="945290" y="4905477"/>
                  <a:pt x="1377051" y="4564623"/>
                </a:cubicBezTo>
                <a:cubicBezTo>
                  <a:pt x="1808812" y="4223769"/>
                  <a:pt x="2206404" y="3856301"/>
                  <a:pt x="2590567" y="3533740"/>
                </a:cubicBezTo>
                <a:cubicBezTo>
                  <a:pt x="2974730" y="3211179"/>
                  <a:pt x="3288669" y="2895902"/>
                  <a:pt x="3653746" y="2525565"/>
                </a:cubicBezTo>
                <a:cubicBezTo>
                  <a:pt x="4018823" y="2155228"/>
                  <a:pt x="4443099" y="1735790"/>
                  <a:pt x="4781029" y="1311720"/>
                </a:cubicBezTo>
                <a:cubicBezTo>
                  <a:pt x="5118959" y="887650"/>
                  <a:pt x="5606694" y="178904"/>
                  <a:pt x="5737890" y="0"/>
                </a:cubicBezTo>
              </a:path>
            </a:pathLst>
          </a:custGeom>
          <a:noFill/>
          <a:ln w="158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F1B8EFF-D11E-47CC-AEB9-B898E66D41C5}"/>
              </a:ext>
            </a:extLst>
          </p:cNvPr>
          <p:cNvSpPr/>
          <p:nvPr/>
        </p:nvSpPr>
        <p:spPr>
          <a:xfrm>
            <a:off x="3393648" y="5971445"/>
            <a:ext cx="536986" cy="174340"/>
          </a:xfrm>
          <a:custGeom>
            <a:avLst/>
            <a:gdLst>
              <a:gd name="connsiteX0" fmla="*/ 0 w 5756744"/>
              <a:gd name="connsiteY0" fmla="*/ 5597718 h 5597718"/>
              <a:gd name="connsiteX1" fmla="*/ 1367624 w 5756744"/>
              <a:gd name="connsiteY1" fmla="*/ 4611757 h 5597718"/>
              <a:gd name="connsiteX2" fmla="*/ 3729161 w 5756744"/>
              <a:gd name="connsiteY2" fmla="*/ 2544418 h 5597718"/>
              <a:gd name="connsiteX3" fmla="*/ 4969565 w 5756744"/>
              <a:gd name="connsiteY3" fmla="*/ 1160891 h 5597718"/>
              <a:gd name="connsiteX4" fmla="*/ 5756744 w 5756744"/>
              <a:gd name="connsiteY4" fmla="*/ 0 h 5597718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729161 w 5766171"/>
              <a:gd name="connsiteY2" fmla="*/ 2506711 h 5560011"/>
              <a:gd name="connsiteX3" fmla="*/ 4969565 w 5766171"/>
              <a:gd name="connsiteY3" fmla="*/ 1123184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729161 w 5766171"/>
              <a:gd name="connsiteY2" fmla="*/ 2506711 h 5560011"/>
              <a:gd name="connsiteX3" fmla="*/ 4875297 w 5766171"/>
              <a:gd name="connsiteY3" fmla="*/ 1283439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672600 w 5766171"/>
              <a:gd name="connsiteY2" fmla="*/ 2638686 h 5560011"/>
              <a:gd name="connsiteX3" fmla="*/ 4875297 w 5766171"/>
              <a:gd name="connsiteY3" fmla="*/ 1283439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2515153 w 5766171"/>
              <a:gd name="connsiteY2" fmla="*/ 3618582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2543434 w 5766171"/>
              <a:gd name="connsiteY2" fmla="*/ 3656289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66171"/>
              <a:gd name="connsiteY0" fmla="*/ 5560011 h 5560011"/>
              <a:gd name="connsiteX1" fmla="*/ 1377051 w 5766171"/>
              <a:gd name="connsiteY1" fmla="*/ 4621184 h 5560011"/>
              <a:gd name="connsiteX2" fmla="*/ 2543434 w 5766171"/>
              <a:gd name="connsiteY2" fmla="*/ 3656289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44319 w 5737890"/>
              <a:gd name="connsiteY3" fmla="*/ 2638686 h 5578864"/>
              <a:gd name="connsiteX4" fmla="*/ 4847016 w 5737890"/>
              <a:gd name="connsiteY4" fmla="*/ 1283439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44319 w 5737890"/>
              <a:gd name="connsiteY3" fmla="*/ 2638686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91453 w 5737890"/>
              <a:gd name="connsiteY3" fmla="*/ 255384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90567 w 5737890"/>
              <a:gd name="connsiteY2" fmla="*/ 3533740 h 5578864"/>
              <a:gd name="connsiteX3" fmla="*/ 3691453 w 5737890"/>
              <a:gd name="connsiteY3" fmla="*/ 255384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90567 w 5737890"/>
              <a:gd name="connsiteY2" fmla="*/ 3533740 h 5578864"/>
              <a:gd name="connsiteX3" fmla="*/ 3653746 w 5737890"/>
              <a:gd name="connsiteY3" fmla="*/ 252556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77051 w 5737890"/>
              <a:gd name="connsiteY1" fmla="*/ 4564623 h 5578864"/>
              <a:gd name="connsiteX2" fmla="*/ 2590567 w 5737890"/>
              <a:gd name="connsiteY2" fmla="*/ 3533740 h 5578864"/>
              <a:gd name="connsiteX3" fmla="*/ 3653746 w 5737890"/>
              <a:gd name="connsiteY3" fmla="*/ 252556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4360839"/>
              <a:gd name="connsiteY0" fmla="*/ 4564623 h 4564623"/>
              <a:gd name="connsiteX1" fmla="*/ 1213516 w 4360839"/>
              <a:gd name="connsiteY1" fmla="*/ 3533740 h 4564623"/>
              <a:gd name="connsiteX2" fmla="*/ 2276695 w 4360839"/>
              <a:gd name="connsiteY2" fmla="*/ 2525565 h 4564623"/>
              <a:gd name="connsiteX3" fmla="*/ 3403978 w 4360839"/>
              <a:gd name="connsiteY3" fmla="*/ 1311720 h 4564623"/>
              <a:gd name="connsiteX4" fmla="*/ 4360839 w 4360839"/>
              <a:gd name="connsiteY4" fmla="*/ 0 h 4564623"/>
              <a:gd name="connsiteX0" fmla="*/ 0 w 3147323"/>
              <a:gd name="connsiteY0" fmla="*/ 3533740 h 3533740"/>
              <a:gd name="connsiteX1" fmla="*/ 1063179 w 3147323"/>
              <a:gd name="connsiteY1" fmla="*/ 2525565 h 3533740"/>
              <a:gd name="connsiteX2" fmla="*/ 2190462 w 3147323"/>
              <a:gd name="connsiteY2" fmla="*/ 1311720 h 3533740"/>
              <a:gd name="connsiteX3" fmla="*/ 3147323 w 3147323"/>
              <a:gd name="connsiteY3" fmla="*/ 0 h 3533740"/>
              <a:gd name="connsiteX0" fmla="*/ 0 w 2084144"/>
              <a:gd name="connsiteY0" fmla="*/ 2525565 h 2525565"/>
              <a:gd name="connsiteX1" fmla="*/ 1127283 w 2084144"/>
              <a:gd name="connsiteY1" fmla="*/ 1311720 h 2525565"/>
              <a:gd name="connsiteX2" fmla="*/ 2084144 w 2084144"/>
              <a:gd name="connsiteY2" fmla="*/ 0 h 2525565"/>
              <a:gd name="connsiteX0" fmla="*/ 0 w 956861"/>
              <a:gd name="connsiteY0" fmla="*/ 1311720 h 1311720"/>
              <a:gd name="connsiteX1" fmla="*/ 956861 w 956861"/>
              <a:gd name="connsiteY1" fmla="*/ 0 h 1311720"/>
              <a:gd name="connsiteX0" fmla="*/ 0 w 5491154"/>
              <a:gd name="connsiteY0" fmla="*/ 5214417 h 5214417"/>
              <a:gd name="connsiteX1" fmla="*/ 5491154 w 5491154"/>
              <a:gd name="connsiteY1" fmla="*/ 0 h 5214417"/>
              <a:gd name="connsiteX0" fmla="*/ 377058 w 458451"/>
              <a:gd name="connsiteY0" fmla="*/ 128003 h 332841"/>
              <a:gd name="connsiteX1" fmla="*/ 14166 w 458451"/>
              <a:gd name="connsiteY1" fmla="*/ 305718 h 332841"/>
              <a:gd name="connsiteX0" fmla="*/ 379801 w 412561"/>
              <a:gd name="connsiteY0" fmla="*/ 20287 h 238505"/>
              <a:gd name="connsiteX1" fmla="*/ 16909 w 412561"/>
              <a:gd name="connsiteY1" fmla="*/ 198002 h 238505"/>
              <a:gd name="connsiteX0" fmla="*/ 379801 w 412561"/>
              <a:gd name="connsiteY0" fmla="*/ 20287 h 238505"/>
              <a:gd name="connsiteX1" fmla="*/ 16909 w 412561"/>
              <a:gd name="connsiteY1" fmla="*/ 198002 h 238505"/>
              <a:gd name="connsiteX0" fmla="*/ 306257 w 342447"/>
              <a:gd name="connsiteY0" fmla="*/ 21792 h 205092"/>
              <a:gd name="connsiteX1" fmla="*/ 18780 w 342447"/>
              <a:gd name="connsiteY1" fmla="*/ 161799 h 205092"/>
              <a:gd name="connsiteX0" fmla="*/ 306010 w 345097"/>
              <a:gd name="connsiteY0" fmla="*/ 9679 h 196749"/>
              <a:gd name="connsiteX1" fmla="*/ 18533 w 345097"/>
              <a:gd name="connsiteY1" fmla="*/ 149686 h 196749"/>
              <a:gd name="connsiteX0" fmla="*/ 287477 w 351232"/>
              <a:gd name="connsiteY0" fmla="*/ 19899 h 159906"/>
              <a:gd name="connsiteX1" fmla="*/ 0 w 351232"/>
              <a:gd name="connsiteY1" fmla="*/ 159906 h 159906"/>
              <a:gd name="connsiteX0" fmla="*/ 315757 w 375942"/>
              <a:gd name="connsiteY0" fmla="*/ 16365 h 203506"/>
              <a:gd name="connsiteX1" fmla="*/ 0 w 375942"/>
              <a:gd name="connsiteY1" fmla="*/ 203506 h 203506"/>
              <a:gd name="connsiteX0" fmla="*/ 315757 w 395342"/>
              <a:gd name="connsiteY0" fmla="*/ 26453 h 213594"/>
              <a:gd name="connsiteX1" fmla="*/ 0 w 395342"/>
              <a:gd name="connsiteY1" fmla="*/ 213594 h 213594"/>
              <a:gd name="connsiteX0" fmla="*/ 315757 w 315757"/>
              <a:gd name="connsiteY0" fmla="*/ 0 h 187141"/>
              <a:gd name="connsiteX1" fmla="*/ 0 w 315757"/>
              <a:gd name="connsiteY1" fmla="*/ 187141 h 18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757" h="187141">
                <a:moveTo>
                  <a:pt x="315757" y="0"/>
                </a:moveTo>
                <a:cubicBezTo>
                  <a:pt x="172920" y="94404"/>
                  <a:pt x="321291" y="17254"/>
                  <a:pt x="0" y="187141"/>
                </a:cubicBezTo>
              </a:path>
            </a:pathLst>
          </a:custGeom>
          <a:noFill/>
          <a:ln w="12700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277839-08F4-4961-95F2-5A7696DE94A6}"/>
              </a:ext>
            </a:extLst>
          </p:cNvPr>
          <p:cNvSpPr txBox="1"/>
          <p:nvPr/>
        </p:nvSpPr>
        <p:spPr>
          <a:xfrm>
            <a:off x="4911364" y="3319055"/>
            <a:ext cx="150828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dirty="0"/>
              <a:t>Const. p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F116A1-D1E6-4878-BB1D-C83E5A53ECB3}"/>
              </a:ext>
            </a:extLst>
          </p:cNvPr>
          <p:cNvSpPr txBox="1"/>
          <p:nvPr/>
        </p:nvSpPr>
        <p:spPr>
          <a:xfrm>
            <a:off x="6930271" y="4496325"/>
            <a:ext cx="150828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dirty="0"/>
              <a:t>Const. 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891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A984906-4F3F-4B3A-AE9E-14B5FC478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14" y="0"/>
            <a:ext cx="6914771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2518A-2384-46F2-BEFE-24D997044617}"/>
              </a:ext>
            </a:extLst>
          </p:cNvPr>
          <p:cNvSpPr txBox="1"/>
          <p:nvPr/>
        </p:nvSpPr>
        <p:spPr>
          <a:xfrm>
            <a:off x="5260155" y="2583765"/>
            <a:ext cx="150828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dirty="0"/>
              <a:t>Const. p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8E54AA-0CFC-4F78-822D-FB892712BC97}"/>
              </a:ext>
            </a:extLst>
          </p:cNvPr>
          <p:cNvSpPr txBox="1"/>
          <p:nvPr/>
        </p:nvSpPr>
        <p:spPr>
          <a:xfrm>
            <a:off x="6543772" y="3904904"/>
            <a:ext cx="150828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dirty="0"/>
              <a:t>Const. p</a:t>
            </a:r>
            <a:endParaRPr kumimoji="1" lang="ja-JP" altLang="en-US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C3B22CF-A6BF-451E-9AEE-79D95855B6F1}"/>
              </a:ext>
            </a:extLst>
          </p:cNvPr>
          <p:cNvSpPr/>
          <p:nvPr/>
        </p:nvSpPr>
        <p:spPr>
          <a:xfrm>
            <a:off x="3412504" y="782425"/>
            <a:ext cx="5750350" cy="4223209"/>
          </a:xfrm>
          <a:custGeom>
            <a:avLst/>
            <a:gdLst>
              <a:gd name="connsiteX0" fmla="*/ 0 w 5756744"/>
              <a:gd name="connsiteY0" fmla="*/ 5597718 h 5597718"/>
              <a:gd name="connsiteX1" fmla="*/ 1367624 w 5756744"/>
              <a:gd name="connsiteY1" fmla="*/ 4611757 h 5597718"/>
              <a:gd name="connsiteX2" fmla="*/ 3729161 w 5756744"/>
              <a:gd name="connsiteY2" fmla="*/ 2544418 h 5597718"/>
              <a:gd name="connsiteX3" fmla="*/ 4969565 w 5756744"/>
              <a:gd name="connsiteY3" fmla="*/ 1160891 h 5597718"/>
              <a:gd name="connsiteX4" fmla="*/ 5756744 w 5756744"/>
              <a:gd name="connsiteY4" fmla="*/ 0 h 5597718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729161 w 5766171"/>
              <a:gd name="connsiteY2" fmla="*/ 2506711 h 5560011"/>
              <a:gd name="connsiteX3" fmla="*/ 4969565 w 5766171"/>
              <a:gd name="connsiteY3" fmla="*/ 1123184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729161 w 5766171"/>
              <a:gd name="connsiteY2" fmla="*/ 2506711 h 5560011"/>
              <a:gd name="connsiteX3" fmla="*/ 4875297 w 5766171"/>
              <a:gd name="connsiteY3" fmla="*/ 1283439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672600 w 5766171"/>
              <a:gd name="connsiteY2" fmla="*/ 2638686 h 5560011"/>
              <a:gd name="connsiteX3" fmla="*/ 4875297 w 5766171"/>
              <a:gd name="connsiteY3" fmla="*/ 1283439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2515153 w 5766171"/>
              <a:gd name="connsiteY2" fmla="*/ 3618582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2543434 w 5766171"/>
              <a:gd name="connsiteY2" fmla="*/ 3656289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66171"/>
              <a:gd name="connsiteY0" fmla="*/ 5560011 h 5560011"/>
              <a:gd name="connsiteX1" fmla="*/ 1377051 w 5766171"/>
              <a:gd name="connsiteY1" fmla="*/ 4621184 h 5560011"/>
              <a:gd name="connsiteX2" fmla="*/ 2543434 w 5766171"/>
              <a:gd name="connsiteY2" fmla="*/ 3656289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44319 w 5737890"/>
              <a:gd name="connsiteY3" fmla="*/ 2638686 h 5578864"/>
              <a:gd name="connsiteX4" fmla="*/ 4847016 w 5737890"/>
              <a:gd name="connsiteY4" fmla="*/ 1283439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44319 w 5737890"/>
              <a:gd name="connsiteY3" fmla="*/ 2638686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91453 w 5737890"/>
              <a:gd name="connsiteY3" fmla="*/ 255384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90567 w 5737890"/>
              <a:gd name="connsiteY2" fmla="*/ 3533740 h 5578864"/>
              <a:gd name="connsiteX3" fmla="*/ 3691453 w 5737890"/>
              <a:gd name="connsiteY3" fmla="*/ 255384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90567 w 5737890"/>
              <a:gd name="connsiteY2" fmla="*/ 3533740 h 5578864"/>
              <a:gd name="connsiteX3" fmla="*/ 3653746 w 5737890"/>
              <a:gd name="connsiteY3" fmla="*/ 252556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77051 w 5737890"/>
              <a:gd name="connsiteY1" fmla="*/ 4564623 h 5578864"/>
              <a:gd name="connsiteX2" fmla="*/ 2590567 w 5737890"/>
              <a:gd name="connsiteY2" fmla="*/ 3533740 h 5578864"/>
              <a:gd name="connsiteX3" fmla="*/ 3653746 w 5737890"/>
              <a:gd name="connsiteY3" fmla="*/ 252556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7890" h="5578864">
                <a:moveTo>
                  <a:pt x="0" y="5578864"/>
                </a:moveTo>
                <a:cubicBezTo>
                  <a:pt x="373048" y="5340325"/>
                  <a:pt x="945290" y="4905477"/>
                  <a:pt x="1377051" y="4564623"/>
                </a:cubicBezTo>
                <a:cubicBezTo>
                  <a:pt x="1808812" y="4223769"/>
                  <a:pt x="2206404" y="3856301"/>
                  <a:pt x="2590567" y="3533740"/>
                </a:cubicBezTo>
                <a:cubicBezTo>
                  <a:pt x="2974730" y="3211179"/>
                  <a:pt x="3288669" y="2895902"/>
                  <a:pt x="3653746" y="2525565"/>
                </a:cubicBezTo>
                <a:cubicBezTo>
                  <a:pt x="4018823" y="2155228"/>
                  <a:pt x="4443099" y="1735790"/>
                  <a:pt x="4781029" y="1311720"/>
                </a:cubicBezTo>
                <a:cubicBezTo>
                  <a:pt x="5118959" y="887650"/>
                  <a:pt x="5606694" y="178904"/>
                  <a:pt x="5737890" y="0"/>
                </a:cubicBezTo>
              </a:path>
            </a:pathLst>
          </a:custGeom>
          <a:noFill/>
          <a:ln w="158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52EBC86-29DC-4820-9387-73C3987797D7}"/>
              </a:ext>
            </a:extLst>
          </p:cNvPr>
          <p:cNvSpPr/>
          <p:nvPr/>
        </p:nvSpPr>
        <p:spPr>
          <a:xfrm>
            <a:off x="3412504" y="4818493"/>
            <a:ext cx="513720" cy="187141"/>
          </a:xfrm>
          <a:custGeom>
            <a:avLst/>
            <a:gdLst>
              <a:gd name="connsiteX0" fmla="*/ 0 w 5756744"/>
              <a:gd name="connsiteY0" fmla="*/ 5597718 h 5597718"/>
              <a:gd name="connsiteX1" fmla="*/ 1367624 w 5756744"/>
              <a:gd name="connsiteY1" fmla="*/ 4611757 h 5597718"/>
              <a:gd name="connsiteX2" fmla="*/ 3729161 w 5756744"/>
              <a:gd name="connsiteY2" fmla="*/ 2544418 h 5597718"/>
              <a:gd name="connsiteX3" fmla="*/ 4969565 w 5756744"/>
              <a:gd name="connsiteY3" fmla="*/ 1160891 h 5597718"/>
              <a:gd name="connsiteX4" fmla="*/ 5756744 w 5756744"/>
              <a:gd name="connsiteY4" fmla="*/ 0 h 5597718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729161 w 5766171"/>
              <a:gd name="connsiteY2" fmla="*/ 2506711 h 5560011"/>
              <a:gd name="connsiteX3" fmla="*/ 4969565 w 5766171"/>
              <a:gd name="connsiteY3" fmla="*/ 1123184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729161 w 5766171"/>
              <a:gd name="connsiteY2" fmla="*/ 2506711 h 5560011"/>
              <a:gd name="connsiteX3" fmla="*/ 4875297 w 5766171"/>
              <a:gd name="connsiteY3" fmla="*/ 1283439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3672600 w 5766171"/>
              <a:gd name="connsiteY2" fmla="*/ 2638686 h 5560011"/>
              <a:gd name="connsiteX3" fmla="*/ 4875297 w 5766171"/>
              <a:gd name="connsiteY3" fmla="*/ 1283439 h 5560011"/>
              <a:gd name="connsiteX4" fmla="*/ 5766171 w 5766171"/>
              <a:gd name="connsiteY4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2515153 w 5766171"/>
              <a:gd name="connsiteY2" fmla="*/ 3618582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66171"/>
              <a:gd name="connsiteY0" fmla="*/ 5560011 h 5560011"/>
              <a:gd name="connsiteX1" fmla="*/ 1367624 w 5766171"/>
              <a:gd name="connsiteY1" fmla="*/ 4574050 h 5560011"/>
              <a:gd name="connsiteX2" fmla="*/ 2543434 w 5766171"/>
              <a:gd name="connsiteY2" fmla="*/ 3656289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66171"/>
              <a:gd name="connsiteY0" fmla="*/ 5560011 h 5560011"/>
              <a:gd name="connsiteX1" fmla="*/ 1377051 w 5766171"/>
              <a:gd name="connsiteY1" fmla="*/ 4621184 h 5560011"/>
              <a:gd name="connsiteX2" fmla="*/ 2543434 w 5766171"/>
              <a:gd name="connsiteY2" fmla="*/ 3656289 h 5560011"/>
              <a:gd name="connsiteX3" fmla="*/ 3672600 w 5766171"/>
              <a:gd name="connsiteY3" fmla="*/ 2638686 h 5560011"/>
              <a:gd name="connsiteX4" fmla="*/ 4875297 w 5766171"/>
              <a:gd name="connsiteY4" fmla="*/ 1283439 h 5560011"/>
              <a:gd name="connsiteX5" fmla="*/ 5766171 w 5766171"/>
              <a:gd name="connsiteY5" fmla="*/ 0 h 5560011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44319 w 5737890"/>
              <a:gd name="connsiteY3" fmla="*/ 2638686 h 5578864"/>
              <a:gd name="connsiteX4" fmla="*/ 4847016 w 5737890"/>
              <a:gd name="connsiteY4" fmla="*/ 1283439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44319 w 5737890"/>
              <a:gd name="connsiteY3" fmla="*/ 2638686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15153 w 5737890"/>
              <a:gd name="connsiteY2" fmla="*/ 3656289 h 5578864"/>
              <a:gd name="connsiteX3" fmla="*/ 3691453 w 5737890"/>
              <a:gd name="connsiteY3" fmla="*/ 255384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90567 w 5737890"/>
              <a:gd name="connsiteY2" fmla="*/ 3533740 h 5578864"/>
              <a:gd name="connsiteX3" fmla="*/ 3691453 w 5737890"/>
              <a:gd name="connsiteY3" fmla="*/ 255384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48770 w 5737890"/>
              <a:gd name="connsiteY1" fmla="*/ 4621184 h 5578864"/>
              <a:gd name="connsiteX2" fmla="*/ 2590567 w 5737890"/>
              <a:gd name="connsiteY2" fmla="*/ 3533740 h 5578864"/>
              <a:gd name="connsiteX3" fmla="*/ 3653746 w 5737890"/>
              <a:gd name="connsiteY3" fmla="*/ 252556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5737890"/>
              <a:gd name="connsiteY0" fmla="*/ 5578864 h 5578864"/>
              <a:gd name="connsiteX1" fmla="*/ 1377051 w 5737890"/>
              <a:gd name="connsiteY1" fmla="*/ 4564623 h 5578864"/>
              <a:gd name="connsiteX2" fmla="*/ 2590567 w 5737890"/>
              <a:gd name="connsiteY2" fmla="*/ 3533740 h 5578864"/>
              <a:gd name="connsiteX3" fmla="*/ 3653746 w 5737890"/>
              <a:gd name="connsiteY3" fmla="*/ 2525565 h 5578864"/>
              <a:gd name="connsiteX4" fmla="*/ 4781029 w 5737890"/>
              <a:gd name="connsiteY4" fmla="*/ 1311720 h 5578864"/>
              <a:gd name="connsiteX5" fmla="*/ 5737890 w 5737890"/>
              <a:gd name="connsiteY5" fmla="*/ 0 h 5578864"/>
              <a:gd name="connsiteX0" fmla="*/ 0 w 4360839"/>
              <a:gd name="connsiteY0" fmla="*/ 4564623 h 4564623"/>
              <a:gd name="connsiteX1" fmla="*/ 1213516 w 4360839"/>
              <a:gd name="connsiteY1" fmla="*/ 3533740 h 4564623"/>
              <a:gd name="connsiteX2" fmla="*/ 2276695 w 4360839"/>
              <a:gd name="connsiteY2" fmla="*/ 2525565 h 4564623"/>
              <a:gd name="connsiteX3" fmla="*/ 3403978 w 4360839"/>
              <a:gd name="connsiteY3" fmla="*/ 1311720 h 4564623"/>
              <a:gd name="connsiteX4" fmla="*/ 4360839 w 4360839"/>
              <a:gd name="connsiteY4" fmla="*/ 0 h 4564623"/>
              <a:gd name="connsiteX0" fmla="*/ 0 w 3147323"/>
              <a:gd name="connsiteY0" fmla="*/ 3533740 h 3533740"/>
              <a:gd name="connsiteX1" fmla="*/ 1063179 w 3147323"/>
              <a:gd name="connsiteY1" fmla="*/ 2525565 h 3533740"/>
              <a:gd name="connsiteX2" fmla="*/ 2190462 w 3147323"/>
              <a:gd name="connsiteY2" fmla="*/ 1311720 h 3533740"/>
              <a:gd name="connsiteX3" fmla="*/ 3147323 w 3147323"/>
              <a:gd name="connsiteY3" fmla="*/ 0 h 3533740"/>
              <a:gd name="connsiteX0" fmla="*/ 0 w 2084144"/>
              <a:gd name="connsiteY0" fmla="*/ 2525565 h 2525565"/>
              <a:gd name="connsiteX1" fmla="*/ 1127283 w 2084144"/>
              <a:gd name="connsiteY1" fmla="*/ 1311720 h 2525565"/>
              <a:gd name="connsiteX2" fmla="*/ 2084144 w 2084144"/>
              <a:gd name="connsiteY2" fmla="*/ 0 h 2525565"/>
              <a:gd name="connsiteX0" fmla="*/ 0 w 956861"/>
              <a:gd name="connsiteY0" fmla="*/ 1311720 h 1311720"/>
              <a:gd name="connsiteX1" fmla="*/ 956861 w 956861"/>
              <a:gd name="connsiteY1" fmla="*/ 0 h 1311720"/>
              <a:gd name="connsiteX0" fmla="*/ 0 w 5491154"/>
              <a:gd name="connsiteY0" fmla="*/ 5214417 h 5214417"/>
              <a:gd name="connsiteX1" fmla="*/ 5491154 w 5491154"/>
              <a:gd name="connsiteY1" fmla="*/ 0 h 5214417"/>
              <a:gd name="connsiteX0" fmla="*/ 377058 w 458451"/>
              <a:gd name="connsiteY0" fmla="*/ 128003 h 332841"/>
              <a:gd name="connsiteX1" fmla="*/ 14166 w 458451"/>
              <a:gd name="connsiteY1" fmla="*/ 305718 h 332841"/>
              <a:gd name="connsiteX0" fmla="*/ 379801 w 412561"/>
              <a:gd name="connsiteY0" fmla="*/ 20287 h 238505"/>
              <a:gd name="connsiteX1" fmla="*/ 16909 w 412561"/>
              <a:gd name="connsiteY1" fmla="*/ 198002 h 238505"/>
              <a:gd name="connsiteX0" fmla="*/ 379801 w 412561"/>
              <a:gd name="connsiteY0" fmla="*/ 20287 h 238505"/>
              <a:gd name="connsiteX1" fmla="*/ 16909 w 412561"/>
              <a:gd name="connsiteY1" fmla="*/ 198002 h 238505"/>
              <a:gd name="connsiteX0" fmla="*/ 306257 w 342447"/>
              <a:gd name="connsiteY0" fmla="*/ 21792 h 205092"/>
              <a:gd name="connsiteX1" fmla="*/ 18780 w 342447"/>
              <a:gd name="connsiteY1" fmla="*/ 161799 h 205092"/>
              <a:gd name="connsiteX0" fmla="*/ 306010 w 345097"/>
              <a:gd name="connsiteY0" fmla="*/ 9679 h 196749"/>
              <a:gd name="connsiteX1" fmla="*/ 18533 w 345097"/>
              <a:gd name="connsiteY1" fmla="*/ 149686 h 196749"/>
              <a:gd name="connsiteX0" fmla="*/ 287477 w 351232"/>
              <a:gd name="connsiteY0" fmla="*/ 19899 h 159906"/>
              <a:gd name="connsiteX1" fmla="*/ 0 w 351232"/>
              <a:gd name="connsiteY1" fmla="*/ 159906 h 159906"/>
              <a:gd name="connsiteX0" fmla="*/ 315757 w 375942"/>
              <a:gd name="connsiteY0" fmla="*/ 16365 h 203506"/>
              <a:gd name="connsiteX1" fmla="*/ 0 w 375942"/>
              <a:gd name="connsiteY1" fmla="*/ 203506 h 203506"/>
              <a:gd name="connsiteX0" fmla="*/ 315757 w 395342"/>
              <a:gd name="connsiteY0" fmla="*/ 26453 h 213594"/>
              <a:gd name="connsiteX1" fmla="*/ 0 w 395342"/>
              <a:gd name="connsiteY1" fmla="*/ 213594 h 213594"/>
              <a:gd name="connsiteX0" fmla="*/ 466586 w 524393"/>
              <a:gd name="connsiteY0" fmla="*/ 17155 h 298564"/>
              <a:gd name="connsiteX1" fmla="*/ 0 w 524393"/>
              <a:gd name="connsiteY1" fmla="*/ 298564 h 298564"/>
              <a:gd name="connsiteX0" fmla="*/ 466586 w 466586"/>
              <a:gd name="connsiteY0" fmla="*/ 0 h 281409"/>
              <a:gd name="connsiteX1" fmla="*/ 0 w 466586"/>
              <a:gd name="connsiteY1" fmla="*/ 281409 h 281409"/>
              <a:gd name="connsiteX0" fmla="*/ 466586 w 466586"/>
              <a:gd name="connsiteY0" fmla="*/ 0 h 262555"/>
              <a:gd name="connsiteX1" fmla="*/ 0 w 466586"/>
              <a:gd name="connsiteY1" fmla="*/ 262555 h 262555"/>
              <a:gd name="connsiteX0" fmla="*/ 466586 w 466586"/>
              <a:gd name="connsiteY0" fmla="*/ 0 h 262555"/>
              <a:gd name="connsiteX1" fmla="*/ 0 w 466586"/>
              <a:gd name="connsiteY1" fmla="*/ 262555 h 262555"/>
              <a:gd name="connsiteX0" fmla="*/ 513720 w 513720"/>
              <a:gd name="connsiteY0" fmla="*/ 0 h 187141"/>
              <a:gd name="connsiteX1" fmla="*/ 0 w 513720"/>
              <a:gd name="connsiteY1" fmla="*/ 187141 h 187141"/>
              <a:gd name="connsiteX0" fmla="*/ 513720 w 513720"/>
              <a:gd name="connsiteY0" fmla="*/ 0 h 187141"/>
              <a:gd name="connsiteX1" fmla="*/ 0 w 513720"/>
              <a:gd name="connsiteY1" fmla="*/ 187141 h 187141"/>
              <a:gd name="connsiteX0" fmla="*/ 513720 w 513720"/>
              <a:gd name="connsiteY0" fmla="*/ 0 h 187141"/>
              <a:gd name="connsiteX1" fmla="*/ 0 w 513720"/>
              <a:gd name="connsiteY1" fmla="*/ 187141 h 18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3720" h="187141">
                <a:moveTo>
                  <a:pt x="513720" y="0"/>
                </a:moveTo>
                <a:cubicBezTo>
                  <a:pt x="323749" y="94405"/>
                  <a:pt x="330718" y="73815"/>
                  <a:pt x="0" y="187141"/>
                </a:cubicBezTo>
              </a:path>
            </a:pathLst>
          </a:custGeom>
          <a:noFill/>
          <a:ln w="12700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849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57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ワイド画面</PresentationFormat>
  <Paragraphs>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8</cp:revision>
  <dcterms:created xsi:type="dcterms:W3CDTF">2021-04-08T12:24:53Z</dcterms:created>
  <dcterms:modified xsi:type="dcterms:W3CDTF">2021-04-08T12:46:11Z</dcterms:modified>
</cp:coreProperties>
</file>