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  <a:endParaRPr lang="ja-JP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レベル目のアウトライン</a:t>
            </a:r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レベル目のアウトライン</a:t>
            </a:r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レベル目のアウトライン</a:t>
            </a:r>
            <a:endParaRPr lang="ja-JP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"/>
          <a:stretch>
            <a:fillRect/>
          </a:stretch>
        </p:blipFill>
        <p:spPr>
          <a:xfrm>
            <a:off x="405705" y="255315"/>
            <a:ext cx="2857320" cy="191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Symbol</vt:lpstr>
      <vt:lpstr>Microsoft YaHei</vt:lpstr>
      <vt:lpstr>ＭＳ Ｐゴシック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berku</cp:lastModifiedBy>
  <cp:revision>40</cp:revision>
  <dcterms:created xsi:type="dcterms:W3CDTF">2018-07-11T21:54:00Z</dcterms:created>
  <dcterms:modified xsi:type="dcterms:W3CDTF">2020-02-24T13:37:30Z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