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6166" y="136781"/>
            <a:ext cx="2857320" cy="1919880"/>
          </a:xfrm>
          <a:prstGeom prst="rect">
            <a:avLst/>
          </a:prstGeom>
          <a:ln>
            <a:noFill/>
          </a:ln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D3A6F10-BD06-4DE0-8A4D-80FC085E4743}"/>
              </a:ext>
            </a:extLst>
          </p:cNvPr>
          <p:cNvGrpSpPr/>
          <p:nvPr/>
        </p:nvGrpSpPr>
        <p:grpSpPr>
          <a:xfrm>
            <a:off x="2133600" y="2709336"/>
            <a:ext cx="5517800" cy="4088868"/>
            <a:chOff x="2133600" y="2709336"/>
            <a:chExt cx="5517800" cy="4088868"/>
          </a:xfrm>
        </p:grpSpPr>
        <p:pic>
          <p:nvPicPr>
            <p:cNvPr id="3" name="Picture 39">
              <a:extLst>
                <a:ext uri="{FF2B5EF4-FFF2-40B4-BE49-F238E27FC236}">
                  <a16:creationId xmlns:a16="http://schemas.microsoft.com/office/drawing/2014/main" id="{45ECAD8B-6B88-4C1E-8C1D-865C1318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998" y="3458943"/>
              <a:ext cx="4183402" cy="2810897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B0245E2-319D-4ADF-A2EC-3D74E0420CCD}"/>
                </a:ext>
              </a:extLst>
            </p:cNvPr>
            <p:cNvSpPr txBox="1"/>
            <p:nvPr/>
          </p:nvSpPr>
          <p:spPr>
            <a:xfrm>
              <a:off x="4815131" y="2709336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1,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C363F74-2DDF-487C-8E61-24C0E6B044A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595266" y="3151821"/>
              <a:ext cx="1753801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D996499-761B-43C8-B661-A32F0161A2C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826936" y="3151821"/>
              <a:ext cx="1768330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4A824-B969-4CF5-99D4-4248CDF99F50}"/>
                </a:ext>
              </a:extLst>
            </p:cNvPr>
            <p:cNvSpPr txBox="1"/>
            <p:nvPr/>
          </p:nvSpPr>
          <p:spPr>
            <a:xfrm>
              <a:off x="4852630" y="6355719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2,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1222C77-9A00-4B43-B9B5-89596B7F33E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3826936" y="5892802"/>
              <a:ext cx="1805829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379DB64-CED1-4010-AECD-E4E54E9C886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632765" y="5892802"/>
              <a:ext cx="1716302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20927C94-8725-497A-B3FB-DD04F2F742A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335145" y="4221930"/>
              <a:ext cx="287858" cy="5956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ECBF608-98B6-4DF7-BDB4-47526270AFC4}"/>
                </a:ext>
              </a:extLst>
            </p:cNvPr>
            <p:cNvSpPr txBox="1"/>
            <p:nvPr/>
          </p:nvSpPr>
          <p:spPr>
            <a:xfrm>
              <a:off x="2133600" y="4004602"/>
              <a:ext cx="1201545" cy="434655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Heat exchange effectiveness; input (use “connect” operator)</a:t>
              </a:r>
              <a:endParaRPr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A83A892-9ADD-4A26-A703-5D0739C787EB}"/>
              </a:ext>
            </a:extLst>
          </p:cNvPr>
          <p:cNvGrpSpPr/>
          <p:nvPr/>
        </p:nvGrpSpPr>
        <p:grpSpPr>
          <a:xfrm>
            <a:off x="1260553" y="905193"/>
            <a:ext cx="5733760" cy="3649389"/>
            <a:chOff x="1260553" y="905193"/>
            <a:chExt cx="5733760" cy="364938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66FA10E-6B92-4FE1-94D7-A5D3418BE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553" y="905193"/>
              <a:ext cx="3779759" cy="3107683"/>
            </a:xfrm>
            <a:prstGeom prst="rect">
              <a:avLst/>
            </a:prstGeom>
          </p:spPr>
        </p:pic>
        <p:sp>
          <p:nvSpPr>
            <p:cNvPr id="4" name="テキスト ボックス 10">
              <a:extLst>
                <a:ext uri="{FF2B5EF4-FFF2-40B4-BE49-F238E27FC236}">
                  <a16:creationId xmlns:a16="http://schemas.microsoft.com/office/drawing/2014/main" id="{805FB393-48B5-4E7F-AC98-FD4C1FD7892A}"/>
                </a:ext>
              </a:extLst>
            </p:cNvPr>
            <p:cNvSpPr txBox="1"/>
            <p:nvPr/>
          </p:nvSpPr>
          <p:spPr>
            <a:xfrm>
              <a:off x="3699934" y="2125133"/>
              <a:ext cx="1244600" cy="440268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Add/Remove heat to/from fluid flow.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|Q_flow1| = |Q_flow2|</a:t>
              </a: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F1187B0-0CFC-47A0-AEE1-7C6B8B22EDB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369736" y="1066805"/>
              <a:ext cx="952498" cy="1058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FA8E9CA-62CE-4FAC-8322-C7F334D56DB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479800" y="2565401"/>
              <a:ext cx="842434" cy="1214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10">
              <a:extLst>
                <a:ext uri="{FF2B5EF4-FFF2-40B4-BE49-F238E27FC236}">
                  <a16:creationId xmlns:a16="http://schemas.microsoft.com/office/drawing/2014/main" id="{136C945D-16F2-49CA-86DF-D34D4F1DD344}"/>
                </a:ext>
              </a:extLst>
            </p:cNvPr>
            <p:cNvSpPr txBox="1"/>
            <p:nvPr/>
          </p:nvSpPr>
          <p:spPr>
            <a:xfrm>
              <a:off x="1800648" y="1947330"/>
              <a:ext cx="1569085" cy="677337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Amount of heat exchanged is calculated from fluid heat capacity of inlets and heat exchanger effectiveness which is given as real signal.</a:t>
              </a:r>
            </a:p>
          </p:txBody>
        </p:sp>
        <p:sp>
          <p:nvSpPr>
            <p:cNvPr id="29" name="テキスト ボックス 10">
              <a:extLst>
                <a:ext uri="{FF2B5EF4-FFF2-40B4-BE49-F238E27FC236}">
                  <a16:creationId xmlns:a16="http://schemas.microsoft.com/office/drawing/2014/main" id="{92FE787E-298A-43A4-90CA-42619850B7F7}"/>
                </a:ext>
              </a:extLst>
            </p:cNvPr>
            <p:cNvSpPr txBox="1"/>
            <p:nvPr/>
          </p:nvSpPr>
          <p:spPr>
            <a:xfrm>
              <a:off x="2365888" y="4131249"/>
              <a:ext cx="1799711" cy="42333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inlet or outlet is NOT pre-defined. It is automatically determined depending on states of ports.</a:t>
              </a: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17FB157-CCB2-4E28-9179-52F5C03F01E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917154" y="3844607"/>
              <a:ext cx="1348590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D8EB2DB4-A1E8-4CDE-BFA9-41BBD193B89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265744" y="3844607"/>
              <a:ext cx="1348589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10">
              <a:extLst>
                <a:ext uri="{FF2B5EF4-FFF2-40B4-BE49-F238E27FC236}">
                  <a16:creationId xmlns:a16="http://schemas.microsoft.com/office/drawing/2014/main" id="{8343A767-F41D-48A8-B77F-02DA5EFDD99D}"/>
                </a:ext>
              </a:extLst>
            </p:cNvPr>
            <p:cNvSpPr txBox="1"/>
            <p:nvPr/>
          </p:nvSpPr>
          <p:spPr>
            <a:xfrm>
              <a:off x="5425228" y="1947330"/>
              <a:ext cx="1569085" cy="618070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hot or cold side is NOT pre-defined. It is automatically determined depending on states of inlet ports.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455B2A2-E6F2-4C96-B9E4-14DE7E240A34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4992272" y="1202267"/>
              <a:ext cx="432956" cy="1054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57B62F8-A4CA-47A3-A0F2-BB107EC90F3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4992272" y="2256365"/>
              <a:ext cx="432956" cy="1523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ユーザー設定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52</cp:revision>
  <dcterms:created xsi:type="dcterms:W3CDTF">2018-07-11T21:54:00Z</dcterms:created>
  <dcterms:modified xsi:type="dcterms:W3CDTF">2020-02-26T13:26:44Z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1033-11.2.0.9150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