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üseyin Studium" initials="HS" lastIdx="2" clrIdx="0">
    <p:extLst>
      <p:ext uri="{19B8F6BF-5375-455C-9EA6-DF929625EA0E}">
        <p15:presenceInfo xmlns:p15="http://schemas.microsoft.com/office/powerpoint/2012/main" userId="1b96b31c88e06f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454"/>
    <a:srgbClr val="FED54C"/>
    <a:srgbClr val="FD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99E01-984A-46EF-9C72-4F6116FE10C4}" v="374" dt="2019-12-11T20:35:45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33" d="100"/>
          <a:sy n="33" d="100"/>
        </p:scale>
        <p:origin x="399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üseyin Studium" userId="1b96b31c88e06fe2" providerId="LiveId" clId="{39899E01-984A-46EF-9C72-4F6116FE10C4}"/>
    <pc:docChg chg="undo redo custSel addSld delSld modSld">
      <pc:chgData name="Hüseyin Studium" userId="1b96b31c88e06fe2" providerId="LiveId" clId="{39899E01-984A-46EF-9C72-4F6116FE10C4}" dt="2019-12-11T20:37:06.434" v="3531" actId="47"/>
      <pc:docMkLst>
        <pc:docMk/>
      </pc:docMkLst>
      <pc:sldChg chg="addSp delSp modSp addCm delCm">
        <pc:chgData name="Hüseyin Studium" userId="1b96b31c88e06fe2" providerId="LiveId" clId="{39899E01-984A-46EF-9C72-4F6116FE10C4}" dt="2019-12-11T20:35:56.069" v="3530" actId="14100"/>
        <pc:sldMkLst>
          <pc:docMk/>
          <pc:sldMk cId="2328823007" sldId="256"/>
        </pc:sldMkLst>
        <pc:spChg chg="mod">
          <ac:chgData name="Hüseyin Studium" userId="1b96b31c88e06fe2" providerId="LiveId" clId="{39899E01-984A-46EF-9C72-4F6116FE10C4}" dt="2019-12-11T20:28:44.622" v="3351" actId="14100"/>
          <ac:spMkLst>
            <pc:docMk/>
            <pc:sldMk cId="2328823007" sldId="256"/>
            <ac:spMk id="12" creationId="{9DD95460-AF4B-446A-BFB9-F4393B9D911B}"/>
          </ac:spMkLst>
        </pc:spChg>
        <pc:spChg chg="del mod ord">
          <ac:chgData name="Hüseyin Studium" userId="1b96b31c88e06fe2" providerId="LiveId" clId="{39899E01-984A-46EF-9C72-4F6116FE10C4}" dt="2019-12-11T20:22:19.853" v="3145" actId="478"/>
          <ac:spMkLst>
            <pc:docMk/>
            <pc:sldMk cId="2328823007" sldId="256"/>
            <ac:spMk id="13" creationId="{124F459D-F9C3-4620-B9A2-87E6F29E0666}"/>
          </ac:spMkLst>
        </pc:spChg>
        <pc:spChg chg="del mod">
          <ac:chgData name="Hüseyin Studium" userId="1b96b31c88e06fe2" providerId="LiveId" clId="{39899E01-984A-46EF-9C72-4F6116FE10C4}" dt="2019-12-11T13:07:38.116" v="1371" actId="478"/>
          <ac:spMkLst>
            <pc:docMk/>
            <pc:sldMk cId="2328823007" sldId="256"/>
            <ac:spMk id="14" creationId="{B760F81C-6C6E-499E-8C4E-76802DF6DBE0}"/>
          </ac:spMkLst>
        </pc:spChg>
        <pc:spChg chg="add mod">
          <ac:chgData name="Hüseyin Studium" userId="1b96b31c88e06fe2" providerId="LiveId" clId="{39899E01-984A-46EF-9C72-4F6116FE10C4}" dt="2019-12-11T20:27:38.700" v="3344" actId="1038"/>
          <ac:spMkLst>
            <pc:docMk/>
            <pc:sldMk cId="2328823007" sldId="256"/>
            <ac:spMk id="16" creationId="{7431D698-375D-4685-A50B-3A098EB0087F}"/>
          </ac:spMkLst>
        </pc:spChg>
        <pc:spChg chg="add del mod">
          <ac:chgData name="Hüseyin Studium" userId="1b96b31c88e06fe2" providerId="LiveId" clId="{39899E01-984A-46EF-9C72-4F6116FE10C4}" dt="2019-12-10T15:58:29.666" v="528"/>
          <ac:spMkLst>
            <pc:docMk/>
            <pc:sldMk cId="2328823007" sldId="256"/>
            <ac:spMk id="17" creationId="{E0F856D6-51D3-40DC-A267-71D2E65361DC}"/>
          </ac:spMkLst>
        </pc:spChg>
        <pc:spChg chg="add mod">
          <ac:chgData name="Hüseyin Studium" userId="1b96b31c88e06fe2" providerId="LiveId" clId="{39899E01-984A-46EF-9C72-4F6116FE10C4}" dt="2019-12-11T16:35:21.951" v="2062" actId="404"/>
          <ac:spMkLst>
            <pc:docMk/>
            <pc:sldMk cId="2328823007" sldId="256"/>
            <ac:spMk id="18" creationId="{B0B99A04-D1BE-4292-BFE5-E3EF4C398440}"/>
          </ac:spMkLst>
        </pc:spChg>
        <pc:spChg chg="add mod ord">
          <ac:chgData name="Hüseyin Studium" userId="1b96b31c88e06fe2" providerId="LiveId" clId="{39899E01-984A-46EF-9C72-4F6116FE10C4}" dt="2019-12-11T20:31:44.088" v="3476" actId="1076"/>
          <ac:spMkLst>
            <pc:docMk/>
            <pc:sldMk cId="2328823007" sldId="256"/>
            <ac:spMk id="19" creationId="{FDC69C79-C1D8-4816-B657-43C9D76E7F54}"/>
          </ac:spMkLst>
        </pc:spChg>
        <pc:spChg chg="add del mod">
          <ac:chgData name="Hüseyin Studium" userId="1b96b31c88e06fe2" providerId="LiveId" clId="{39899E01-984A-46EF-9C72-4F6116FE10C4}" dt="2019-12-11T19:01:59.791" v="2572" actId="478"/>
          <ac:spMkLst>
            <pc:docMk/>
            <pc:sldMk cId="2328823007" sldId="256"/>
            <ac:spMk id="20" creationId="{524BCE65-4EA6-435A-BFCD-34E775D7A737}"/>
          </ac:spMkLst>
        </pc:spChg>
        <pc:spChg chg="add del mod">
          <ac:chgData name="Hüseyin Studium" userId="1b96b31c88e06fe2" providerId="LiveId" clId="{39899E01-984A-46EF-9C72-4F6116FE10C4}" dt="2019-12-10T17:12:55.217" v="960" actId="478"/>
          <ac:spMkLst>
            <pc:docMk/>
            <pc:sldMk cId="2328823007" sldId="256"/>
            <ac:spMk id="21" creationId="{9EF81FA7-1725-428D-B38A-5A37A89CC4EA}"/>
          </ac:spMkLst>
        </pc:spChg>
        <pc:spChg chg="add del mod">
          <ac:chgData name="Hüseyin Studium" userId="1b96b31c88e06fe2" providerId="LiveId" clId="{39899E01-984A-46EF-9C72-4F6116FE10C4}" dt="2019-12-11T17:48:58.118" v="2556" actId="478"/>
          <ac:spMkLst>
            <pc:docMk/>
            <pc:sldMk cId="2328823007" sldId="256"/>
            <ac:spMk id="22" creationId="{DB7BD6C0-79A2-4960-9084-25F361828920}"/>
          </ac:spMkLst>
        </pc:spChg>
        <pc:spChg chg="add mod">
          <ac:chgData name="Hüseyin Studium" userId="1b96b31c88e06fe2" providerId="LiveId" clId="{39899E01-984A-46EF-9C72-4F6116FE10C4}" dt="2019-12-11T20:29:22.043" v="3398" actId="1036"/>
          <ac:spMkLst>
            <pc:docMk/>
            <pc:sldMk cId="2328823007" sldId="256"/>
            <ac:spMk id="23" creationId="{003A7DA5-5064-48F5-A2F7-933D006C1386}"/>
          </ac:spMkLst>
        </pc:spChg>
        <pc:spChg chg="add del mod">
          <ac:chgData name="Hüseyin Studium" userId="1b96b31c88e06fe2" providerId="LiveId" clId="{39899E01-984A-46EF-9C72-4F6116FE10C4}" dt="2019-12-11T17:48:57.437" v="2555" actId="478"/>
          <ac:spMkLst>
            <pc:docMk/>
            <pc:sldMk cId="2328823007" sldId="256"/>
            <ac:spMk id="24" creationId="{C583845B-0A7C-4A33-BB46-88107C79083C}"/>
          </ac:spMkLst>
        </pc:spChg>
        <pc:spChg chg="add del mod">
          <ac:chgData name="Hüseyin Studium" userId="1b96b31c88e06fe2" providerId="LiveId" clId="{39899E01-984A-46EF-9C72-4F6116FE10C4}" dt="2019-12-11T20:07:06.280" v="3011" actId="478"/>
          <ac:spMkLst>
            <pc:docMk/>
            <pc:sldMk cId="2328823007" sldId="256"/>
            <ac:spMk id="25" creationId="{4A8F5252-B003-4DC1-AB37-4180166A542E}"/>
          </ac:spMkLst>
        </pc:spChg>
        <pc:spChg chg="add mod">
          <ac:chgData name="Hüseyin Studium" userId="1b96b31c88e06fe2" providerId="LiveId" clId="{39899E01-984A-46EF-9C72-4F6116FE10C4}" dt="2019-12-11T20:34:52.744" v="3517" actId="1076"/>
          <ac:spMkLst>
            <pc:docMk/>
            <pc:sldMk cId="2328823007" sldId="256"/>
            <ac:spMk id="34" creationId="{FB1E6CDA-C056-496B-B151-6531A8AFFC1B}"/>
          </ac:spMkLst>
        </pc:spChg>
        <pc:spChg chg="add del mod">
          <ac:chgData name="Hüseyin Studium" userId="1b96b31c88e06fe2" providerId="LiveId" clId="{39899E01-984A-46EF-9C72-4F6116FE10C4}" dt="2019-12-11T19:04:54.360" v="2694" actId="478"/>
          <ac:spMkLst>
            <pc:docMk/>
            <pc:sldMk cId="2328823007" sldId="256"/>
            <ac:spMk id="35" creationId="{E8EF51AB-9CB4-4B82-A419-B133F022064B}"/>
          </ac:spMkLst>
        </pc:spChg>
        <pc:spChg chg="add del mod">
          <ac:chgData name="Hüseyin Studium" userId="1b96b31c88e06fe2" providerId="LiveId" clId="{39899E01-984A-46EF-9C72-4F6116FE10C4}" dt="2019-12-11T19:04:52.514" v="2693" actId="478"/>
          <ac:spMkLst>
            <pc:docMk/>
            <pc:sldMk cId="2328823007" sldId="256"/>
            <ac:spMk id="36" creationId="{0E398E68-CF61-4ADE-9C9F-1E7E92B4DD83}"/>
          </ac:spMkLst>
        </pc:spChg>
        <pc:spChg chg="add del mod">
          <ac:chgData name="Hüseyin Studium" userId="1b96b31c88e06fe2" providerId="LiveId" clId="{39899E01-984A-46EF-9C72-4F6116FE10C4}" dt="2019-12-11T20:06:16.075" v="3007" actId="478"/>
          <ac:spMkLst>
            <pc:docMk/>
            <pc:sldMk cId="2328823007" sldId="256"/>
            <ac:spMk id="37" creationId="{41BABE26-089B-4AB9-B871-09DD966912E5}"/>
          </ac:spMkLst>
        </pc:spChg>
        <pc:spChg chg="add del mod">
          <ac:chgData name="Hüseyin Studium" userId="1b96b31c88e06fe2" providerId="LiveId" clId="{39899E01-984A-46EF-9C72-4F6116FE10C4}" dt="2019-12-11T20:06:15.435" v="3006" actId="478"/>
          <ac:spMkLst>
            <pc:docMk/>
            <pc:sldMk cId="2328823007" sldId="256"/>
            <ac:spMk id="38" creationId="{2B6753E4-27EB-4FAE-BE35-1BA0CD6B116C}"/>
          </ac:spMkLst>
        </pc:spChg>
        <pc:spChg chg="add del mod">
          <ac:chgData name="Hüseyin Studium" userId="1b96b31c88e06fe2" providerId="LiveId" clId="{39899E01-984A-46EF-9C72-4F6116FE10C4}" dt="2019-12-11T20:06:11.254" v="3004" actId="478"/>
          <ac:spMkLst>
            <pc:docMk/>
            <pc:sldMk cId="2328823007" sldId="256"/>
            <ac:spMk id="39" creationId="{65A901CA-EA25-4CD1-86F0-2CFD51F4423B}"/>
          </ac:spMkLst>
        </pc:spChg>
        <pc:spChg chg="add del mod">
          <ac:chgData name="Hüseyin Studium" userId="1b96b31c88e06fe2" providerId="LiveId" clId="{39899E01-984A-46EF-9C72-4F6116FE10C4}" dt="2019-12-11T20:06:13.850" v="3005" actId="478"/>
          <ac:spMkLst>
            <pc:docMk/>
            <pc:sldMk cId="2328823007" sldId="256"/>
            <ac:spMk id="40" creationId="{2C4AC758-F8E8-4EA3-A3C5-074F105F2B24}"/>
          </ac:spMkLst>
        </pc:spChg>
        <pc:spChg chg="add mod">
          <ac:chgData name="Hüseyin Studium" userId="1b96b31c88e06fe2" providerId="LiveId" clId="{39899E01-984A-46EF-9C72-4F6116FE10C4}" dt="2019-12-10T21:29:08.923" v="1248" actId="14100"/>
          <ac:spMkLst>
            <pc:docMk/>
            <pc:sldMk cId="2328823007" sldId="256"/>
            <ac:spMk id="41" creationId="{F6DA649F-CFF0-43D4-BE57-4CC462204A67}"/>
          </ac:spMkLst>
        </pc:spChg>
        <pc:spChg chg="add del mod">
          <ac:chgData name="Hüseyin Studium" userId="1b96b31c88e06fe2" providerId="LiveId" clId="{39899E01-984A-46EF-9C72-4F6116FE10C4}" dt="2019-12-11T20:06:09.127" v="3002" actId="478"/>
          <ac:spMkLst>
            <pc:docMk/>
            <pc:sldMk cId="2328823007" sldId="256"/>
            <ac:spMk id="46" creationId="{64EEF3B4-0D3E-40E7-A15F-8C1BC7D7A792}"/>
          </ac:spMkLst>
        </pc:spChg>
        <pc:spChg chg="add del mod">
          <ac:chgData name="Hüseyin Studium" userId="1b96b31c88e06fe2" providerId="LiveId" clId="{39899E01-984A-46EF-9C72-4F6116FE10C4}" dt="2019-12-11T20:06:10.397" v="3003" actId="478"/>
          <ac:spMkLst>
            <pc:docMk/>
            <pc:sldMk cId="2328823007" sldId="256"/>
            <ac:spMk id="47" creationId="{9C3B6441-EB04-4DAC-BFF6-12D44504864C}"/>
          </ac:spMkLst>
        </pc:spChg>
        <pc:spChg chg="add mod">
          <ac:chgData name="Hüseyin Studium" userId="1b96b31c88e06fe2" providerId="LiveId" clId="{39899E01-984A-46EF-9C72-4F6116FE10C4}" dt="2019-12-11T20:24:02.278" v="3152" actId="1076"/>
          <ac:spMkLst>
            <pc:docMk/>
            <pc:sldMk cId="2328823007" sldId="256"/>
            <ac:spMk id="66" creationId="{18A8E2C6-192F-4B39-99FF-FDD567282FEE}"/>
          </ac:spMkLst>
        </pc:spChg>
        <pc:spChg chg="add del mod ord">
          <ac:chgData name="Hüseyin Studium" userId="1b96b31c88e06fe2" providerId="LiveId" clId="{39899E01-984A-46EF-9C72-4F6116FE10C4}" dt="2019-12-11T13:00:23.252" v="1363" actId="478"/>
          <ac:spMkLst>
            <pc:docMk/>
            <pc:sldMk cId="2328823007" sldId="256"/>
            <ac:spMk id="67" creationId="{B4348694-0D1F-4B84-8D77-CCAFEF8F3229}"/>
          </ac:spMkLst>
        </pc:spChg>
        <pc:spChg chg="add del mod ord">
          <ac:chgData name="Hüseyin Studium" userId="1b96b31c88e06fe2" providerId="LiveId" clId="{39899E01-984A-46EF-9C72-4F6116FE10C4}" dt="2019-12-11T15:04:33.914" v="1694" actId="478"/>
          <ac:spMkLst>
            <pc:docMk/>
            <pc:sldMk cId="2328823007" sldId="256"/>
            <ac:spMk id="68" creationId="{DC41DA42-38F3-49AA-B32D-E390FB626123}"/>
          </ac:spMkLst>
        </pc:spChg>
        <pc:spChg chg="add mod ord">
          <ac:chgData name="Hüseyin Studium" userId="1b96b31c88e06fe2" providerId="LiveId" clId="{39899E01-984A-46EF-9C72-4F6116FE10C4}" dt="2019-12-11T20:27:38.700" v="3344" actId="1038"/>
          <ac:spMkLst>
            <pc:docMk/>
            <pc:sldMk cId="2328823007" sldId="256"/>
            <ac:spMk id="69" creationId="{ADE596FE-A069-418C-9DDA-C2C9FC3DF3C1}"/>
          </ac:spMkLst>
        </pc:spChg>
        <pc:spChg chg="ord">
          <ac:chgData name="Hüseyin Studium" userId="1b96b31c88e06fe2" providerId="LiveId" clId="{39899E01-984A-46EF-9C72-4F6116FE10C4}" dt="2019-12-11T20:34:14.496" v="3509" actId="167"/>
          <ac:spMkLst>
            <pc:docMk/>
            <pc:sldMk cId="2328823007" sldId="256"/>
            <ac:spMk id="78" creationId="{193D5456-E5B2-483C-ABD4-FCE104952BD6}"/>
          </ac:spMkLst>
        </pc:spChg>
        <pc:spChg chg="add mod topLvl">
          <ac:chgData name="Hüseyin Studium" userId="1b96b31c88e06fe2" providerId="LiveId" clId="{39899E01-984A-46EF-9C72-4F6116FE10C4}" dt="2019-12-11T20:21:29.923" v="3139" actId="1036"/>
          <ac:spMkLst>
            <pc:docMk/>
            <pc:sldMk cId="2328823007" sldId="256"/>
            <ac:spMk id="84" creationId="{5B0F60B6-5A81-48D3-865E-02527098C596}"/>
          </ac:spMkLst>
        </pc:spChg>
        <pc:spChg chg="add del mod ord topLvl">
          <ac:chgData name="Hüseyin Studium" userId="1b96b31c88e06fe2" providerId="LiveId" clId="{39899E01-984A-46EF-9C72-4F6116FE10C4}" dt="2019-12-11T16:23:05.567" v="1941" actId="478"/>
          <ac:spMkLst>
            <pc:docMk/>
            <pc:sldMk cId="2328823007" sldId="256"/>
            <ac:spMk id="85" creationId="{555AE2CC-BDFF-4C19-92E2-AB4FCB943964}"/>
          </ac:spMkLst>
        </pc:spChg>
        <pc:spChg chg="add mod ord">
          <ac:chgData name="Hüseyin Studium" userId="1b96b31c88e06fe2" providerId="LiveId" clId="{39899E01-984A-46EF-9C72-4F6116FE10C4}" dt="2019-12-11T17:32:15.812" v="2428" actId="1076"/>
          <ac:spMkLst>
            <pc:docMk/>
            <pc:sldMk cId="2328823007" sldId="256"/>
            <ac:spMk id="89" creationId="{DF9D8456-F64A-4BB5-980D-EE28FE7230CE}"/>
          </ac:spMkLst>
        </pc:spChg>
        <pc:spChg chg="add mod topLvl">
          <ac:chgData name="Hüseyin Studium" userId="1b96b31c88e06fe2" providerId="LiveId" clId="{39899E01-984A-46EF-9C72-4F6116FE10C4}" dt="2019-12-11T20:26:12.358" v="3279" actId="1035"/>
          <ac:spMkLst>
            <pc:docMk/>
            <pc:sldMk cId="2328823007" sldId="256"/>
            <ac:spMk id="91" creationId="{D24446F0-4856-4BC3-95E7-9523A33A3452}"/>
          </ac:spMkLst>
        </pc:spChg>
        <pc:spChg chg="add del mod ord topLvl">
          <ac:chgData name="Hüseyin Studium" userId="1b96b31c88e06fe2" providerId="LiveId" clId="{39899E01-984A-46EF-9C72-4F6116FE10C4}" dt="2019-12-11T16:27:36.129" v="1985" actId="478"/>
          <ac:spMkLst>
            <pc:docMk/>
            <pc:sldMk cId="2328823007" sldId="256"/>
            <ac:spMk id="92" creationId="{4D0B46B5-4D81-46F1-B245-AB392895104B}"/>
          </ac:spMkLst>
        </pc:spChg>
        <pc:spChg chg="del mod topLvl">
          <ac:chgData name="Hüseyin Studium" userId="1b96b31c88e06fe2" providerId="LiveId" clId="{39899E01-984A-46EF-9C72-4F6116FE10C4}" dt="2019-12-11T16:24:34.332" v="1956" actId="478"/>
          <ac:spMkLst>
            <pc:docMk/>
            <pc:sldMk cId="2328823007" sldId="256"/>
            <ac:spMk id="98" creationId="{8D770BE0-2BC4-4883-945D-E8F08E17B6BE}"/>
          </ac:spMkLst>
        </pc:spChg>
        <pc:spChg chg="mod topLvl">
          <ac:chgData name="Hüseyin Studium" userId="1b96b31c88e06fe2" providerId="LiveId" clId="{39899E01-984A-46EF-9C72-4F6116FE10C4}" dt="2019-12-11T20:31:18.991" v="3472" actId="20577"/>
          <ac:spMkLst>
            <pc:docMk/>
            <pc:sldMk cId="2328823007" sldId="256"/>
            <ac:spMk id="99" creationId="{078F860A-EAC1-44F6-93CA-3F1632DD69B1}"/>
          </ac:spMkLst>
        </pc:spChg>
        <pc:spChg chg="del mod topLvl">
          <ac:chgData name="Hüseyin Studium" userId="1b96b31c88e06fe2" providerId="LiveId" clId="{39899E01-984A-46EF-9C72-4F6116FE10C4}" dt="2019-12-11T16:24:14.880" v="1951" actId="478"/>
          <ac:spMkLst>
            <pc:docMk/>
            <pc:sldMk cId="2328823007" sldId="256"/>
            <ac:spMk id="104" creationId="{0CADE8C7-8500-46B7-9173-FD495F315AFF}"/>
          </ac:spMkLst>
        </pc:spChg>
        <pc:spChg chg="mod topLvl">
          <ac:chgData name="Hüseyin Studium" userId="1b96b31c88e06fe2" providerId="LiveId" clId="{39899E01-984A-46EF-9C72-4F6116FE10C4}" dt="2019-12-11T20:31:11.501" v="3470" actId="6549"/>
          <ac:spMkLst>
            <pc:docMk/>
            <pc:sldMk cId="2328823007" sldId="256"/>
            <ac:spMk id="105" creationId="{310C1058-212A-430E-A4C1-70498B6C34C7}"/>
          </ac:spMkLst>
        </pc:spChg>
        <pc:spChg chg="add mod">
          <ac:chgData name="Hüseyin Studium" userId="1b96b31c88e06fe2" providerId="LiveId" clId="{39899E01-984A-46EF-9C72-4F6116FE10C4}" dt="2019-12-11T20:25:47.452" v="3248" actId="1035"/>
          <ac:spMkLst>
            <pc:docMk/>
            <pc:sldMk cId="2328823007" sldId="256"/>
            <ac:spMk id="111" creationId="{E55695FD-A085-4202-9F58-01DC61BDCDD1}"/>
          </ac:spMkLst>
        </pc:spChg>
        <pc:spChg chg="add mod">
          <ac:chgData name="Hüseyin Studium" userId="1b96b31c88e06fe2" providerId="LiveId" clId="{39899E01-984A-46EF-9C72-4F6116FE10C4}" dt="2019-12-11T16:32:38.539" v="2034" actId="164"/>
          <ac:spMkLst>
            <pc:docMk/>
            <pc:sldMk cId="2328823007" sldId="256"/>
            <ac:spMk id="112" creationId="{20032A2E-F06F-4D61-8F51-A1793EA8CC2C}"/>
          </ac:spMkLst>
        </pc:spChg>
        <pc:spChg chg="add mod">
          <ac:chgData name="Hüseyin Studium" userId="1b96b31c88e06fe2" providerId="LiveId" clId="{39899E01-984A-46EF-9C72-4F6116FE10C4}" dt="2019-12-11T16:33:01.590" v="2038" actId="164"/>
          <ac:spMkLst>
            <pc:docMk/>
            <pc:sldMk cId="2328823007" sldId="256"/>
            <ac:spMk id="113" creationId="{B7F155FA-7C08-4E63-AB66-86540074E1EB}"/>
          </ac:spMkLst>
        </pc:spChg>
        <pc:spChg chg="add mod">
          <ac:chgData name="Hüseyin Studium" userId="1b96b31c88e06fe2" providerId="LiveId" clId="{39899E01-984A-46EF-9C72-4F6116FE10C4}" dt="2019-12-11T20:26:12.358" v="3279" actId="1035"/>
          <ac:spMkLst>
            <pc:docMk/>
            <pc:sldMk cId="2328823007" sldId="256"/>
            <ac:spMk id="118" creationId="{8BC7A048-0E5E-4861-A8F7-FC2F3541EF32}"/>
          </ac:spMkLst>
        </pc:spChg>
        <pc:spChg chg="add mod">
          <ac:chgData name="Hüseyin Studium" userId="1b96b31c88e06fe2" providerId="LiveId" clId="{39899E01-984A-46EF-9C72-4F6116FE10C4}" dt="2019-12-11T20:21:29.923" v="3139" actId="1036"/>
          <ac:spMkLst>
            <pc:docMk/>
            <pc:sldMk cId="2328823007" sldId="256"/>
            <ac:spMk id="122" creationId="{9A2F85DF-7818-4395-AD17-17BC8D8742C6}"/>
          </ac:spMkLst>
        </pc:spChg>
        <pc:spChg chg="add mod">
          <ac:chgData name="Hüseyin Studium" userId="1b96b31c88e06fe2" providerId="LiveId" clId="{39899E01-984A-46EF-9C72-4F6116FE10C4}" dt="2019-12-11T20:25:02.237" v="3157" actId="14100"/>
          <ac:spMkLst>
            <pc:docMk/>
            <pc:sldMk cId="2328823007" sldId="256"/>
            <ac:spMk id="123" creationId="{BBDEDFD3-8AD3-4481-92B0-E9CABC86F6D0}"/>
          </ac:spMkLst>
        </pc:spChg>
        <pc:spChg chg="add del mod">
          <ac:chgData name="Hüseyin Studium" userId="1b96b31c88e06fe2" providerId="LiveId" clId="{39899E01-984A-46EF-9C72-4F6116FE10C4}" dt="2019-12-11T17:06:45.277" v="2208" actId="478"/>
          <ac:spMkLst>
            <pc:docMk/>
            <pc:sldMk cId="2328823007" sldId="256"/>
            <ac:spMk id="145" creationId="{CF0E83B4-310F-4FC7-BC22-82C33858EC47}"/>
          </ac:spMkLst>
        </pc:spChg>
        <pc:spChg chg="add mod">
          <ac:chgData name="Hüseyin Studium" userId="1b96b31c88e06fe2" providerId="LiveId" clId="{39899E01-984A-46EF-9C72-4F6116FE10C4}" dt="2019-12-11T20:21:29.923" v="3139" actId="1036"/>
          <ac:spMkLst>
            <pc:docMk/>
            <pc:sldMk cId="2328823007" sldId="256"/>
            <ac:spMk id="299" creationId="{2620EDC8-2997-41B7-9F51-04A989E06BEB}"/>
          </ac:spMkLst>
        </pc:spChg>
        <pc:spChg chg="add mod">
          <ac:chgData name="Hüseyin Studium" userId="1b96b31c88e06fe2" providerId="LiveId" clId="{39899E01-984A-46EF-9C72-4F6116FE10C4}" dt="2019-12-11T17:37:17.139" v="2472" actId="164"/>
          <ac:spMkLst>
            <pc:docMk/>
            <pc:sldMk cId="2328823007" sldId="256"/>
            <ac:spMk id="300" creationId="{AD5246AA-517A-4103-B937-7C8BA187E159}"/>
          </ac:spMkLst>
        </pc:spChg>
        <pc:spChg chg="mod">
          <ac:chgData name="Hüseyin Studium" userId="1b96b31c88e06fe2" providerId="LiveId" clId="{39899E01-984A-46EF-9C72-4F6116FE10C4}" dt="2019-12-11T17:44:44.822" v="2502" actId="20577"/>
          <ac:spMkLst>
            <pc:docMk/>
            <pc:sldMk cId="2328823007" sldId="256"/>
            <ac:spMk id="304" creationId="{AB8A95A4-79BD-4DA9-A093-412B637AE709}"/>
          </ac:spMkLst>
        </pc:spChg>
        <pc:spChg chg="mod">
          <ac:chgData name="Hüseyin Studium" userId="1b96b31c88e06fe2" providerId="LiveId" clId="{39899E01-984A-46EF-9C72-4F6116FE10C4}" dt="2019-12-11T17:45:16.659" v="2515" actId="20577"/>
          <ac:spMkLst>
            <pc:docMk/>
            <pc:sldMk cId="2328823007" sldId="256"/>
            <ac:spMk id="310" creationId="{37669531-9CA4-4B7B-BAA8-DFEFBCC3973A}"/>
          </ac:spMkLst>
        </pc:spChg>
        <pc:spChg chg="del mod topLvl">
          <ac:chgData name="Hüseyin Studium" userId="1b96b31c88e06fe2" providerId="LiveId" clId="{39899E01-984A-46EF-9C72-4F6116FE10C4}" dt="2019-12-11T17:48:13.623" v="2544" actId="478"/>
          <ac:spMkLst>
            <pc:docMk/>
            <pc:sldMk cId="2328823007" sldId="256"/>
            <ac:spMk id="318" creationId="{A0F31DD6-23CD-42D8-BB4B-22C9CF02FB3B}"/>
          </ac:spMkLst>
        </pc:spChg>
        <pc:spChg chg="add mod">
          <ac:chgData name="Hüseyin Studium" userId="1b96b31c88e06fe2" providerId="LiveId" clId="{39899E01-984A-46EF-9C72-4F6116FE10C4}" dt="2019-12-11T20:21:58.840" v="3142" actId="1076"/>
          <ac:spMkLst>
            <pc:docMk/>
            <pc:sldMk cId="2328823007" sldId="256"/>
            <ac:spMk id="426" creationId="{8E1F3938-B543-4E78-878C-E19B18AB05E9}"/>
          </ac:spMkLst>
        </pc:spChg>
        <pc:spChg chg="add mod">
          <ac:chgData name="Hüseyin Studium" userId="1b96b31c88e06fe2" providerId="LiveId" clId="{39899E01-984A-46EF-9C72-4F6116FE10C4}" dt="2019-12-11T19:12:18.894" v="2821" actId="14100"/>
          <ac:spMkLst>
            <pc:docMk/>
            <pc:sldMk cId="2328823007" sldId="256"/>
            <ac:spMk id="429" creationId="{DA8B9D7D-0151-490D-A972-71EBB41F3233}"/>
          </ac:spMkLst>
        </pc:spChg>
        <pc:spChg chg="add del mod">
          <ac:chgData name="Hüseyin Studium" userId="1b96b31c88e06fe2" providerId="LiveId" clId="{39899E01-984A-46EF-9C72-4F6116FE10C4}" dt="2019-12-11T19:11:53.582" v="2809"/>
          <ac:spMkLst>
            <pc:docMk/>
            <pc:sldMk cId="2328823007" sldId="256"/>
            <ac:spMk id="433" creationId="{82573F9F-AA32-4341-B5DF-F6390E5A981C}"/>
          </ac:spMkLst>
        </pc:spChg>
        <pc:spChg chg="add mod">
          <ac:chgData name="Hüseyin Studium" userId="1b96b31c88e06fe2" providerId="LiveId" clId="{39899E01-984A-46EF-9C72-4F6116FE10C4}" dt="2019-12-11T20:29:22.043" v="3398" actId="1036"/>
          <ac:spMkLst>
            <pc:docMk/>
            <pc:sldMk cId="2328823007" sldId="256"/>
            <ac:spMk id="436" creationId="{DDB9B2CF-C5CA-43ED-A8A9-51C93F936C67}"/>
          </ac:spMkLst>
        </pc:spChg>
        <pc:spChg chg="add mod">
          <ac:chgData name="Hüseyin Studium" userId="1b96b31c88e06fe2" providerId="LiveId" clId="{39899E01-984A-46EF-9C72-4F6116FE10C4}" dt="2019-12-11T20:29:22.043" v="3398" actId="1036"/>
          <ac:spMkLst>
            <pc:docMk/>
            <pc:sldMk cId="2328823007" sldId="256"/>
            <ac:spMk id="437" creationId="{514418F4-47CF-4CFD-9A39-9FB76F53B83A}"/>
          </ac:spMkLst>
        </pc:spChg>
        <pc:spChg chg="add mod">
          <ac:chgData name="Hüseyin Studium" userId="1b96b31c88e06fe2" providerId="LiveId" clId="{39899E01-984A-46EF-9C72-4F6116FE10C4}" dt="2019-12-11T20:29:22.043" v="3398" actId="1036"/>
          <ac:spMkLst>
            <pc:docMk/>
            <pc:sldMk cId="2328823007" sldId="256"/>
            <ac:spMk id="438" creationId="{4FFA517D-02AD-440D-841A-E7E8A7D8610A}"/>
          </ac:spMkLst>
        </pc:spChg>
        <pc:spChg chg="add mod">
          <ac:chgData name="Hüseyin Studium" userId="1b96b31c88e06fe2" providerId="LiveId" clId="{39899E01-984A-46EF-9C72-4F6116FE10C4}" dt="2019-12-11T20:29:22.043" v="3398" actId="1036"/>
          <ac:spMkLst>
            <pc:docMk/>
            <pc:sldMk cId="2328823007" sldId="256"/>
            <ac:spMk id="439" creationId="{B33C4B0D-1ED0-47BC-80E0-A2FE45DD475C}"/>
          </ac:spMkLst>
        </pc:spChg>
        <pc:spChg chg="add del mod">
          <ac:chgData name="Hüseyin Studium" userId="1b96b31c88e06fe2" providerId="LiveId" clId="{39899E01-984A-46EF-9C72-4F6116FE10C4}" dt="2019-12-11T19:53:24.629" v="2901" actId="478"/>
          <ac:spMkLst>
            <pc:docMk/>
            <pc:sldMk cId="2328823007" sldId="256"/>
            <ac:spMk id="440" creationId="{F303ABA3-6098-4C66-92D1-150338230543}"/>
          </ac:spMkLst>
        </pc:spChg>
        <pc:spChg chg="add del mod">
          <ac:chgData name="Hüseyin Studium" userId="1b96b31c88e06fe2" providerId="LiveId" clId="{39899E01-984A-46EF-9C72-4F6116FE10C4}" dt="2019-12-11T19:53:39.005" v="2906" actId="478"/>
          <ac:spMkLst>
            <pc:docMk/>
            <pc:sldMk cId="2328823007" sldId="256"/>
            <ac:spMk id="441" creationId="{44E7ACB1-3DD7-4D9F-BFFF-3DEF87B98CEA}"/>
          </ac:spMkLst>
        </pc:spChg>
        <pc:spChg chg="add mod">
          <ac:chgData name="Hüseyin Studium" userId="1b96b31c88e06fe2" providerId="LiveId" clId="{39899E01-984A-46EF-9C72-4F6116FE10C4}" dt="2019-12-11T20:29:22.043" v="3398" actId="1036"/>
          <ac:spMkLst>
            <pc:docMk/>
            <pc:sldMk cId="2328823007" sldId="256"/>
            <ac:spMk id="442" creationId="{BB37F585-C2F2-4DEF-A172-B69A28E58270}"/>
          </ac:spMkLst>
        </pc:spChg>
        <pc:spChg chg="add mod">
          <ac:chgData name="Hüseyin Studium" userId="1b96b31c88e06fe2" providerId="LiveId" clId="{39899E01-984A-46EF-9C72-4F6116FE10C4}" dt="2019-12-11T20:29:22.043" v="3398" actId="1036"/>
          <ac:spMkLst>
            <pc:docMk/>
            <pc:sldMk cId="2328823007" sldId="256"/>
            <ac:spMk id="443" creationId="{44BC49D6-B2CA-4216-A2EB-77E73E05F205}"/>
          </ac:spMkLst>
        </pc:spChg>
        <pc:spChg chg="add mod">
          <ac:chgData name="Hüseyin Studium" userId="1b96b31c88e06fe2" providerId="LiveId" clId="{39899E01-984A-46EF-9C72-4F6116FE10C4}" dt="2019-12-11T20:29:22.043" v="3398" actId="1036"/>
          <ac:spMkLst>
            <pc:docMk/>
            <pc:sldMk cId="2328823007" sldId="256"/>
            <ac:spMk id="444" creationId="{F5B94893-FC52-494E-920E-4F2814BC28A6}"/>
          </ac:spMkLst>
        </pc:spChg>
        <pc:spChg chg="add del mod">
          <ac:chgData name="Hüseyin Studium" userId="1b96b31c88e06fe2" providerId="LiveId" clId="{39899E01-984A-46EF-9C72-4F6116FE10C4}" dt="2019-12-11T20:10:31.686" v="3041"/>
          <ac:spMkLst>
            <pc:docMk/>
            <pc:sldMk cId="2328823007" sldId="256"/>
            <ac:spMk id="451" creationId="{8143E287-9970-4EF4-9222-489A13715021}"/>
          </ac:spMkLst>
        </pc:spChg>
        <pc:spChg chg="add mod ord">
          <ac:chgData name="Hüseyin Studium" userId="1b96b31c88e06fe2" providerId="LiveId" clId="{39899E01-984A-46EF-9C72-4F6116FE10C4}" dt="2019-12-11T20:34:49.277" v="3516" actId="14100"/>
          <ac:spMkLst>
            <pc:docMk/>
            <pc:sldMk cId="2328823007" sldId="256"/>
            <ac:spMk id="461" creationId="{904868D6-75E5-4434-91A1-479FC2347D5B}"/>
          </ac:spMkLst>
        </pc:spChg>
        <pc:spChg chg="add del mod">
          <ac:chgData name="Hüseyin Studium" userId="1b96b31c88e06fe2" providerId="LiveId" clId="{39899E01-984A-46EF-9C72-4F6116FE10C4}" dt="2019-12-11T20:35:35.788" v="3525" actId="478"/>
          <ac:spMkLst>
            <pc:docMk/>
            <pc:sldMk cId="2328823007" sldId="256"/>
            <ac:spMk id="465" creationId="{051E56FC-4EF8-4B23-BE56-1FC328CEB1F8}"/>
          </ac:spMkLst>
        </pc:spChg>
        <pc:spChg chg="add mod">
          <ac:chgData name="Hüseyin Studium" userId="1b96b31c88e06fe2" providerId="LiveId" clId="{39899E01-984A-46EF-9C72-4F6116FE10C4}" dt="2019-12-11T20:35:56.069" v="3530" actId="14100"/>
          <ac:spMkLst>
            <pc:docMk/>
            <pc:sldMk cId="2328823007" sldId="256"/>
            <ac:spMk id="466" creationId="{48AA8008-B34A-46DE-8638-8A2A89AD48AE}"/>
          </ac:spMkLst>
        </pc:spChg>
        <pc:grpChg chg="add mod">
          <ac:chgData name="Hüseyin Studium" userId="1b96b31c88e06fe2" providerId="LiveId" clId="{39899E01-984A-46EF-9C72-4F6116FE10C4}" dt="2019-12-11T20:29:22.043" v="3398" actId="1036"/>
          <ac:grpSpMkLst>
            <pc:docMk/>
            <pc:sldMk cId="2328823007" sldId="256"/>
            <ac:grpSpMk id="63" creationId="{D3FF4E5F-635F-41CF-8358-5EF531C7D0D1}"/>
          </ac:grpSpMkLst>
        </pc:grpChg>
        <pc:grpChg chg="add mod ord">
          <ac:chgData name="Hüseyin Studium" userId="1b96b31c88e06fe2" providerId="LiveId" clId="{39899E01-984A-46EF-9C72-4F6116FE10C4}" dt="2019-12-11T20:34:40.218" v="3514" actId="14100"/>
          <ac:grpSpMkLst>
            <pc:docMk/>
            <pc:sldMk cId="2328823007" sldId="256"/>
            <ac:grpSpMk id="71" creationId="{1695D79F-0A5E-408C-9EB1-2B3B1F703EC7}"/>
          </ac:grpSpMkLst>
        </pc:grpChg>
        <pc:grpChg chg="add del mod">
          <ac:chgData name="Hüseyin Studium" userId="1b96b31c88e06fe2" providerId="LiveId" clId="{39899E01-984A-46EF-9C72-4F6116FE10C4}" dt="2019-12-11T15:12:37.180" v="1893" actId="165"/>
          <ac:grpSpMkLst>
            <pc:docMk/>
            <pc:sldMk cId="2328823007" sldId="256"/>
            <ac:grpSpMk id="88" creationId="{77A58569-1384-49DB-91A8-FBFB1EFE0670}"/>
          </ac:grpSpMkLst>
        </pc:grpChg>
        <pc:grpChg chg="add del mod">
          <ac:chgData name="Hüseyin Studium" userId="1b96b31c88e06fe2" providerId="LiveId" clId="{39899E01-984A-46EF-9C72-4F6116FE10C4}" dt="2019-12-11T16:27:31.821" v="1984" actId="165"/>
          <ac:grpSpMkLst>
            <pc:docMk/>
            <pc:sldMk cId="2328823007" sldId="256"/>
            <ac:grpSpMk id="96" creationId="{0D077383-75FE-4E25-BB34-0BC14FE94DBA}"/>
          </ac:grpSpMkLst>
        </pc:grpChg>
        <pc:grpChg chg="add del mod">
          <ac:chgData name="Hüseyin Studium" userId="1b96b31c88e06fe2" providerId="LiveId" clId="{39899E01-984A-46EF-9C72-4F6116FE10C4}" dt="2019-12-11T15:25:05.846" v="1922" actId="165"/>
          <ac:grpSpMkLst>
            <pc:docMk/>
            <pc:sldMk cId="2328823007" sldId="256"/>
            <ac:grpSpMk id="97" creationId="{13D039F6-F565-404D-A215-9E0B3907F654}"/>
          </ac:grpSpMkLst>
        </pc:grpChg>
        <pc:grpChg chg="add del mod">
          <ac:chgData name="Hüseyin Studium" userId="1b96b31c88e06fe2" providerId="LiveId" clId="{39899E01-984A-46EF-9C72-4F6116FE10C4}" dt="2019-12-11T16:24:06.721" v="1950" actId="165"/>
          <ac:grpSpMkLst>
            <pc:docMk/>
            <pc:sldMk cId="2328823007" sldId="256"/>
            <ac:grpSpMk id="103" creationId="{15DA9869-4C81-4077-8F4C-BC77D108B688}"/>
          </ac:grpSpMkLst>
        </pc:grpChg>
        <pc:grpChg chg="add mod">
          <ac:chgData name="Hüseyin Studium" userId="1b96b31c88e06fe2" providerId="LiveId" clId="{39899E01-984A-46EF-9C72-4F6116FE10C4}" dt="2019-12-11T20:31:59.742" v="3479" actId="1076"/>
          <ac:grpSpMkLst>
            <pc:docMk/>
            <pc:sldMk cId="2328823007" sldId="256"/>
            <ac:grpSpMk id="110" creationId="{B285EE2B-B5F9-40D2-812B-B31C62295B41}"/>
          </ac:grpSpMkLst>
        </pc:grpChg>
        <pc:grpChg chg="add mod ord">
          <ac:chgData name="Hüseyin Studium" userId="1b96b31c88e06fe2" providerId="LiveId" clId="{39899E01-984A-46EF-9C72-4F6116FE10C4}" dt="2019-12-11T20:21:29.923" v="3139" actId="1036"/>
          <ac:grpSpMkLst>
            <pc:docMk/>
            <pc:sldMk cId="2328823007" sldId="256"/>
            <ac:grpSpMk id="131" creationId="{61EA04B6-2D58-4F48-B582-E5C42B3A53DE}"/>
          </ac:grpSpMkLst>
        </pc:grpChg>
        <pc:grpChg chg="add mod">
          <ac:chgData name="Hüseyin Studium" userId="1b96b31c88e06fe2" providerId="LiveId" clId="{39899E01-984A-46EF-9C72-4F6116FE10C4}" dt="2019-12-11T20:34:55.893" v="3518" actId="1076"/>
          <ac:grpSpMkLst>
            <pc:docMk/>
            <pc:sldMk cId="2328823007" sldId="256"/>
            <ac:grpSpMk id="133" creationId="{BD7FEE2E-B05E-4E41-8948-E798604897C1}"/>
          </ac:grpSpMkLst>
        </pc:grpChg>
        <pc:grpChg chg="add mod">
          <ac:chgData name="Hüseyin Studium" userId="1b96b31c88e06fe2" providerId="LiveId" clId="{39899E01-984A-46EF-9C72-4F6116FE10C4}" dt="2019-12-11T20:31:35.851" v="3475" actId="14100"/>
          <ac:grpSpMkLst>
            <pc:docMk/>
            <pc:sldMk cId="2328823007" sldId="256"/>
            <ac:grpSpMk id="135" creationId="{1B84B0FB-05B0-43FF-8E95-C9702BE17C02}"/>
          </ac:grpSpMkLst>
        </pc:grpChg>
        <pc:grpChg chg="del mod">
          <ac:chgData name="Hüseyin Studium" userId="1b96b31c88e06fe2" providerId="LiveId" clId="{39899E01-984A-46EF-9C72-4F6116FE10C4}" dt="2019-12-11T17:27:57.375" v="2280"/>
          <ac:grpSpMkLst>
            <pc:docMk/>
            <pc:sldMk cId="2328823007" sldId="256"/>
            <ac:grpSpMk id="161" creationId="{456D883E-2771-4D5B-8B87-02555804B0CE}"/>
          </ac:grpSpMkLst>
        </pc:grpChg>
        <pc:grpChg chg="del mod">
          <ac:chgData name="Hüseyin Studium" userId="1b96b31c88e06fe2" providerId="LiveId" clId="{39899E01-984A-46EF-9C72-4F6116FE10C4}" dt="2019-12-11T17:28:03.695" v="2283"/>
          <ac:grpSpMkLst>
            <pc:docMk/>
            <pc:sldMk cId="2328823007" sldId="256"/>
            <ac:grpSpMk id="167" creationId="{DA2646C0-4636-4C8D-B0D8-3F7C6E104B6C}"/>
          </ac:grpSpMkLst>
        </pc:grpChg>
        <pc:grpChg chg="del mod">
          <ac:chgData name="Hüseyin Studium" userId="1b96b31c88e06fe2" providerId="LiveId" clId="{39899E01-984A-46EF-9C72-4F6116FE10C4}" dt="2019-12-11T17:28:11.150" v="2286"/>
          <ac:grpSpMkLst>
            <pc:docMk/>
            <pc:sldMk cId="2328823007" sldId="256"/>
            <ac:grpSpMk id="170" creationId="{D49B23AA-65B1-462A-94F4-42E20C09A216}"/>
          </ac:grpSpMkLst>
        </pc:grpChg>
        <pc:grpChg chg="del mod">
          <ac:chgData name="Hüseyin Studium" userId="1b96b31c88e06fe2" providerId="LiveId" clId="{39899E01-984A-46EF-9C72-4F6116FE10C4}" dt="2019-12-11T17:28:11.150" v="2286"/>
          <ac:grpSpMkLst>
            <pc:docMk/>
            <pc:sldMk cId="2328823007" sldId="256"/>
            <ac:grpSpMk id="173" creationId="{08FF8E0B-7B59-4DEF-B0E5-BAE82DDF4987}"/>
          </ac:grpSpMkLst>
        </pc:grpChg>
        <pc:grpChg chg="del mod">
          <ac:chgData name="Hüseyin Studium" userId="1b96b31c88e06fe2" providerId="LiveId" clId="{39899E01-984A-46EF-9C72-4F6116FE10C4}" dt="2019-12-11T17:28:24.447" v="2291"/>
          <ac:grpSpMkLst>
            <pc:docMk/>
            <pc:sldMk cId="2328823007" sldId="256"/>
            <ac:grpSpMk id="174" creationId="{1ED5F634-953A-433A-BA82-A6060617A304}"/>
          </ac:grpSpMkLst>
        </pc:grpChg>
        <pc:grpChg chg="del mod">
          <ac:chgData name="Hüseyin Studium" userId="1b96b31c88e06fe2" providerId="LiveId" clId="{39899E01-984A-46EF-9C72-4F6116FE10C4}" dt="2019-12-11T17:28:24.447" v="2291"/>
          <ac:grpSpMkLst>
            <pc:docMk/>
            <pc:sldMk cId="2328823007" sldId="256"/>
            <ac:grpSpMk id="179" creationId="{21CCEDE9-C8ED-42A9-9704-56A286B23EE7}"/>
          </ac:grpSpMkLst>
        </pc:grpChg>
        <pc:grpChg chg="del mod">
          <ac:chgData name="Hüseyin Studium" userId="1b96b31c88e06fe2" providerId="LiveId" clId="{39899E01-984A-46EF-9C72-4F6116FE10C4}" dt="2019-12-11T17:28:27.450" v="2293"/>
          <ac:grpSpMkLst>
            <pc:docMk/>
            <pc:sldMk cId="2328823007" sldId="256"/>
            <ac:grpSpMk id="180" creationId="{9C5F93C3-10CD-4096-8A62-1E8C60AABA11}"/>
          </ac:grpSpMkLst>
        </pc:grpChg>
        <pc:grpChg chg="del mod">
          <ac:chgData name="Hüseyin Studium" userId="1b96b31c88e06fe2" providerId="LiveId" clId="{39899E01-984A-46EF-9C72-4F6116FE10C4}" dt="2019-12-11T17:28:31.620" v="2295"/>
          <ac:grpSpMkLst>
            <pc:docMk/>
            <pc:sldMk cId="2328823007" sldId="256"/>
            <ac:grpSpMk id="182" creationId="{9E353534-09B3-4E81-AA44-D78C5ADDD1E7}"/>
          </ac:grpSpMkLst>
        </pc:grpChg>
        <pc:grpChg chg="del mod">
          <ac:chgData name="Hüseyin Studium" userId="1b96b31c88e06fe2" providerId="LiveId" clId="{39899E01-984A-46EF-9C72-4F6116FE10C4}" dt="2019-12-11T17:28:35.059" v="2297"/>
          <ac:grpSpMkLst>
            <pc:docMk/>
            <pc:sldMk cId="2328823007" sldId="256"/>
            <ac:grpSpMk id="184" creationId="{126A107D-5281-43D3-B0B3-646414C9D1A8}"/>
          </ac:grpSpMkLst>
        </pc:grpChg>
        <pc:grpChg chg="del mod">
          <ac:chgData name="Hüseyin Studium" userId="1b96b31c88e06fe2" providerId="LiveId" clId="{39899E01-984A-46EF-9C72-4F6116FE10C4}" dt="2019-12-11T17:28:56.996" v="2303"/>
          <ac:grpSpMkLst>
            <pc:docMk/>
            <pc:sldMk cId="2328823007" sldId="256"/>
            <ac:grpSpMk id="186" creationId="{FBA4608A-F531-46B0-8FDC-D3793AF6565D}"/>
          </ac:grpSpMkLst>
        </pc:grpChg>
        <pc:grpChg chg="mod">
          <ac:chgData name="Hüseyin Studium" userId="1b96b31c88e06fe2" providerId="LiveId" clId="{39899E01-984A-46EF-9C72-4F6116FE10C4}" dt="2019-12-11T17:32:43.747" v="2432" actId="164"/>
          <ac:grpSpMkLst>
            <pc:docMk/>
            <pc:sldMk cId="2328823007" sldId="256"/>
            <ac:grpSpMk id="192" creationId="{75E1F37B-561F-45DC-A3B6-A9E1D5F09013}"/>
          </ac:grpSpMkLst>
        </pc:grpChg>
        <pc:grpChg chg="del mod">
          <ac:chgData name="Hüseyin Studium" userId="1b96b31c88e06fe2" providerId="LiveId" clId="{39899E01-984A-46EF-9C72-4F6116FE10C4}" dt="2019-12-11T17:29:52.808" v="2368"/>
          <ac:grpSpMkLst>
            <pc:docMk/>
            <pc:sldMk cId="2328823007" sldId="256"/>
            <ac:grpSpMk id="196" creationId="{A061B7D4-7D6D-4ED6-AACB-9AC14E02A976}"/>
          </ac:grpSpMkLst>
        </pc:grpChg>
        <pc:grpChg chg="del mod">
          <ac:chgData name="Hüseyin Studium" userId="1b96b31c88e06fe2" providerId="LiveId" clId="{39899E01-984A-46EF-9C72-4F6116FE10C4}" dt="2019-12-11T17:29:24.279" v="2328"/>
          <ac:grpSpMkLst>
            <pc:docMk/>
            <pc:sldMk cId="2328823007" sldId="256"/>
            <ac:grpSpMk id="213" creationId="{9A3215B4-9FAD-48D8-8A14-79F2D0B67884}"/>
          </ac:grpSpMkLst>
        </pc:grpChg>
        <pc:grpChg chg="del mod">
          <ac:chgData name="Hüseyin Studium" userId="1b96b31c88e06fe2" providerId="LiveId" clId="{39899E01-984A-46EF-9C72-4F6116FE10C4}" dt="2019-12-11T17:29:33.643" v="2337"/>
          <ac:grpSpMkLst>
            <pc:docMk/>
            <pc:sldMk cId="2328823007" sldId="256"/>
            <ac:grpSpMk id="217" creationId="{46319B7F-8534-4AE0-89EE-10E7E34D148E}"/>
          </ac:grpSpMkLst>
        </pc:grpChg>
        <pc:grpChg chg="del mod">
          <ac:chgData name="Hüseyin Studium" userId="1b96b31c88e06fe2" providerId="LiveId" clId="{39899E01-984A-46EF-9C72-4F6116FE10C4}" dt="2019-12-11T17:29:38.198" v="2344"/>
          <ac:grpSpMkLst>
            <pc:docMk/>
            <pc:sldMk cId="2328823007" sldId="256"/>
            <ac:grpSpMk id="226" creationId="{A424998E-36D5-4E99-A44D-95A737B294C5}"/>
          </ac:grpSpMkLst>
        </pc:grpChg>
        <pc:grpChg chg="mod">
          <ac:chgData name="Hüseyin Studium" userId="1b96b31c88e06fe2" providerId="LiveId" clId="{39899E01-984A-46EF-9C72-4F6116FE10C4}" dt="2019-12-11T17:29:38.198" v="2344"/>
          <ac:grpSpMkLst>
            <pc:docMk/>
            <pc:sldMk cId="2328823007" sldId="256"/>
            <ac:grpSpMk id="233" creationId="{D764B5C3-0BAC-4F49-99DA-25DE2FDAE48D}"/>
          </ac:grpSpMkLst>
        </pc:grpChg>
        <pc:grpChg chg="del mod">
          <ac:chgData name="Hüseyin Studium" userId="1b96b31c88e06fe2" providerId="LiveId" clId="{39899E01-984A-46EF-9C72-4F6116FE10C4}" dt="2019-12-11T17:29:55.123" v="2372"/>
          <ac:grpSpMkLst>
            <pc:docMk/>
            <pc:sldMk cId="2328823007" sldId="256"/>
            <ac:grpSpMk id="237" creationId="{979C7CDC-C2A6-4997-A434-2AE17629AD3C}"/>
          </ac:grpSpMkLst>
        </pc:grpChg>
        <pc:grpChg chg="del mod">
          <ac:chgData name="Hüseyin Studium" userId="1b96b31c88e06fe2" providerId="LiveId" clId="{39899E01-984A-46EF-9C72-4F6116FE10C4}" dt="2019-12-11T17:30:01.698" v="2379"/>
          <ac:grpSpMkLst>
            <pc:docMk/>
            <pc:sldMk cId="2328823007" sldId="256"/>
            <ac:grpSpMk id="241" creationId="{E4588B6E-4269-4A7E-B95C-4B9B17E24A74}"/>
          </ac:grpSpMkLst>
        </pc:grpChg>
        <pc:grpChg chg="del mod">
          <ac:chgData name="Hüseyin Studium" userId="1b96b31c88e06fe2" providerId="LiveId" clId="{39899E01-984A-46EF-9C72-4F6116FE10C4}" dt="2019-12-11T17:30:06.657" v="2389"/>
          <ac:grpSpMkLst>
            <pc:docMk/>
            <pc:sldMk cId="2328823007" sldId="256"/>
            <ac:grpSpMk id="248" creationId="{54A648D9-647D-44DB-A2F8-4F3604A4E826}"/>
          </ac:grpSpMkLst>
        </pc:grpChg>
        <pc:grpChg chg="del mod">
          <ac:chgData name="Hüseyin Studium" userId="1b96b31c88e06fe2" providerId="LiveId" clId="{39899E01-984A-46EF-9C72-4F6116FE10C4}" dt="2019-12-11T17:30:12.391" v="2396"/>
          <ac:grpSpMkLst>
            <pc:docMk/>
            <pc:sldMk cId="2328823007" sldId="256"/>
            <ac:grpSpMk id="258" creationId="{F9B5371D-D8FF-42EC-A8F2-CB9920D31584}"/>
          </ac:grpSpMkLst>
        </pc:grpChg>
        <pc:grpChg chg="del mod">
          <ac:chgData name="Hüseyin Studium" userId="1b96b31c88e06fe2" providerId="LiveId" clId="{39899E01-984A-46EF-9C72-4F6116FE10C4}" dt="2019-12-11T17:30:28.286" v="2417"/>
          <ac:grpSpMkLst>
            <pc:docMk/>
            <pc:sldMk cId="2328823007" sldId="256"/>
            <ac:grpSpMk id="265" creationId="{C8DEAD09-C077-4C1F-AA7A-08AED2C6C405}"/>
          </ac:grpSpMkLst>
        </pc:grpChg>
        <pc:grpChg chg="mod">
          <ac:chgData name="Hüseyin Studium" userId="1b96b31c88e06fe2" providerId="LiveId" clId="{39899E01-984A-46EF-9C72-4F6116FE10C4}" dt="2019-12-11T17:30:15.725" v="2402"/>
          <ac:grpSpMkLst>
            <pc:docMk/>
            <pc:sldMk cId="2328823007" sldId="256"/>
            <ac:grpSpMk id="271" creationId="{0C95A948-FFB4-4477-9772-6F0304BC5136}"/>
          </ac:grpSpMkLst>
        </pc:grpChg>
        <pc:grpChg chg="del mod">
          <ac:chgData name="Hüseyin Studium" userId="1b96b31c88e06fe2" providerId="LiveId" clId="{39899E01-984A-46EF-9C72-4F6116FE10C4}" dt="2019-12-11T17:30:34.736" v="2426"/>
          <ac:grpSpMkLst>
            <pc:docMk/>
            <pc:sldMk cId="2328823007" sldId="256"/>
            <ac:grpSpMk id="284" creationId="{9DEE77CA-6B6E-427E-B198-93953DD01FDE}"/>
          </ac:grpSpMkLst>
        </pc:grpChg>
        <pc:grpChg chg="mod">
          <ac:chgData name="Hüseyin Studium" userId="1b96b31c88e06fe2" providerId="LiveId" clId="{39899E01-984A-46EF-9C72-4F6116FE10C4}" dt="2019-12-11T17:32:43.747" v="2432" actId="164"/>
          <ac:grpSpMkLst>
            <pc:docMk/>
            <pc:sldMk cId="2328823007" sldId="256"/>
            <ac:grpSpMk id="293" creationId="{0447A9AF-F9A4-4049-B3BF-FBBBA17A7E28}"/>
          </ac:grpSpMkLst>
        </pc:grpChg>
        <pc:grpChg chg="add mod ord">
          <ac:chgData name="Hüseyin Studium" userId="1b96b31c88e06fe2" providerId="LiveId" clId="{39899E01-984A-46EF-9C72-4F6116FE10C4}" dt="2019-12-11T17:37:17.139" v="2472" actId="164"/>
          <ac:grpSpMkLst>
            <pc:docMk/>
            <pc:sldMk cId="2328823007" sldId="256"/>
            <ac:grpSpMk id="294" creationId="{EA4C0A2E-064D-43E9-AA77-F2137206B9CF}"/>
          </ac:grpSpMkLst>
        </pc:grpChg>
        <pc:grpChg chg="add mod">
          <ac:chgData name="Hüseyin Studium" userId="1b96b31c88e06fe2" providerId="LiveId" clId="{39899E01-984A-46EF-9C72-4F6116FE10C4}" dt="2019-12-11T17:37:11.277" v="2471" actId="164"/>
          <ac:grpSpMkLst>
            <pc:docMk/>
            <pc:sldMk cId="2328823007" sldId="256"/>
            <ac:grpSpMk id="301" creationId="{0E94F179-E57B-4F84-B37B-28B8389CA80C}"/>
          </ac:grpSpMkLst>
        </pc:grpChg>
        <pc:grpChg chg="add mod ord">
          <ac:chgData name="Hüseyin Studium" userId="1b96b31c88e06fe2" providerId="LiveId" clId="{39899E01-984A-46EF-9C72-4F6116FE10C4}" dt="2019-12-11T20:21:29.923" v="3139" actId="1036"/>
          <ac:grpSpMkLst>
            <pc:docMk/>
            <pc:sldMk cId="2328823007" sldId="256"/>
            <ac:grpSpMk id="302" creationId="{25CD0A4E-9653-466E-B992-45F403834B2D}"/>
          </ac:grpSpMkLst>
        </pc:grpChg>
        <pc:grpChg chg="add mod">
          <ac:chgData name="Hüseyin Studium" userId="1b96b31c88e06fe2" providerId="LiveId" clId="{39899E01-984A-46EF-9C72-4F6116FE10C4}" dt="2019-12-11T20:26:42.422" v="3282" actId="14100"/>
          <ac:grpSpMkLst>
            <pc:docMk/>
            <pc:sldMk cId="2328823007" sldId="256"/>
            <ac:grpSpMk id="303" creationId="{8E323D15-02BA-48F9-B3A8-2A0BFEC6E571}"/>
          </ac:grpSpMkLst>
        </pc:grpChg>
        <pc:grpChg chg="add mod">
          <ac:chgData name="Hüseyin Studium" userId="1b96b31c88e06fe2" providerId="LiveId" clId="{39899E01-984A-46EF-9C72-4F6116FE10C4}" dt="2019-12-11T20:23:42.888" v="3151" actId="14100"/>
          <ac:grpSpMkLst>
            <pc:docMk/>
            <pc:sldMk cId="2328823007" sldId="256"/>
            <ac:grpSpMk id="309" creationId="{84CCEFC0-CC4A-4308-A224-9E02E4CE1922}"/>
          </ac:grpSpMkLst>
        </pc:grpChg>
        <pc:grpChg chg="add del mod">
          <ac:chgData name="Hüseyin Studium" userId="1b96b31c88e06fe2" providerId="LiveId" clId="{39899E01-984A-46EF-9C72-4F6116FE10C4}" dt="2019-12-11T17:47:43.989" v="2540" actId="165"/>
          <ac:grpSpMkLst>
            <pc:docMk/>
            <pc:sldMk cId="2328823007" sldId="256"/>
            <ac:grpSpMk id="316" creationId="{05144334-7470-423D-A1BB-EAACD0591E8B}"/>
          </ac:grpSpMkLst>
        </pc:grpChg>
        <pc:grpChg chg="del mod topLvl">
          <ac:chgData name="Hüseyin Studium" userId="1b96b31c88e06fe2" providerId="LiveId" clId="{39899E01-984A-46EF-9C72-4F6116FE10C4}" dt="2019-12-11T17:48:32.103" v="2548" actId="165"/>
          <ac:grpSpMkLst>
            <pc:docMk/>
            <pc:sldMk cId="2328823007" sldId="256"/>
            <ac:grpSpMk id="317" creationId="{C8BA742E-EAA9-45A1-A4CF-5001A460B017}"/>
          </ac:grpSpMkLst>
        </pc:grpChg>
        <pc:grpChg chg="del mod topLvl">
          <ac:chgData name="Hüseyin Studium" userId="1b96b31c88e06fe2" providerId="LiveId" clId="{39899E01-984A-46EF-9C72-4F6116FE10C4}" dt="2019-12-11T17:48:41.038" v="2551" actId="478"/>
          <ac:grpSpMkLst>
            <pc:docMk/>
            <pc:sldMk cId="2328823007" sldId="256"/>
            <ac:grpSpMk id="325" creationId="{E9CE573F-90EA-4A4E-87F3-0890457B6754}"/>
          </ac:grpSpMkLst>
        </pc:grpChg>
        <pc:grpChg chg="del mod topLvl">
          <ac:chgData name="Hüseyin Studium" userId="1b96b31c88e06fe2" providerId="LiveId" clId="{39899E01-984A-46EF-9C72-4F6116FE10C4}" dt="2019-12-11T17:48:41.038" v="2551" actId="478"/>
          <ac:grpSpMkLst>
            <pc:docMk/>
            <pc:sldMk cId="2328823007" sldId="256"/>
            <ac:grpSpMk id="326" creationId="{1E34F15D-8B72-485B-8BE2-CCFEF73C9DC9}"/>
          </ac:grpSpMkLst>
        </pc:grpChg>
        <pc:picChg chg="ord">
          <ac:chgData name="Hüseyin Studium" userId="1b96b31c88e06fe2" providerId="LiveId" clId="{39899E01-984A-46EF-9C72-4F6116FE10C4}" dt="2019-12-10T16:35:16.956" v="885" actId="167"/>
          <ac:picMkLst>
            <pc:docMk/>
            <pc:sldMk cId="2328823007" sldId="256"/>
            <ac:picMk id="8" creationId="{7A9B6A29-EA71-4C32-BF91-BA04C9F6E556}"/>
          </ac:picMkLst>
        </pc:picChg>
        <pc:picChg chg="del mod">
          <ac:chgData name="Hüseyin Studium" userId="1b96b31c88e06fe2" providerId="LiveId" clId="{39899E01-984A-46EF-9C72-4F6116FE10C4}" dt="2019-12-11T10:31:37.258" v="1281" actId="478"/>
          <ac:picMkLst>
            <pc:docMk/>
            <pc:sldMk cId="2328823007" sldId="256"/>
            <ac:picMk id="15" creationId="{8C5DE6F6-0958-405D-A4C0-0D6CA9C69FD5}"/>
          </ac:picMkLst>
        </pc:picChg>
        <pc:picChg chg="add del mod">
          <ac:chgData name="Hüseyin Studium" userId="1b96b31c88e06fe2" providerId="LiveId" clId="{39899E01-984A-46EF-9C72-4F6116FE10C4}" dt="2019-12-11T14:35:05.649" v="1413"/>
          <ac:picMkLst>
            <pc:docMk/>
            <pc:sldMk cId="2328823007" sldId="256"/>
            <ac:picMk id="70" creationId="{542C7489-CC06-4C92-AF98-5C4CC86E0567}"/>
          </ac:picMkLst>
        </pc:picChg>
        <pc:picChg chg="mod">
          <ac:chgData name="Hüseyin Studium" userId="1b96b31c88e06fe2" providerId="LiveId" clId="{39899E01-984A-46EF-9C72-4F6116FE10C4}" dt="2019-12-11T17:02:01.423" v="2159" actId="1076"/>
          <ac:picMkLst>
            <pc:docMk/>
            <pc:sldMk cId="2328823007" sldId="256"/>
            <ac:picMk id="72" creationId="{98ED8E7C-A5E0-446E-8E16-5B4565ECEBB6}"/>
          </ac:picMkLst>
        </pc:picChg>
        <pc:picChg chg="add del mod">
          <ac:chgData name="Hüseyin Studium" userId="1b96b31c88e06fe2" providerId="LiveId" clId="{39899E01-984A-46EF-9C72-4F6116FE10C4}" dt="2019-12-11T14:52:44.256" v="1633"/>
          <ac:picMkLst>
            <pc:docMk/>
            <pc:sldMk cId="2328823007" sldId="256"/>
            <ac:picMk id="81" creationId="{6AEBAC68-C5E4-4F70-A7B8-30DF02F1D1E4}"/>
          </ac:picMkLst>
        </pc:picChg>
        <pc:picChg chg="add del mod">
          <ac:chgData name="Hüseyin Studium" userId="1b96b31c88e06fe2" providerId="LiveId" clId="{39899E01-984A-46EF-9C72-4F6116FE10C4}" dt="2019-12-11T17:46:07.572" v="2527" actId="478"/>
          <ac:picMkLst>
            <pc:docMk/>
            <pc:sldMk cId="2328823007" sldId="256"/>
            <ac:picMk id="138" creationId="{DBEDFAD8-DAD6-48C8-B384-C67827D2FD73}"/>
          </ac:picMkLst>
        </pc:picChg>
        <pc:picChg chg="add mod ord">
          <ac:chgData name="Hüseyin Studium" userId="1b96b31c88e06fe2" providerId="LiveId" clId="{39899E01-984A-46EF-9C72-4F6116FE10C4}" dt="2019-12-11T17:32:43.747" v="2432" actId="164"/>
          <ac:picMkLst>
            <pc:docMk/>
            <pc:sldMk cId="2328823007" sldId="256"/>
            <ac:picMk id="139" creationId="{CE5F84E3-903C-42FE-8905-D9A85E81DD71}"/>
          </ac:picMkLst>
        </pc:picChg>
        <pc:picChg chg="add del mod">
          <ac:chgData name="Hüseyin Studium" userId="1b96b31c88e06fe2" providerId="LiveId" clId="{39899E01-984A-46EF-9C72-4F6116FE10C4}" dt="2019-12-11T17:01:22.743" v="2147" actId="478"/>
          <ac:picMkLst>
            <pc:docMk/>
            <pc:sldMk cId="2328823007" sldId="256"/>
            <ac:picMk id="140" creationId="{F097B76E-35C3-4308-AF22-3E9A43011E60}"/>
          </ac:picMkLst>
        </pc:picChg>
        <pc:picChg chg="add del mod ord modCrop">
          <ac:chgData name="Hüseyin Studium" userId="1b96b31c88e06fe2" providerId="LiveId" clId="{39899E01-984A-46EF-9C72-4F6116FE10C4}" dt="2019-12-11T17:05:05.626" v="2189" actId="478"/>
          <ac:picMkLst>
            <pc:docMk/>
            <pc:sldMk cId="2328823007" sldId="256"/>
            <ac:picMk id="141" creationId="{42F1BC1A-7459-42CC-9F51-E47972772B73}"/>
          </ac:picMkLst>
        </pc:picChg>
        <pc:picChg chg="mod topLvl">
          <ac:chgData name="Hüseyin Studium" userId="1b96b31c88e06fe2" providerId="LiveId" clId="{39899E01-984A-46EF-9C72-4F6116FE10C4}" dt="2019-12-11T20:29:22.043" v="3398" actId="1036"/>
          <ac:picMkLst>
            <pc:docMk/>
            <pc:sldMk cId="2328823007" sldId="256"/>
            <ac:picMk id="319" creationId="{76DF935A-50D7-4585-81E4-FE186D787E32}"/>
          </ac:picMkLst>
        </pc:picChg>
        <pc:picChg chg="add del mod">
          <ac:chgData name="Hüseyin Studium" userId="1b96b31c88e06fe2" providerId="LiveId" clId="{39899E01-984A-46EF-9C72-4F6116FE10C4}" dt="2019-12-11T17:52:48.956" v="2565" actId="478"/>
          <ac:picMkLst>
            <pc:docMk/>
            <pc:sldMk cId="2328823007" sldId="256"/>
            <ac:picMk id="419" creationId="{E4B46A42-BD29-443A-B8F5-7CD98AB1CCB8}"/>
          </ac:picMkLst>
        </pc:picChg>
        <pc:picChg chg="add mod">
          <ac:chgData name="Hüseyin Studium" userId="1b96b31c88e06fe2" providerId="LiveId" clId="{39899E01-984A-46EF-9C72-4F6116FE10C4}" dt="2019-12-11T20:05:39.494" v="3000" actId="1076"/>
          <ac:picMkLst>
            <pc:docMk/>
            <pc:sldMk cId="2328823007" sldId="256"/>
            <ac:picMk id="420" creationId="{183F909F-7F6D-41D5-8438-AD12076210B3}"/>
          </ac:picMkLst>
        </pc:picChg>
        <pc:picChg chg="add mod">
          <ac:chgData name="Hüseyin Studium" userId="1b96b31c88e06fe2" providerId="LiveId" clId="{39899E01-984A-46EF-9C72-4F6116FE10C4}" dt="2019-12-11T20:21:43.433" v="3140" actId="1076"/>
          <ac:picMkLst>
            <pc:docMk/>
            <pc:sldMk cId="2328823007" sldId="256"/>
            <ac:picMk id="421" creationId="{E900F09F-0850-4F52-8118-C500E853CE64}"/>
          </ac:picMkLst>
        </pc:picChg>
        <pc:picChg chg="add mod">
          <ac:chgData name="Hüseyin Studium" userId="1b96b31c88e06fe2" providerId="LiveId" clId="{39899E01-984A-46EF-9C72-4F6116FE10C4}" dt="2019-12-11T20:29:22.043" v="3398" actId="1036"/>
          <ac:picMkLst>
            <pc:docMk/>
            <pc:sldMk cId="2328823007" sldId="256"/>
            <ac:picMk id="422" creationId="{E9B44131-5C98-4C82-A1B9-55EEE536C120}"/>
          </ac:picMkLst>
        </pc:picChg>
        <pc:picChg chg="add mod modCrop">
          <ac:chgData name="Hüseyin Studium" userId="1b96b31c88e06fe2" providerId="LiveId" clId="{39899E01-984A-46EF-9C72-4F6116FE10C4}" dt="2019-12-11T20:29:22.043" v="3398" actId="1036"/>
          <ac:picMkLst>
            <pc:docMk/>
            <pc:sldMk cId="2328823007" sldId="256"/>
            <ac:picMk id="446" creationId="{E0BA4414-84B2-4741-A79D-992B218D2B2B}"/>
          </ac:picMkLst>
        </pc:picChg>
        <pc:inkChg chg="add mod">
          <ac:chgData name="Hüseyin Studium" userId="1b96b31c88e06fe2" providerId="LiveId" clId="{39899E01-984A-46EF-9C72-4F6116FE10C4}" dt="2019-12-11T17:32:43.747" v="2432" actId="164"/>
          <ac:inkMkLst>
            <pc:docMk/>
            <pc:sldMk cId="2328823007" sldId="256"/>
            <ac:inkMk id="156" creationId="{8DC7C776-E1E5-486B-B7B2-D488DC9CF618}"/>
          </ac:inkMkLst>
        </pc:inkChg>
        <pc:inkChg chg="add del">
          <ac:chgData name="Hüseyin Studium" userId="1b96b31c88e06fe2" providerId="LiveId" clId="{39899E01-984A-46EF-9C72-4F6116FE10C4}" dt="2019-12-11T17:27:40.118" v="2271" actId="9405"/>
          <ac:inkMkLst>
            <pc:docMk/>
            <pc:sldMk cId="2328823007" sldId="256"/>
            <ac:inkMk id="158" creationId="{C836EF07-6A72-42CC-BA7D-D66978AA5281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59" creationId="{602A2177-99A1-4417-AF98-FA55C96291A4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60" creationId="{FAFD5786-CFBF-48C9-89EF-8625F05BB0CD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62" creationId="{1DBFFE4E-B23F-4FD5-ABA1-5616DA22E0B4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63" creationId="{67AF5282-23D2-446E-91D2-458A4B71DD87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64" creationId="{E94476BD-C32B-4270-8B4B-B906F0EBB212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65" creationId="{C6EAD1AE-5824-49EA-A593-037913D2BAB5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66" creationId="{ACD40EC4-6601-47EA-B679-A00935448D3A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68" creationId="{BD9CB3DB-EE90-48BC-A0F2-434549CDA67E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69" creationId="{810A7869-E92F-4EA0-A888-E6AED837DB6D}"/>
          </ac:inkMkLst>
        </pc:inkChg>
        <pc:inkChg chg="add mod">
          <ac:chgData name="Hüseyin Studium" userId="1b96b31c88e06fe2" providerId="LiveId" clId="{39899E01-984A-46EF-9C72-4F6116FE10C4}" dt="2019-12-11T17:32:43.747" v="2432" actId="164"/>
          <ac:inkMkLst>
            <pc:docMk/>
            <pc:sldMk cId="2328823007" sldId="256"/>
            <ac:inkMk id="171" creationId="{84C94102-B060-42E4-9F4E-024C86EDBC56}"/>
          </ac:inkMkLst>
        </pc:inkChg>
        <pc:inkChg chg="add mod">
          <ac:chgData name="Hüseyin Studium" userId="1b96b31c88e06fe2" providerId="LiveId" clId="{39899E01-984A-46EF-9C72-4F6116FE10C4}" dt="2019-12-11T17:32:43.747" v="2432" actId="164"/>
          <ac:inkMkLst>
            <pc:docMk/>
            <pc:sldMk cId="2328823007" sldId="256"/>
            <ac:inkMk id="172" creationId="{8C033D2B-F94A-4545-A96D-2F33A068A602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75" creationId="{AC5DBE33-34DC-4D82-A22C-EA69DA6166AC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76" creationId="{0F22D09D-CD0B-459C-8305-82E41A75CD8C}"/>
          </ac:inkMkLst>
        </pc:inkChg>
        <pc:inkChg chg="add mod">
          <ac:chgData name="Hüseyin Studium" userId="1b96b31c88e06fe2" providerId="LiveId" clId="{39899E01-984A-46EF-9C72-4F6116FE10C4}" dt="2019-12-11T17:32:43.747" v="2432" actId="164"/>
          <ac:inkMkLst>
            <pc:docMk/>
            <pc:sldMk cId="2328823007" sldId="256"/>
            <ac:inkMk id="177" creationId="{0CCC6490-A896-4863-94F7-559DDFE109D3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78" creationId="{69699188-2C70-4930-93B3-E02B85B1C8B3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81" creationId="{EA05D5AA-AE58-4842-9096-167F688DA31B}"/>
          </ac:inkMkLst>
        </pc:inkChg>
        <pc:inkChg chg="add mod">
          <ac:chgData name="Hüseyin Studium" userId="1b96b31c88e06fe2" providerId="LiveId" clId="{39899E01-984A-46EF-9C72-4F6116FE10C4}" dt="2019-12-11T17:32:43.747" v="2432" actId="164"/>
          <ac:inkMkLst>
            <pc:docMk/>
            <pc:sldMk cId="2328823007" sldId="256"/>
            <ac:inkMk id="183" creationId="{89B7A014-CE94-4B50-A44E-A59CE7714C25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85" creationId="{FE04743B-AE07-4D22-9A79-CFD0554E9371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87" creationId="{8B6FB4C1-F625-41AF-A411-07D5B9913551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88" creationId="{335229F1-1F14-4EFD-8DA3-B8DE9303E62A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89" creationId="{4A3231C3-4A3B-4D19-B7E7-6AC93D1CF7F4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90" creationId="{36BEF57B-F143-4A0E-90FE-22BC280ECC15}"/>
          </ac:inkMkLst>
        </pc:inkChg>
        <pc:inkChg chg="add mod">
          <ac:chgData name="Hüseyin Studium" userId="1b96b31c88e06fe2" providerId="LiveId" clId="{39899E01-984A-46EF-9C72-4F6116FE10C4}" dt="2019-12-11T17:28:56.996" v="2303"/>
          <ac:inkMkLst>
            <pc:docMk/>
            <pc:sldMk cId="2328823007" sldId="256"/>
            <ac:inkMk id="191" creationId="{780D535F-3291-4289-8C72-B2817A90892B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193" creationId="{54A75E55-5102-4D75-BE11-1E51518B62B6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194" creationId="{50035D04-CE31-442E-9A44-C622B3D8D7AB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195" creationId="{4FB9CCA1-8C68-40B0-8420-39000491BC69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197" creationId="{8CF4E6C6-C97F-4A27-B557-0A37ED423A06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198" creationId="{D3DB79C0-20DB-4562-9814-BA29B1C32A71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199" creationId="{F257B0D4-84CA-45BF-94EF-D9955B01EB33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00" creationId="{5824AEB0-25F5-4FF8-8A50-3EC9732F5B51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01" creationId="{0510020F-2422-47A0-83C9-3E556D99438E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02" creationId="{04BDBC3B-089F-4D6F-8FD4-C77B0A72031F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03" creationId="{B4DB3901-823A-4850-BD6C-B5EEBC0BBDF1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04" creationId="{F3377EC2-5646-44B7-86B9-438299C0794F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05" creationId="{6A6B49E1-72E2-4679-B75F-9E4745237577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06" creationId="{46ECA0F5-A45C-4BCC-BBA0-40F2BD225733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07" creationId="{589161F2-1232-4B12-81DF-9FA58F439E8B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08" creationId="{24B322CF-0459-4B02-9CD9-F7EED7C285C6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09" creationId="{04E66DF6-9A90-4953-895B-9316764164D5}"/>
          </ac:inkMkLst>
        </pc:inkChg>
        <pc:inkChg chg="add del mod">
          <ac:chgData name="Hüseyin Studium" userId="1b96b31c88e06fe2" providerId="LiveId" clId="{39899E01-984A-46EF-9C72-4F6116FE10C4}" dt="2019-12-11T17:29:46.548" v="2364" actId="9405"/>
          <ac:inkMkLst>
            <pc:docMk/>
            <pc:sldMk cId="2328823007" sldId="256"/>
            <ac:inkMk id="210" creationId="{764899DC-FC13-4E80-BB1F-FC5B87961967}"/>
          </ac:inkMkLst>
        </pc:inkChg>
        <pc:inkChg chg="add del mod">
          <ac:chgData name="Hüseyin Studium" userId="1b96b31c88e06fe2" providerId="LiveId" clId="{39899E01-984A-46EF-9C72-4F6116FE10C4}" dt="2019-12-11T17:29:46.370" v="2363" actId="9405"/>
          <ac:inkMkLst>
            <pc:docMk/>
            <pc:sldMk cId="2328823007" sldId="256"/>
            <ac:inkMk id="211" creationId="{B3008A35-B90E-43B2-9DEB-2CCFDCE063A4}"/>
          </ac:inkMkLst>
        </pc:inkChg>
        <pc:inkChg chg="add del mod">
          <ac:chgData name="Hüseyin Studium" userId="1b96b31c88e06fe2" providerId="LiveId" clId="{39899E01-984A-46EF-9C72-4F6116FE10C4}" dt="2019-12-11T17:29:46.189" v="2362" actId="9405"/>
          <ac:inkMkLst>
            <pc:docMk/>
            <pc:sldMk cId="2328823007" sldId="256"/>
            <ac:inkMk id="212" creationId="{B4A6F5D9-7ADA-4117-8612-69B1E099AEF3}"/>
          </ac:inkMkLst>
        </pc:inkChg>
        <pc:inkChg chg="add del mod">
          <ac:chgData name="Hüseyin Studium" userId="1b96b31c88e06fe2" providerId="LiveId" clId="{39899E01-984A-46EF-9C72-4F6116FE10C4}" dt="2019-12-11T17:29:45.996" v="2361" actId="9405"/>
          <ac:inkMkLst>
            <pc:docMk/>
            <pc:sldMk cId="2328823007" sldId="256"/>
            <ac:inkMk id="214" creationId="{CCEB2C11-93B9-4052-A63A-88CD7CCD87FB}"/>
          </ac:inkMkLst>
        </pc:inkChg>
        <pc:inkChg chg="add del mod">
          <ac:chgData name="Hüseyin Studium" userId="1b96b31c88e06fe2" providerId="LiveId" clId="{39899E01-984A-46EF-9C72-4F6116FE10C4}" dt="2019-12-11T17:29:45.814" v="2360" actId="9405"/>
          <ac:inkMkLst>
            <pc:docMk/>
            <pc:sldMk cId="2328823007" sldId="256"/>
            <ac:inkMk id="215" creationId="{124F5325-E122-44CB-B4A6-7A232F6455C5}"/>
          </ac:inkMkLst>
        </pc:inkChg>
        <pc:inkChg chg="add del mod">
          <ac:chgData name="Hüseyin Studium" userId="1b96b31c88e06fe2" providerId="LiveId" clId="{39899E01-984A-46EF-9C72-4F6116FE10C4}" dt="2019-12-11T17:29:45.591" v="2359" actId="9405"/>
          <ac:inkMkLst>
            <pc:docMk/>
            <pc:sldMk cId="2328823007" sldId="256"/>
            <ac:inkMk id="216" creationId="{57A891FC-434C-4503-A7FF-372CFC51E984}"/>
          </ac:inkMkLst>
        </pc:inkChg>
        <pc:inkChg chg="add del mod">
          <ac:chgData name="Hüseyin Studium" userId="1b96b31c88e06fe2" providerId="LiveId" clId="{39899E01-984A-46EF-9C72-4F6116FE10C4}" dt="2019-12-11T17:29:45.424" v="2358" actId="9405"/>
          <ac:inkMkLst>
            <pc:docMk/>
            <pc:sldMk cId="2328823007" sldId="256"/>
            <ac:inkMk id="218" creationId="{698F9766-6875-4442-AB87-962D720CE8AF}"/>
          </ac:inkMkLst>
        </pc:inkChg>
        <pc:inkChg chg="add del mod">
          <ac:chgData name="Hüseyin Studium" userId="1b96b31c88e06fe2" providerId="LiveId" clId="{39899E01-984A-46EF-9C72-4F6116FE10C4}" dt="2019-12-11T17:29:45.231" v="2357" actId="9405"/>
          <ac:inkMkLst>
            <pc:docMk/>
            <pc:sldMk cId="2328823007" sldId="256"/>
            <ac:inkMk id="219" creationId="{E983B68A-9B52-4B38-A83F-B00971D06A30}"/>
          </ac:inkMkLst>
        </pc:inkChg>
        <pc:inkChg chg="add del mod">
          <ac:chgData name="Hüseyin Studium" userId="1b96b31c88e06fe2" providerId="LiveId" clId="{39899E01-984A-46EF-9C72-4F6116FE10C4}" dt="2019-12-11T17:29:45.033" v="2356" actId="9405"/>
          <ac:inkMkLst>
            <pc:docMk/>
            <pc:sldMk cId="2328823007" sldId="256"/>
            <ac:inkMk id="220" creationId="{E1893304-516A-4878-B757-1B22738B1C82}"/>
          </ac:inkMkLst>
        </pc:inkChg>
        <pc:inkChg chg="add del mod">
          <ac:chgData name="Hüseyin Studium" userId="1b96b31c88e06fe2" providerId="LiveId" clId="{39899E01-984A-46EF-9C72-4F6116FE10C4}" dt="2019-12-11T17:29:44.809" v="2355" actId="9405"/>
          <ac:inkMkLst>
            <pc:docMk/>
            <pc:sldMk cId="2328823007" sldId="256"/>
            <ac:inkMk id="221" creationId="{CE408B06-CE74-4B89-ACA1-4F367C0DB76E}"/>
          </ac:inkMkLst>
        </pc:inkChg>
        <pc:inkChg chg="add del mod">
          <ac:chgData name="Hüseyin Studium" userId="1b96b31c88e06fe2" providerId="LiveId" clId="{39899E01-984A-46EF-9C72-4F6116FE10C4}" dt="2019-12-11T17:29:44.268" v="2354" actId="9405"/>
          <ac:inkMkLst>
            <pc:docMk/>
            <pc:sldMk cId="2328823007" sldId="256"/>
            <ac:inkMk id="222" creationId="{93F071FA-139A-48D5-A215-9443A7AC5DA6}"/>
          </ac:inkMkLst>
        </pc:inkChg>
        <pc:inkChg chg="add del mod">
          <ac:chgData name="Hüseyin Studium" userId="1b96b31c88e06fe2" providerId="LiveId" clId="{39899E01-984A-46EF-9C72-4F6116FE10C4}" dt="2019-12-11T17:29:44.088" v="2353" actId="9405"/>
          <ac:inkMkLst>
            <pc:docMk/>
            <pc:sldMk cId="2328823007" sldId="256"/>
            <ac:inkMk id="223" creationId="{5F8F56A6-E3C3-4D68-8CAB-9EEFFC242EDF}"/>
          </ac:inkMkLst>
        </pc:inkChg>
        <pc:inkChg chg="add del mod">
          <ac:chgData name="Hüseyin Studium" userId="1b96b31c88e06fe2" providerId="LiveId" clId="{39899E01-984A-46EF-9C72-4F6116FE10C4}" dt="2019-12-11T17:29:43.892" v="2352" actId="9405"/>
          <ac:inkMkLst>
            <pc:docMk/>
            <pc:sldMk cId="2328823007" sldId="256"/>
            <ac:inkMk id="224" creationId="{8DAF9DC7-0880-4880-947D-5B247A428B9F}"/>
          </ac:inkMkLst>
        </pc:inkChg>
        <pc:inkChg chg="add del mod">
          <ac:chgData name="Hüseyin Studium" userId="1b96b31c88e06fe2" providerId="LiveId" clId="{39899E01-984A-46EF-9C72-4F6116FE10C4}" dt="2019-12-11T17:29:43.732" v="2351" actId="9405"/>
          <ac:inkMkLst>
            <pc:docMk/>
            <pc:sldMk cId="2328823007" sldId="256"/>
            <ac:inkMk id="225" creationId="{05654431-F2DF-47AD-AF19-C6457E7A4FF9}"/>
          </ac:inkMkLst>
        </pc:inkChg>
        <pc:inkChg chg="add del mod">
          <ac:chgData name="Hüseyin Studium" userId="1b96b31c88e06fe2" providerId="LiveId" clId="{39899E01-984A-46EF-9C72-4F6116FE10C4}" dt="2019-12-11T17:29:43.533" v="2350" actId="9405"/>
          <ac:inkMkLst>
            <pc:docMk/>
            <pc:sldMk cId="2328823007" sldId="256"/>
            <ac:inkMk id="227" creationId="{112E8711-E14B-46C3-9263-A21705764488}"/>
          </ac:inkMkLst>
        </pc:inkChg>
        <pc:inkChg chg="add del mod">
          <ac:chgData name="Hüseyin Studium" userId="1b96b31c88e06fe2" providerId="LiveId" clId="{39899E01-984A-46EF-9C72-4F6116FE10C4}" dt="2019-12-11T17:29:43.352" v="2349" actId="9405"/>
          <ac:inkMkLst>
            <pc:docMk/>
            <pc:sldMk cId="2328823007" sldId="256"/>
            <ac:inkMk id="228" creationId="{35C40428-E281-4D90-8931-39F5865DDCD7}"/>
          </ac:inkMkLst>
        </pc:inkChg>
        <pc:inkChg chg="add del mod">
          <ac:chgData name="Hüseyin Studium" userId="1b96b31c88e06fe2" providerId="LiveId" clId="{39899E01-984A-46EF-9C72-4F6116FE10C4}" dt="2019-12-11T17:29:43.170" v="2348" actId="9405"/>
          <ac:inkMkLst>
            <pc:docMk/>
            <pc:sldMk cId="2328823007" sldId="256"/>
            <ac:inkMk id="229" creationId="{EF3CA434-0455-4C21-8DEF-8315CF2AC21C}"/>
          </ac:inkMkLst>
        </pc:inkChg>
        <pc:inkChg chg="add del mod">
          <ac:chgData name="Hüseyin Studium" userId="1b96b31c88e06fe2" providerId="LiveId" clId="{39899E01-984A-46EF-9C72-4F6116FE10C4}" dt="2019-12-11T17:29:42.978" v="2347" actId="9405"/>
          <ac:inkMkLst>
            <pc:docMk/>
            <pc:sldMk cId="2328823007" sldId="256"/>
            <ac:inkMk id="230" creationId="{FC145755-97BE-4DB7-91CE-4EE1D9D1F669}"/>
          </ac:inkMkLst>
        </pc:inkChg>
        <pc:inkChg chg="add del mod">
          <ac:chgData name="Hüseyin Studium" userId="1b96b31c88e06fe2" providerId="LiveId" clId="{39899E01-984A-46EF-9C72-4F6116FE10C4}" dt="2019-12-11T17:29:42.765" v="2346" actId="9405"/>
          <ac:inkMkLst>
            <pc:docMk/>
            <pc:sldMk cId="2328823007" sldId="256"/>
            <ac:inkMk id="231" creationId="{C5D6017C-0A51-455B-904C-24B3FC91E484}"/>
          </ac:inkMkLst>
        </pc:inkChg>
        <pc:inkChg chg="add del mod">
          <ac:chgData name="Hüseyin Studium" userId="1b96b31c88e06fe2" providerId="LiveId" clId="{39899E01-984A-46EF-9C72-4F6116FE10C4}" dt="2019-12-11T17:29:42.537" v="2345" actId="9405"/>
          <ac:inkMkLst>
            <pc:docMk/>
            <pc:sldMk cId="2328823007" sldId="256"/>
            <ac:inkMk id="232" creationId="{62135B49-1A72-4721-851D-635AD9BBE5F7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34" creationId="{5495EA32-2F56-4F03-9742-D21BDCC0D424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35" creationId="{591160EB-BF35-403B-AFA0-B62DA9DE2F06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36" creationId="{37F23092-231E-4F98-970E-5C291EF0F630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38" creationId="{D8E01B48-4B1F-421F-83A3-9E3672D68CD9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39" creationId="{8DA3A3B2-BCF5-4FD9-AD4F-DB2712360D64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40" creationId="{E62090B1-479C-4CCF-9104-E12F312D662E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42" creationId="{585C9ED5-72E4-4D8A-80B5-ABC18FA1369A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43" creationId="{A0B6E3D3-9D61-4252-8DE0-026C122B1A1B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44" creationId="{B9DBAD05-FF3C-4B8B-B32E-CD73C5A7C8CF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45" creationId="{6DB78F4B-F342-45A1-8246-21851394EB0E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46" creationId="{4371DEBA-44D4-40A0-9331-0A364CF22871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47" creationId="{B84456DA-D1CC-4924-A24A-45FCCD5BBB7F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49" creationId="{6C38F67F-C17E-49D0-8F94-8F7D065E0406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50" creationId="{91EB28B5-47E8-4494-81C1-620704DA22AB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51" creationId="{365F9D4D-6BF7-4973-9493-E9B88EB7508B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52" creationId="{805806A7-92BB-4CA9-8D0D-966D12FA5672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53" creationId="{9330ED24-E87A-465C-B0DE-715B16DA269D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54" creationId="{45A655A0-E5D7-463A-BCB2-4E61CE054C96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55" creationId="{EC999FF7-07EA-48F2-BAE5-5974D6DBA83E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56" creationId="{D9F6B9B4-AD12-45CB-9FA0-56A564FE2B07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57" creationId="{3B605FD3-8352-4CB0-89C9-17E367E5FF02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59" creationId="{FCC22713-1419-4200-B875-3A8E240493D4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60" creationId="{3877C9FF-0A2C-44F8-9122-CB34534ACB3E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61" creationId="{DBD3F7F3-BA1E-43D9-B9D6-9DD2529E3BAA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62" creationId="{3333C455-A6A6-4D10-8C2A-5BB74400FAC5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63" creationId="{77F2A9FD-8395-4867-9039-B912BD5338FB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64" creationId="{831208C3-7553-46DD-947A-395795BD1755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66" creationId="{65EA2AF7-F8B7-4A46-B740-3103ADBE4248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67" creationId="{2EC7793E-FA06-40C7-A066-C94B1FE11E4E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68" creationId="{E076A379-54CF-4D81-9FC8-AA709EDB2939}"/>
          </ac:inkMkLst>
        </pc:inkChg>
        <pc:inkChg chg="add del mod">
          <ac:chgData name="Hüseyin Studium" userId="1b96b31c88e06fe2" providerId="LiveId" clId="{39899E01-984A-46EF-9C72-4F6116FE10C4}" dt="2019-12-11T17:30:17.265" v="2404" actId="9405"/>
          <ac:inkMkLst>
            <pc:docMk/>
            <pc:sldMk cId="2328823007" sldId="256"/>
            <ac:inkMk id="269" creationId="{F419A561-62A5-4442-A11F-14DD0AC14D02}"/>
          </ac:inkMkLst>
        </pc:inkChg>
        <pc:inkChg chg="add del mod">
          <ac:chgData name="Hüseyin Studium" userId="1b96b31c88e06fe2" providerId="LiveId" clId="{39899E01-984A-46EF-9C72-4F6116FE10C4}" dt="2019-12-11T17:30:16.984" v="2403" actId="9405"/>
          <ac:inkMkLst>
            <pc:docMk/>
            <pc:sldMk cId="2328823007" sldId="256"/>
            <ac:inkMk id="270" creationId="{1C0F0BD0-B322-4C5E-87BD-D046EF44FFAC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72" creationId="{C90F346D-3D48-4876-B6E3-6F319F244B43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73" creationId="{470856D6-7CC0-4075-8633-50178CA5CE65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74" creationId="{7BDBC6C6-4251-4E40-888E-CCB0A415B56A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75" creationId="{AA26D759-AC82-4A5C-B706-ED9B08C8A317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76" creationId="{15601B34-EC07-4C3F-86C3-50D3AB811FCD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77" creationId="{4AB097F7-D519-4F91-AC7B-4456288FDEE2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78" creationId="{00547ED0-2969-4849-BCAF-96D12B77DD21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79" creationId="{0637D67D-A1A3-4943-836D-45565418C4EE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80" creationId="{74FD1770-6BA5-46BE-9C9E-4B206AC207F3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81" creationId="{32F36D69-CD26-4224-A10C-5BA823C805FB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82" creationId="{AC38CEFD-BDE4-49DF-AA68-1640E59744F9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83" creationId="{B9C896E7-ADB4-44FE-97C3-1BD4862C586B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85" creationId="{A8468827-A54C-4263-AA10-D173525D2231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86" creationId="{4C1D83F8-5402-4337-B03D-22B73885260D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87" creationId="{838846AC-BD9B-465B-A725-233BA6EA2FB3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88" creationId="{EF2B6DC8-D085-4EC0-A940-B2CFCF850169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89" creationId="{20F72CA4-F722-4F15-814F-4580FB791FB7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90" creationId="{F4479400-D504-459C-959A-7C3C324EFA8D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91" creationId="{46AFE117-7E13-4758-9DBC-9F4EF9C9C033}"/>
          </ac:inkMkLst>
        </pc:inkChg>
        <pc:inkChg chg="add mod">
          <ac:chgData name="Hüseyin Studium" userId="1b96b31c88e06fe2" providerId="LiveId" clId="{39899E01-984A-46EF-9C72-4F6116FE10C4}" dt="2019-12-11T17:30:34.736" v="2426"/>
          <ac:inkMkLst>
            <pc:docMk/>
            <pc:sldMk cId="2328823007" sldId="256"/>
            <ac:inkMk id="292" creationId="{B9D58BEA-27FE-4725-AA39-933BDC4AB0A7}"/>
          </ac:inkMkLst>
        </pc:inkChg>
        <pc:inkChg chg="del mod topLvl">
          <ac:chgData name="Hüseyin Studium" userId="1b96b31c88e06fe2" providerId="LiveId" clId="{39899E01-984A-46EF-9C72-4F6116FE10C4}" dt="2019-12-11T17:48:41.038" v="2551" actId="478"/>
          <ac:inkMkLst>
            <pc:docMk/>
            <pc:sldMk cId="2328823007" sldId="256"/>
            <ac:inkMk id="320" creationId="{4B66DE22-9B78-4F30-ACBB-102B835A8856}"/>
          </ac:inkMkLst>
        </pc:inkChg>
        <pc:inkChg chg="del mod topLvl">
          <ac:chgData name="Hüseyin Studium" userId="1b96b31c88e06fe2" providerId="LiveId" clId="{39899E01-984A-46EF-9C72-4F6116FE10C4}" dt="2019-12-11T17:48:41.038" v="2551" actId="478"/>
          <ac:inkMkLst>
            <pc:docMk/>
            <pc:sldMk cId="2328823007" sldId="256"/>
            <ac:inkMk id="321" creationId="{DE7DF608-0AFE-4A71-903C-51645C120A26}"/>
          </ac:inkMkLst>
        </pc:inkChg>
        <pc:inkChg chg="del mod topLvl">
          <ac:chgData name="Hüseyin Studium" userId="1b96b31c88e06fe2" providerId="LiveId" clId="{39899E01-984A-46EF-9C72-4F6116FE10C4}" dt="2019-12-11T17:48:41.038" v="2551" actId="478"/>
          <ac:inkMkLst>
            <pc:docMk/>
            <pc:sldMk cId="2328823007" sldId="256"/>
            <ac:inkMk id="322" creationId="{3545061A-C5E8-410E-ACFF-29ED53B08AE2}"/>
          </ac:inkMkLst>
        </pc:inkChg>
        <pc:inkChg chg="del mod topLvl">
          <ac:chgData name="Hüseyin Studium" userId="1b96b31c88e06fe2" providerId="LiveId" clId="{39899E01-984A-46EF-9C72-4F6116FE10C4}" dt="2019-12-11T17:48:41.038" v="2551" actId="478"/>
          <ac:inkMkLst>
            <pc:docMk/>
            <pc:sldMk cId="2328823007" sldId="256"/>
            <ac:inkMk id="323" creationId="{3EFB7DB7-987A-49C1-AD0B-9C74992FC4D6}"/>
          </ac:inkMkLst>
        </pc:inkChg>
        <pc:inkChg chg="del mod topLvl">
          <ac:chgData name="Hüseyin Studium" userId="1b96b31c88e06fe2" providerId="LiveId" clId="{39899E01-984A-46EF-9C72-4F6116FE10C4}" dt="2019-12-11T17:48:41.038" v="2551" actId="478"/>
          <ac:inkMkLst>
            <pc:docMk/>
            <pc:sldMk cId="2328823007" sldId="256"/>
            <ac:inkMk id="324" creationId="{E28FC558-6DF8-4545-8D01-91DF39B13217}"/>
          </ac:inkMkLst>
        </pc:inkChg>
        <pc:inkChg chg="mod">
          <ac:chgData name="Hüseyin Studium" userId="1b96b31c88e06fe2" providerId="LiveId" clId="{39899E01-984A-46EF-9C72-4F6116FE10C4}" dt="2019-12-11T17:48:24.629" v="2547" actId="1076"/>
          <ac:inkMkLst>
            <pc:docMk/>
            <pc:sldMk cId="2328823007" sldId="256"/>
            <ac:inkMk id="411" creationId="{ED985DC1-997F-4E39-9C4F-165A376F4A9F}"/>
          </ac:inkMkLst>
        </pc:inkChg>
        <pc:cxnChg chg="add mod">
          <ac:chgData name="Hüseyin Studium" userId="1b96b31c88e06fe2" providerId="LiveId" clId="{39899E01-984A-46EF-9C72-4F6116FE10C4}" dt="2019-12-11T20:29:22.043" v="3398" actId="1036"/>
          <ac:cxnSpMkLst>
            <pc:docMk/>
            <pc:sldMk cId="2328823007" sldId="256"/>
            <ac:cxnSpMk id="27" creationId="{1B189F5B-0C29-495F-ADFE-2507A5181518}"/>
          </ac:cxnSpMkLst>
        </pc:cxnChg>
        <pc:cxnChg chg="add del mod">
          <ac:chgData name="Hüseyin Studium" userId="1b96b31c88e06fe2" providerId="LiveId" clId="{39899E01-984A-46EF-9C72-4F6116FE10C4}" dt="2019-12-11T17:48:59.120" v="2557" actId="478"/>
          <ac:cxnSpMkLst>
            <pc:docMk/>
            <pc:sldMk cId="2328823007" sldId="256"/>
            <ac:cxnSpMk id="29" creationId="{7450BE31-AB31-4013-BAAE-AD1BE8DABDD7}"/>
          </ac:cxnSpMkLst>
        </pc:cxnChg>
        <pc:cxnChg chg="add mod">
          <ac:chgData name="Hüseyin Studium" userId="1b96b31c88e06fe2" providerId="LiveId" clId="{39899E01-984A-46EF-9C72-4F6116FE10C4}" dt="2019-12-11T20:29:22.043" v="3398" actId="1036"/>
          <ac:cxnSpMkLst>
            <pc:docMk/>
            <pc:sldMk cId="2328823007" sldId="256"/>
            <ac:cxnSpMk id="31" creationId="{7CA590AB-EE9F-4613-95A9-69230BBF8739}"/>
          </ac:cxnSpMkLst>
        </pc:cxnChg>
        <pc:cxnChg chg="add mod ord">
          <ac:chgData name="Hüseyin Studium" userId="1b96b31c88e06fe2" providerId="LiveId" clId="{39899E01-984A-46EF-9C72-4F6116FE10C4}" dt="2019-12-11T20:29:22.043" v="3398" actId="1036"/>
          <ac:cxnSpMkLst>
            <pc:docMk/>
            <pc:sldMk cId="2328823007" sldId="256"/>
            <ac:cxnSpMk id="33" creationId="{FCC513DF-2569-4305-83E0-50C7B6BAE5E4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43" creationId="{C8151BD4-439F-4BB7-B183-10B7C1D35F1A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45" creationId="{A20905E3-F6B0-4DE0-B3EC-7A5F9AFC92A2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50" creationId="{23170139-E536-4DB7-B693-B655BEAFC8FA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51" creationId="{8FB8F8FE-9FB1-4EBC-B92C-15A2C60A6A89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52" creationId="{2834BBD0-A5FB-4158-874C-B9D0F4A3BAD6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53" creationId="{E9215B3F-C79C-47C2-B990-E48F05EC5973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54" creationId="{E5A22AB9-BC63-4674-BE61-F33F7E6CC41D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55" creationId="{499A05E1-975B-482B-A6EC-CB8B9765A27D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56" creationId="{D132EA9B-3B60-46F6-9209-78694C38D257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57" creationId="{C01CA800-F336-4F19-AC9E-0D6597DADB91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58" creationId="{66BB00E8-782C-4250-9A44-C3070643852F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59" creationId="{7A857B4A-B6D8-45C0-BF6D-5A6FB6706918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60" creationId="{6FC1EAA0-BC34-4E7D-B140-8C92912A2B2B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61" creationId="{40D575B0-6285-403A-ABBE-20E5CCBC2CB2}"/>
          </ac:cxnSpMkLst>
        </pc:cxnChg>
        <pc:cxnChg chg="add mod">
          <ac:chgData name="Hüseyin Studium" userId="1b96b31c88e06fe2" providerId="LiveId" clId="{39899E01-984A-46EF-9C72-4F6116FE10C4}" dt="2019-12-10T21:28:21.050" v="1234" actId="164"/>
          <ac:cxnSpMkLst>
            <pc:docMk/>
            <pc:sldMk cId="2328823007" sldId="256"/>
            <ac:cxnSpMk id="62" creationId="{AEAE0A5E-238E-4E1A-AB1A-236D01F6CA5B}"/>
          </ac:cxnSpMkLst>
        </pc:cxnChg>
        <pc:cxnChg chg="add mod">
          <ac:chgData name="Hüseyin Studium" userId="1b96b31c88e06fe2" providerId="LiveId" clId="{39899E01-984A-46EF-9C72-4F6116FE10C4}" dt="2019-12-11T20:29:22.043" v="3398" actId="1036"/>
          <ac:cxnSpMkLst>
            <pc:docMk/>
            <pc:sldMk cId="2328823007" sldId="256"/>
            <ac:cxnSpMk id="65" creationId="{94B2C0FE-240B-4722-BBEE-9483F9470E7A}"/>
          </ac:cxnSpMkLst>
        </pc:cxnChg>
        <pc:cxnChg chg="add mod">
          <ac:chgData name="Hüseyin Studium" userId="1b96b31c88e06fe2" providerId="LiveId" clId="{39899E01-984A-46EF-9C72-4F6116FE10C4}" dt="2019-12-11T20:25:47.452" v="3248" actId="1035"/>
          <ac:cxnSpMkLst>
            <pc:docMk/>
            <pc:sldMk cId="2328823007" sldId="256"/>
            <ac:cxnSpMk id="83" creationId="{BFE25D54-9DCE-4226-9AA2-543F6F96F45A}"/>
          </ac:cxnSpMkLst>
        </pc:cxnChg>
        <pc:cxnChg chg="add mod">
          <ac:chgData name="Hüseyin Studium" userId="1b96b31c88e06fe2" providerId="LiveId" clId="{39899E01-984A-46EF-9C72-4F6116FE10C4}" dt="2019-12-11T20:26:12.358" v="3279" actId="1035"/>
          <ac:cxnSpMkLst>
            <pc:docMk/>
            <pc:sldMk cId="2328823007" sldId="256"/>
            <ac:cxnSpMk id="93" creationId="{754C09D9-A29B-450E-A2CC-B6EB0E7433AE}"/>
          </ac:cxnSpMkLst>
        </pc:cxnChg>
        <pc:cxnChg chg="add mod">
          <ac:chgData name="Hüseyin Studium" userId="1b96b31c88e06fe2" providerId="LiveId" clId="{39899E01-984A-46EF-9C72-4F6116FE10C4}" dt="2019-12-11T20:35:01.173" v="3520" actId="14100"/>
          <ac:cxnSpMkLst>
            <pc:docMk/>
            <pc:sldMk cId="2328823007" sldId="256"/>
            <ac:cxnSpMk id="100" creationId="{74A4CC32-E749-410C-824A-46900B95F230}"/>
          </ac:cxnSpMkLst>
        </pc:cxnChg>
        <pc:cxnChg chg="add mod">
          <ac:chgData name="Hüseyin Studium" userId="1b96b31c88e06fe2" providerId="LiveId" clId="{39899E01-984A-46EF-9C72-4F6116FE10C4}" dt="2019-12-11T20:34:58.668" v="3519" actId="14100"/>
          <ac:cxnSpMkLst>
            <pc:docMk/>
            <pc:sldMk cId="2328823007" sldId="256"/>
            <ac:cxnSpMk id="106" creationId="{23212A8D-55B8-4C48-AB9E-8E513D793476}"/>
          </ac:cxnSpMkLst>
        </pc:cxnChg>
        <pc:cxnChg chg="add mod">
          <ac:chgData name="Hüseyin Studium" userId="1b96b31c88e06fe2" providerId="LiveId" clId="{39899E01-984A-46EF-9C72-4F6116FE10C4}" dt="2019-12-11T20:35:06.146" v="3521" actId="14100"/>
          <ac:cxnSpMkLst>
            <pc:docMk/>
            <pc:sldMk cId="2328823007" sldId="256"/>
            <ac:cxnSpMk id="124" creationId="{6237EC02-CD2D-4CCF-8D61-19957EC2A1DA}"/>
          </ac:cxnSpMkLst>
        </pc:cxnChg>
        <pc:cxnChg chg="add del mod">
          <ac:chgData name="Hüseyin Studium" userId="1b96b31c88e06fe2" providerId="LiveId" clId="{39899E01-984A-46EF-9C72-4F6116FE10C4}" dt="2019-12-11T17:05:07.530" v="2190" actId="478"/>
          <ac:cxnSpMkLst>
            <pc:docMk/>
            <pc:sldMk cId="2328823007" sldId="256"/>
            <ac:cxnSpMk id="143" creationId="{32D2B0A0-6EA9-46E5-8DB1-8099CF703287}"/>
          </ac:cxnSpMkLst>
        </pc:cxnChg>
        <pc:cxnChg chg="add mod ord">
          <ac:chgData name="Hüseyin Studium" userId="1b96b31c88e06fe2" providerId="LiveId" clId="{39899E01-984A-46EF-9C72-4F6116FE10C4}" dt="2019-12-11T20:21:29.923" v="3139" actId="1036"/>
          <ac:cxnSpMkLst>
            <pc:docMk/>
            <pc:sldMk cId="2328823007" sldId="256"/>
            <ac:cxnSpMk id="147" creationId="{BE1D2ADA-B0A6-45A1-AC3E-5C02EE9FAD65}"/>
          </ac:cxnSpMkLst>
        </pc:cxnChg>
        <pc:cxnChg chg="add mod">
          <ac:chgData name="Hüseyin Studium" userId="1b96b31c88e06fe2" providerId="LiveId" clId="{39899E01-984A-46EF-9C72-4F6116FE10C4}" dt="2019-12-11T20:26:42.422" v="3282" actId="14100"/>
          <ac:cxnSpMkLst>
            <pc:docMk/>
            <pc:sldMk cId="2328823007" sldId="256"/>
            <ac:cxnSpMk id="306" creationId="{70520BBD-6BD6-4DF4-A793-EA9E02284638}"/>
          </ac:cxnSpMkLst>
        </pc:cxnChg>
        <pc:cxnChg chg="add mod">
          <ac:chgData name="Hüseyin Studium" userId="1b96b31c88e06fe2" providerId="LiveId" clId="{39899E01-984A-46EF-9C72-4F6116FE10C4}" dt="2019-12-11T20:23:42.888" v="3151" actId="14100"/>
          <ac:cxnSpMkLst>
            <pc:docMk/>
            <pc:sldMk cId="2328823007" sldId="256"/>
            <ac:cxnSpMk id="312" creationId="{E690C202-EE64-4957-8E9F-7B3F37829D9E}"/>
          </ac:cxnSpMkLst>
        </pc:cxnChg>
        <pc:cxnChg chg="add mod">
          <ac:chgData name="Hüseyin Studium" userId="1b96b31c88e06fe2" providerId="LiveId" clId="{39899E01-984A-46EF-9C72-4F6116FE10C4}" dt="2019-12-11T20:22:02.777" v="3143" actId="14100"/>
          <ac:cxnSpMkLst>
            <pc:docMk/>
            <pc:sldMk cId="2328823007" sldId="256"/>
            <ac:cxnSpMk id="423" creationId="{D1A1F218-F641-4994-8DDE-24815EC07018}"/>
          </ac:cxnSpMkLst>
        </pc:cxnChg>
        <pc:cxnChg chg="add mod">
          <ac:chgData name="Hüseyin Studium" userId="1b96b31c88e06fe2" providerId="LiveId" clId="{39899E01-984A-46EF-9C72-4F6116FE10C4}" dt="2019-12-11T20:05:43.430" v="3001" actId="14100"/>
          <ac:cxnSpMkLst>
            <pc:docMk/>
            <pc:sldMk cId="2328823007" sldId="256"/>
            <ac:cxnSpMk id="428" creationId="{083C721F-8D67-4316-9BDE-FFB2E1A99B1B}"/>
          </ac:cxnSpMkLst>
        </pc:cxnChg>
        <pc:cxnChg chg="add del mod">
          <ac:chgData name="Hüseyin Studium" userId="1b96b31c88e06fe2" providerId="LiveId" clId="{39899E01-984A-46EF-9C72-4F6116FE10C4}" dt="2019-12-11T20:28:20.168" v="3346" actId="478"/>
          <ac:cxnSpMkLst>
            <pc:docMk/>
            <pc:sldMk cId="2328823007" sldId="256"/>
            <ac:cxnSpMk id="460" creationId="{EDEBBC95-8832-4E6C-BD4D-615D501E40F7}"/>
          </ac:cxnSpMkLst>
        </pc:cxnChg>
      </pc:sldChg>
      <pc:sldChg chg="addSp delSp modSp del">
        <pc:chgData name="Hüseyin Studium" userId="1b96b31c88e06fe2" providerId="LiveId" clId="{39899E01-984A-46EF-9C72-4F6116FE10C4}" dt="2019-12-11T20:37:06.434" v="3531" actId="47"/>
        <pc:sldMkLst>
          <pc:docMk/>
          <pc:sldMk cId="1111727757" sldId="257"/>
        </pc:sldMkLst>
        <pc:picChg chg="add del mod">
          <ac:chgData name="Hüseyin Studium" userId="1b96b31c88e06fe2" providerId="LiveId" clId="{39899E01-984A-46EF-9C72-4F6116FE10C4}" dt="2019-12-11T13:56:43.982" v="1386"/>
          <ac:picMkLst>
            <pc:docMk/>
            <pc:sldMk cId="1111727757" sldId="257"/>
            <ac:picMk id="5" creationId="{DACF83DA-A806-4875-955F-24C967BDB223}"/>
          </ac:picMkLst>
        </pc:picChg>
        <pc:picChg chg="add mod">
          <ac:chgData name="Hüseyin Studium" userId="1b96b31c88e06fe2" providerId="LiveId" clId="{39899E01-984A-46EF-9C72-4F6116FE10C4}" dt="2019-12-11T20:22:37.203" v="3146" actId="1076"/>
          <ac:picMkLst>
            <pc:docMk/>
            <pc:sldMk cId="1111727757" sldId="257"/>
            <ac:picMk id="6" creationId="{F74C15DF-6113-4165-A120-7B4337187FA3}"/>
          </ac:picMkLst>
        </pc:picChg>
      </pc:sldChg>
      <pc:sldChg chg="addSp delSp modSp add">
        <pc:chgData name="Hüseyin Studium" userId="1b96b31c88e06fe2" providerId="LiveId" clId="{39899E01-984A-46EF-9C72-4F6116FE10C4}" dt="2019-12-11T14:57:26.745" v="1640" actId="207"/>
        <pc:sldMkLst>
          <pc:docMk/>
          <pc:sldMk cId="1242322533" sldId="258"/>
        </pc:sldMkLst>
        <pc:spChg chg="del">
          <ac:chgData name="Hüseyin Studium" userId="1b96b31c88e06fe2" providerId="LiveId" clId="{39899E01-984A-46EF-9C72-4F6116FE10C4}" dt="2019-12-11T13:56:50.818" v="1390" actId="478"/>
          <ac:spMkLst>
            <pc:docMk/>
            <pc:sldMk cId="1242322533" sldId="258"/>
            <ac:spMk id="2" creationId="{86680C72-FDF4-4EC0-9E3C-1E5D4707C5D9}"/>
          </ac:spMkLst>
        </pc:spChg>
        <pc:spChg chg="del">
          <ac:chgData name="Hüseyin Studium" userId="1b96b31c88e06fe2" providerId="LiveId" clId="{39899E01-984A-46EF-9C72-4F6116FE10C4}" dt="2019-12-11T13:56:47.852" v="1388" actId="478"/>
          <ac:spMkLst>
            <pc:docMk/>
            <pc:sldMk cId="1242322533" sldId="258"/>
            <ac:spMk id="3" creationId="{81DC01C2-656A-47B3-AC0C-C6DCC2399F25}"/>
          </ac:spMkLst>
        </pc:spChg>
        <pc:spChg chg="add mod topLvl">
          <ac:chgData name="Hüseyin Studium" userId="1b96b31c88e06fe2" providerId="LiveId" clId="{39899E01-984A-46EF-9C72-4F6116FE10C4}" dt="2019-12-11T14:53:15.119" v="1636" actId="165"/>
          <ac:spMkLst>
            <pc:docMk/>
            <pc:sldMk cId="1242322533" sldId="258"/>
            <ac:spMk id="7" creationId="{010B44D1-0B50-4BF8-AC29-4DF235899DA3}"/>
          </ac:spMkLst>
        </pc:spChg>
        <pc:spChg chg="add mod topLvl">
          <ac:chgData name="Hüseyin Studium" userId="1b96b31c88e06fe2" providerId="LiveId" clId="{39899E01-984A-46EF-9C72-4F6116FE10C4}" dt="2019-12-11T14:53:15.119" v="1636" actId="165"/>
          <ac:spMkLst>
            <pc:docMk/>
            <pc:sldMk cId="1242322533" sldId="258"/>
            <ac:spMk id="8" creationId="{899BF0F3-1DA3-41DE-BBB4-A4C8AC8DA99B}"/>
          </ac:spMkLst>
        </pc:spChg>
        <pc:spChg chg="add mod topLvl">
          <ac:chgData name="Hüseyin Studium" userId="1b96b31c88e06fe2" providerId="LiveId" clId="{39899E01-984A-46EF-9C72-4F6116FE10C4}" dt="2019-12-11T14:53:15.119" v="1636" actId="165"/>
          <ac:spMkLst>
            <pc:docMk/>
            <pc:sldMk cId="1242322533" sldId="258"/>
            <ac:spMk id="9" creationId="{E27EBBF3-CD5F-46DA-A367-C398D17FDFD0}"/>
          </ac:spMkLst>
        </pc:spChg>
        <pc:spChg chg="add mod topLvl">
          <ac:chgData name="Hüseyin Studium" userId="1b96b31c88e06fe2" providerId="LiveId" clId="{39899E01-984A-46EF-9C72-4F6116FE10C4}" dt="2019-12-11T14:57:26.745" v="1640" actId="207"/>
          <ac:spMkLst>
            <pc:docMk/>
            <pc:sldMk cId="1242322533" sldId="258"/>
            <ac:spMk id="10" creationId="{AE577225-5BC7-4F59-B787-F3CDB411E24D}"/>
          </ac:spMkLst>
        </pc:spChg>
        <pc:spChg chg="add mod topLvl">
          <ac:chgData name="Hüseyin Studium" userId="1b96b31c88e06fe2" providerId="LiveId" clId="{39899E01-984A-46EF-9C72-4F6116FE10C4}" dt="2019-12-11T14:53:15.119" v="1636" actId="165"/>
          <ac:spMkLst>
            <pc:docMk/>
            <pc:sldMk cId="1242322533" sldId="258"/>
            <ac:spMk id="11" creationId="{C220434E-2459-4164-ACCA-8AFA27550DDA}"/>
          </ac:spMkLst>
        </pc:spChg>
        <pc:spChg chg="add mod topLvl">
          <ac:chgData name="Hüseyin Studium" userId="1b96b31c88e06fe2" providerId="LiveId" clId="{39899E01-984A-46EF-9C72-4F6116FE10C4}" dt="2019-12-11T14:53:15.119" v="1636" actId="165"/>
          <ac:spMkLst>
            <pc:docMk/>
            <pc:sldMk cId="1242322533" sldId="258"/>
            <ac:spMk id="12" creationId="{8CA7597E-C318-4BEF-8FC7-C7261FECECDD}"/>
          </ac:spMkLst>
        </pc:spChg>
        <pc:spChg chg="add mod topLvl">
          <ac:chgData name="Hüseyin Studium" userId="1b96b31c88e06fe2" providerId="LiveId" clId="{39899E01-984A-46EF-9C72-4F6116FE10C4}" dt="2019-12-11T14:53:15.119" v="1636" actId="165"/>
          <ac:spMkLst>
            <pc:docMk/>
            <pc:sldMk cId="1242322533" sldId="258"/>
            <ac:spMk id="13" creationId="{8AEB33A8-0997-44D0-8674-415F9AB34E57}"/>
          </ac:spMkLst>
        </pc:spChg>
        <pc:spChg chg="add mod topLvl">
          <ac:chgData name="Hüseyin Studium" userId="1b96b31c88e06fe2" providerId="LiveId" clId="{39899E01-984A-46EF-9C72-4F6116FE10C4}" dt="2019-12-11T14:53:15.119" v="1636" actId="165"/>
          <ac:spMkLst>
            <pc:docMk/>
            <pc:sldMk cId="1242322533" sldId="258"/>
            <ac:spMk id="14" creationId="{87D486B2-3CAB-4C0D-AE49-B76F601726AA}"/>
          </ac:spMkLst>
        </pc:spChg>
        <pc:grpChg chg="add del mod">
          <ac:chgData name="Hüseyin Studium" userId="1b96b31c88e06fe2" providerId="LiveId" clId="{39899E01-984A-46EF-9C72-4F6116FE10C4}" dt="2019-12-11T14:50:26.642" v="1602" actId="165"/>
          <ac:grpSpMkLst>
            <pc:docMk/>
            <pc:sldMk cId="1242322533" sldId="258"/>
            <ac:grpSpMk id="15" creationId="{B257CD23-89F5-41C6-91FF-CB2C1771BD91}"/>
          </ac:grpSpMkLst>
        </pc:grpChg>
        <pc:grpChg chg="add mod">
          <ac:chgData name="Hüseyin Studium" userId="1b96b31c88e06fe2" providerId="LiveId" clId="{39899E01-984A-46EF-9C72-4F6116FE10C4}" dt="2019-12-11T14:50:39.990" v="1604" actId="164"/>
          <ac:grpSpMkLst>
            <pc:docMk/>
            <pc:sldMk cId="1242322533" sldId="258"/>
            <ac:grpSpMk id="16" creationId="{6690CAD5-A2A5-4419-9CC8-61740D641303}"/>
          </ac:grpSpMkLst>
        </pc:grpChg>
        <pc:grpChg chg="add del mod">
          <ac:chgData name="Hüseyin Studium" userId="1b96b31c88e06fe2" providerId="LiveId" clId="{39899E01-984A-46EF-9C72-4F6116FE10C4}" dt="2019-12-11T14:53:15.119" v="1636" actId="165"/>
          <ac:grpSpMkLst>
            <pc:docMk/>
            <pc:sldMk cId="1242322533" sldId="258"/>
            <ac:grpSpMk id="17" creationId="{FF49F2AD-8885-497D-8D39-C76C61FE663D}"/>
          </ac:grpSpMkLst>
        </pc:grpChg>
        <pc:picChg chg="add del mod">
          <ac:chgData name="Hüseyin Studium" userId="1b96b31c88e06fe2" providerId="LiveId" clId="{39899E01-984A-46EF-9C72-4F6116FE10C4}" dt="2019-12-11T13:57:20.947" v="1393" actId="478"/>
          <ac:picMkLst>
            <pc:docMk/>
            <pc:sldMk cId="1242322533" sldId="258"/>
            <ac:picMk id="4" creationId="{ECA9DA4B-5D3B-46EC-BB8F-7A914FBC0837}"/>
          </ac:picMkLst>
        </pc:picChg>
        <pc:picChg chg="add mod topLvl modCrop">
          <ac:chgData name="Hüseyin Studium" userId="1b96b31c88e06fe2" providerId="LiveId" clId="{39899E01-984A-46EF-9C72-4F6116FE10C4}" dt="2019-12-11T14:57:15.065" v="1638" actId="1076"/>
          <ac:picMkLst>
            <pc:docMk/>
            <pc:sldMk cId="1242322533" sldId="258"/>
            <ac:picMk id="6" creationId="{266326F1-0B08-4D13-9FDB-3AD894830F8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17:26:57.54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5.566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0 896,'0'2'244,"0"0"0,1 0 1,-1 0-1,1 0 0,-1-1 0,1 1 0,0 0 1,0 0-1,0 0-244,4 10 495,14 28 241,15 61-394,-32-95-310,4 10 19,0 0-1,1 0 1,0-1-1,6 9-50,-11-22-8,-1 1 1,0-1-1,0 0 0,0 1 1,0-1-1,-1 1 0,1-1 1,-1 3 7,1-2 9,-1 0 1,1-1-1,0 1 1,0 0-1,0-1 1,0 1 0,1 1-10,-1-2-6,0 0 1,-1 0 0,1 0-1,0 0 1,-1 0 0,0 0 0,1 0-1,-1 2 6,0-2 6,0 0 0,1 0 0,-1 0 0,1 1 0,0-1 0,-1 0 0,1 0 0,1 2-6,-1-3-2,-1 1 1,1 0-1,-1 0 1,1 0-1,-1-1 0,1 1 1,-1 0-1,0 0 1,0 0-1,0 1 2,0-1-1,-1-1-1,1 1 0,0-1 0,0 0 1,0 1-1,1-1 0,-1 0 1,0 1-1,1-1 0,-1 0 0,0 0 1,1 1-1,-1-1 0,1 0 1,0 0-1,-1 0 0,1 1 1,0-1-1,0 0 2,0 1 2,1 0 0,-1 0 0,0 1 0,0-1 0,-1 0 0,1 1 0,0-1 0,-1 0 0,1 1 0,-1-1 0,0 1 0,0-1 0,0 1 0,0-1-2,2 16 41,-1-10-31,1 0-1,-1 1 0,-1 0 1,0 7-10,5 24 37,-5-39 16,0-1-5,0 0-176,0 0-277,0 0-854,0 0-490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6.08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1 640,'2'9'373,"1"-1"-1,-2 1 1,1 0-1,-1 0 1,-1 0 0,0 7-373,3 20 292,0-13-230,0-4-15,-1 0-1,0 9-46,1 68 32,0-54-418,-2 0 0,-3 0 0,-3 20 386,2-41-1141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6.585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1152,'9'123'2128,"-9"263"-3451,0-368 262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00.752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1408,'6'5'279,"-1"0"0,0 0 0,0 1 0,0 0 0,-1 0 0,0 0 0,0 0 0,0 1 0,-1-1 0,0 1 0,-1 0 0,3 7-279,2 14-178,-1 0 0,1 23 178,-2-18 208,-2-11-1747,-1 0 1,-1 8 1538,-1-18-891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03.120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92 1 1152,'12'58'4143,"-4"-5"-1668,1 35-2475,-7 88 1756,-3-103-1570,-5 29-170,5-55 21,-1 0 0,-6 31-37,5-49 27,0 0 0,2 16-27,-1 38 128,-6 14-128,0-16 0,-3-9-27,-5 29-64,5-61 248,3-12-202,-12 21-232,18-42-405,-4 16 1038,0-10-5155,6-11 2271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13.997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0 640,'2'4'820,"1"0"1,-1 0-1,0 0 0,1-1 0,0 1 1,1 0-821,13 20 720,-9-5-389,0 1 0,3 15-331,-2-5-32,-1-1 110,-1 1 1,-1 2-79,1 2-24,4 10 24,-4-15 43,-1 1-1,0 7-42,3 15 38,-8-38-7,1 1 0,-2-1 0,0 10-31,1 25 120,1-12-98,-1-1 1,-3 3-23,1 15-72,-5 15 14,0 13 148,0-11-42,5-59-58,0 0 0,-1-1 0,0 1 0,-1 0 10,-5 31-61,-7 97 200,-6 12-1307,10-47 506,-4-35-319,14-66 928,-1 4 14,0-1 0,-1 1 1,-2 4 38,-4 0-3009,8-11 2230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16.98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0 1408,'3'4'4002,"5"10"-3045,-2-4-642,-1 0-159,0 0 0,0 0-1,-1 1 1,-1-1-1,1 6-155,11 28 230,-10-30-157,-1 1 0,0-1-1,-1 1 1,-1 0-1,0 4-72,4 26 171,27 137-134,-28-154-126,-1-10 138,-1 0 0,-1 1 1,0 9-50,4 64 16,-6-77 42,0 35-77,-1 1 1,-9 49 18,-4 3-123,2-23 81,4-18 39,4-33 16,-3 15-13,0-5-472,0 16 472,2-14-312,-3 10 312,-6 43-346,6-57-1706,-9 25 2052,11-44-1735,5-14-46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23.717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1280,'1'2'610,"1"1"0,-1 0 0,1-1 0,0 0 0,0 1 0,0-1 0,0 0-610,8 11 402,-2 2-212,-1 1-1,-1 0 1,0 1 0,-1-1-1,2 13-189,-6-22 76,39 164 366,-33-144-603,8 38 285,7 65-124,-17-43 226,-4 49-226,-1-70 73,-2-35-80,0 0-1,-4 10 8,-1 7-12,-3 32-79,-13 67 193,-2 13-86,16-109-1803,-13 45 1787,15-75-11,0 1 1,-2-2-1,-10 20 11,16-36-3141,2-3 1541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26.500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16 1 1920,'4'8'3513,"8"12"-2440,-8-14-459,32 62 142,-21-38-568,-5-8-144,-1 0 1,-1 0 0,0 1-1,-2 0 1,0 6-45,16 119 299,-16-101-277,-2 21-6,-3-20 106,3 65-21,-5 10-101,0-18 43,0-84-37,-1-1 0,-1 5-6,-3 23 36,-3 46 98,-15 55-134,19-128-32,-1-1 0,-1 0 1,-8 18 31,5-13-140,-7 23 140,-16 51 47,11-39-217,18-50-708,0-4-3278,3-5 2108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4.097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1 896,'7'44'3344,"1"9"-2550,-4-28-188,0 0-1,-1 20-605,-2-18 103,1 0 1,4 12-104,2 17-4,12 71 772,-17-89-674,-1 1 0,-3 18-94,0-10-194,3 62 509,2 35-240,-6 83 5,1-208-107,-1-1 1,-2 11 26,-3 18-17,5-23 41,-1 0 0,-1 1-24,-2 6-69,0 24 69,0 4-27,2-14 381,3-25-1455,-1 1-3458,2-17 3199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07.219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0 1024,'0'1'176,"0"-1"1,0 1 0,0-1-1,0 0 1,0 1-1,0-1 1,0 1-1,0-1 1,0 0-1,0 1 1,0-1-1,0 1 1,0-1-1,1 0 1,-1 1-1,0-1 1,0 0-1,0 1 1,1-1-1,-1 0 1,0 1-1,0-1 1,1 0-1,-1 1-176,11 12 769,-7-7-532,6 10-158,0 0 0,-2 0 0,0 1 0,-1 0 0,2 8-79,-2 1 91,-2 0-1,-1 0 1,1 25-91,3 24 139,7 72-134,-10-110-56,-2 1 1,-2 21 50,4 70 154,-5-12-239,-7-10 208,5-70-170,-1 8 47,-1-8-23,2 8 23,1-12-97,-5 23 97,2-14-47,-1-8-49,0 0 0,-3-1 0,-6 18 96,8-30-231,2-5 29,0 0 0,-2-1-1,0 1 1,-1-1 0,-1 0 202,4-7-68,-1 0 0,1 0 0,1 1 0,0-1 0,-1 3 68,1 12-3457,3-21 2598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6.560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1 896,'9'16'1384,"1"1"-747,-2-1 1,0 1-1,0 0 0,-2 0 1,3 14-638,8 53 863,-5 1 1,-3 0 0,-3 50-864,-7 48 502,-10 14-502,4-96-542,-5 0 1,-15 60 541,15-127-4293,10-27 2485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7.548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26 0 1536,'5'13'762,"0"0"0,0 0 0,-1 0 1,-1 0-1,-1 0 0,1 4-762,2 12 397,0 0-81,-1 1 0,-2 0 0,-1 0-1,-2 9-315,-12 122 324,5-72-247,1 1-115,-22 207-622,20-215-5036,7-65 4624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8.359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15 0 2048,'18'136'4138,"-8"-56"-3830,-3 0 0,-4 1-1,-5 47-307,-10 108-1141,-15 47 1141,18-218-4976,7-47 4304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9.026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137 1 1408,'-4'99'2309,"3"-31"-1600,-3 0 1,-4-1-1,-8 34-709,3-42 617,-30 121-381,13-54-76,18-67-704,9-47-405,1-8-363,1-6-1333,1-2 1877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56.148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209 1002 896,'4'-10'139,"4"-18"266,22-88 2011,20-205-1968,-21 112 1109,-29 208-1525,0-1 0,0 1 0,0 0-1,0 0 1,1 0 0,-1 0 0,0 0 0,1 0 0,-1 0-1,1 0 1,-1 0 0,1 0 0,0-1-32,-1 2 11,1 0-1,-1 0 1,0 0-1,0 0 1,0 0 0,1 0-1,-1 0 1,0 0-1,0 0 1,1 0 0,-1 1-1,0-1 1,0 0 0,0 0-1,1 0 1,-1 0-1,0 0 1,0 1 0,0-1-1,1 0 1,-1 0 0,0 0-1,0 0 1,0 1-1,0-1 1,0 0 0,0 0-1,1 0 1,-1 1 0,0-1-1,0 0 1,0 0-1,0 1 1,0-1 0,0 0-11,8 29 318,2 36 33,-3-1 1,-3 40-352,-8 131 374,-16-26 12,1-8-366,18-196-19,1-3 2,0-1 0,0 1 0,0-1-1,0 0 1,0 1 0,0-1 0,0 1-1,0-1 1,1 0 0,-1 1 0,1 0-3,0-4-42,0 0 1,0 0-1,0 0 0,0 0 1,0 0-1,0 0 1,-1-1-1,1 1 0,-1 0 1,1-2 41,30-207-103,-21 127 78,34-344 144,-33 301-105,-9 104-29,0 2-26,0-1 0,2 1-1,0-2 42,-4 23-2,0 0-1,0 0 0,0 1 0,0-1 0,0 0 1,0 0-1,1 0 0,-1 0 0,0 0 0,0 0 1,0 0-1,0 0 0,0 0 0,0 0 0,0 0 0,0 0 1,0 0-1,0 0 0,0 0 0,1 0 0,-1 0 1,0 0-1,0 1 0,0-1 0,0 0 0,0 0 1,0 0-1,0 0 0,0-1 0,1 1 0,-1 0 0,0 0 1,0 0-1,0 0 0,0 0 0,0 0 0,0 0 1,0 0-1,0 0 0,0 0 0,1 0 0,-1 0 1,0 0-1,0 0 0,0 0 0,0 0 0,0 0 0,0 0 1,0-1-1,0 1 0,0 0 0,0 0 0,0 0 1,0 0-1,0 0 0,0 0 0,0 0 0,0 0 1,0 0-1,0-1 0,0 1 0,0 0 0,0 0 1,0 0-1,0 0 0,0 0 0,0 0 3,6 13-38,1 15 30,10 73 68,3 81-60,-9 100 52,-11-250-43,0 1 9,2-1 1,0 1-1,4 6-18,-3-31-145,-1-14-38,0-11-1,4-130 95,-3 60 37,2 1 1,10-31 51,-4 58-67,2 0 0,9-18 67,-21 77-4,7-18-56,-8 17 60,0 1-1,0 0 1,0 0-1,0-1 1,0 1 0,0 0-1,0 0 1,0-1-1,1 1 1,-1 0-1,0 0 1,0-1 0,0 1-1,0 0 1,1 0-1,-1 0 1,0-1-1,0 1 1,1 0 0,-1 0-1,0 0 1,0 0-1,1 0 1,-1 0-1,0-1 1,0 1 0,1 0-1,-1 0 1,0 0-1,0 0 1,1 0-1,-1 0 1,0 0-1,1 0 1,-1 0 0,0 0-1,0 0 1,1 0-1,-1 0 1,0 1-1,0-1 1,1 0 0,-1 0-1,0 0 1,0 0-1,1 0 1,-1 0-1,0 1 1,0-1 0,1 0-1,-1 0 1,0 0-1,0 1 1,0-1-1,0 0 1,1 0 0,-1 1-1,0-1 1,0 0-1,0 0 1,0 1 0,4 8 3,-1 0 0,0 0 1,0 0-1,-1 1 0,-1-1 1,1 7-4,1 2-20,14 111 46,-13-98-6,6 56 10,4 0 0,11 34-30,-19-105 44,-2-11 13,-1-10 125,-1-15-6,0 0 0,-2-1 0,-1-17-176,0 3 96,1-53 75,4 0-1,3 1 1,10-31-171,-14 96 38,-1 12-52,-1 0 0,1 1-1,1-1 1,-1 1-1,2 0 1,2-7 14,-6 16-1,0-1 0,0 1 0,0 0 0,0 0 0,0 0 0,0 0 0,1 0 0,-1-1 0,0 1-1,0 0 1,0 0 0,0 0 0,0 0 0,0 0 0,0 0 0,0 0 0,0-1 0,1 1 0,-1 0 0,0 0 0,0 0 0,0 0 0,0 0 0,0 0 0,0 0 0,1 0-1,-1 0 1,0 0 0,0 0 0,0 0 0,0 0 0,0 0 0,0 0 0,1 0 0,-1 0 0,0 0 0,0 0 0,0 0 0,0 0 0,0 0 0,1 0 0,-1 0 0,0 0-1,0 0 1,0 0 0,0 0 0,0 0 1,5 9-22,0 11-8,-5-19 25,22 142-69,-1 12 95,-10-76 114,-3-29 184,-2 0 0,-1 28-319,-6-97 259,-2 0-1,-2-6-258,-2-17 59,-14-206-115,19 176-12,3 0 0,6-30 68,-7 98-21,0 3 21,0 1 0,0-1 0,0 1 0,0-1 0,0 0 0,0 1 0,0-1 0,0 1 0,0-1 0,1 0 0,-1 1 0,0-1 0,0 1 0,0-1 0,1 1 0,-1-1 0,0 1 0,1-1 0,-1 1 0,1-1 0,5 33-117,0 38 133,7 115 160,2 23-86,-11-119-60,0-6-166,11 55 136,-10-112-137,-1-21 72,-2-19 48,-2-117-218,7-40 251,-2 91-117,3-1 0,19-78 101,-22 148-68,-4 11 67,-1 0 0,0 0 0,0 0 0,0-1 0,0 1 1,0 0-1,1 0 0,-1 0 0,0 0 0,0 0 0,0 0 0,0 0 0,0 0 0,1 0 0,-1 0 1,0 0-1,0 1 0,0-1 0,0 0 0,0 0 0,1 0 0,-1 0 0,0 0 0,0 0 0,0 0 1,0 0-1,0 0 0,0 0 0,0 0 0,1 1 0,-1-1 0,0 0 0,0 0 0,0 0 0,0 0 0,0 0 1,0 0-1,0 1 0,0-1 0,0 0 0,0 0 0,0 0 1,2 4 1,-1 1 0,1-1-1,-1 0 1,0 0 0,-1 1-1,1-1 0,12 128 75,3 42-91,-14-144 68,2 19 21,2 0-1,10 36-72,-11-74 150,-5-12-140,1 1 0,-1-1 0,0 0 0,1 1 0,-1-1 0,0 0 0,0 0 0,1 1 0,-1-1 0,0 0 0,0 0 1,0 0-1,0 1 0,0-1 0,0 0 0,0 0 0,0 0 0,0 0-10,0-56 48,-3-108 48,6-27-69,0 131-195,3 1 0,13-59 168,-13 105 58,-4 16-5,1 10-52,0 45-97,5 108 90,-7-138 38,6 96 203,15 79-235,-21-201-1,3 17 172,-2-15-70,1-11-100,1-20-40,-2-1 1,0-12 38,-1 17-8,7-133 18,-2 74-156,4 0-1,4-4 147,-8 66-169,-1 15 123,-5 6 46,1 0 0,-1 0 0,0 0 0,0 0-1,1 0 1,-1 0 0,0 0 0,0 1 0,0-1 0,1 0 0,-1 0 0,0 0 0,0 0-1,0 1 1,0-1 0,0 0 0,1 0 0,-1 0 0,0 1 0,0-1 0,0 0 0,0 0-1,0 1 1,0-1 0,0 0 0,0 0 0,0 0 0,0 1 0,0-1 0,0 0 0,0 0 0,0 1-1,0-1 1,5 26 50,-1 1-1,-2-1 0,0 5-49,0 8-14,1 1 76,2 28 77,3 1 1,15 60-140,-14-107 103,-9-22-95,0 0 0,0 0 0,0 1 0,0-1 0,1 0 0,-1 0 0,0 0-1,0 1 1,0-1 0,0 0 0,1 0 0,-1 0 0,0 0 0,0 1 0,1-1-1,-1 0 1,0 0 0,0 0 0,0 0 0,1 0 0,-1 0 0,0 0 0,0 0 0,1 0-1,-1 0 1,0 0 0,1 0 0,-1 0 0,0 0 0,0 0-8,1 0 24,0-1 0,-1 1 1,1-1-1,-1 1 0,1-1 0,-1 0 1,0 1-1,1-1 0,-1 0 0,0 1 1,1-1-1,-1 0 0,0 0 0,0 1 1,1-1-1,-1 0 0,0 0-24,8-46 251,2-92-326,-5 57 25,4 0 0,3 0 1,6-11 49,-12 79-30,-6 14 29,0 0 0,0 1 0,1-1 0,-1 0 0,0 0 0,0 0 0,0 0 0,1 0 0,-1 0 0,0 0 0,0 0 0,0 0 0,0 1 0,0-1 0,1 0 0,-1 0 0,0 0 0,0 0 0,0 0-1,0 1 1,0-1 0,0 0 0,1 0 0,-1 0 0,0 1 0,0-1 0,0 0 0,0 0 0,0 0 0,0 1 0,0-1 0,0 0 0,0 0 0,0 0 0,0 1 1,4 27-46,-4-27 46,26 350 112,-23-328-193,-1-15 41,-1-17-37,1-125-167,-1 29 35,14-97 209,-13 232-100,0-13 109,12 156 181,-4-54-1,-17-293-114,-8-97-219,13 259 108,0-12-371,-1-20 407,3 36-3,-1 1-1,0 0 1,0 0 0,-1 0-1,0 0 1,0 0 0,-1 0-1,-1-2 4,-1-6 26,5 13-26,-1-1-1,1 1 1,-1 0-1,0 0 0,0 0 1,0-1-1,0 1 1,-1-2 0,1 4-1,1 0 0,0 0 0,0 0 1,0 0-1,0 0 0,0 0 0,0 0 1,0 0-1,0 0 0,0 0 0,-1 0 0,1 0 1,0 0-1,0-1 0,0 1 0,0 0 1,0 0-1,0 0 0,0 0 0,-1 0 1,1 0-1,0 0 0,0 0 0,0 0 1,0 1-1,0-1 0,0 0 0,0 0 0,-1 0 1,1 0-1,0 0 0,0 0 0,0 0 1,0 0-1,0 0 0,0 0 0,0 0 1,0 0-1,0 0 0,0 0 0,-1 1 0,1-1 1,0 0-1,0 0 0,0 0 0,0 0 1,-3 8-79,-1 8-52,3 5 126,0-1-1,1 12 6,1-1 49,4-3-68,-4-22 11,1-1 1,-1 0 0,-1 0 0,1 5 7,0 141 10,0-151-12,-1 1 0,0-1 0,0 1 0,0-1 0,0 1 0,0-1 0,0 0 0,0 1 0,0-1 0,0 1 0,0-1 0,0 1 0,-1-1 0,1 0 0,0 1 0,0-1 0,0 1 0,0-1 0,-1 0 0,1 1 0,0-1 0,0 1 0,-1-1 0,1 0 0,0 0 0,-1 1 0,1-1 0,0 0 0,-1 1 0,1-1 0,0 0 0,-1 0 0,0 1 2,1-2 2,-1 1 0,1 0 0,-1-1 0,1 1 0,-1 0 0,1-1 0,-1 1 0,1-1 0,-1 1 0,1 0 0,-1-1 0,1 1 0,0-1 0,-1 0 0,1 1 0,0-1 0,0 1 0,-1-1 0,1 1 0,0-1 0,0 0 0,0 1 0,0-1 0,-1 1 0,1-1-2,-3-14 4,-6-19-10,-4-10 6,9 33 11,0 1-1,-1 0 0,0 1 0,0-1 0,-1 1 0,-3-4-10,9 12-19,-1 1-1,1-1 1,-1 0-1,1 1 0,-1-1 1,1 0-1,-1 1 1,0-1-1,1 0 1,-1 1-1,1-1 1,-1 1-1,0 0 1,0-1-1,1 1 1,-1-1-1,0 1 1,0 0-1,1 0 1,-1-1-1,0 1 1,0 0-1,0 0 1,0 0-1,0 0 20,0 0-20,0 1 1,1-1-1,-1 1 1,0 0-1,1-1 0,-1 1 1,1-1-1,-1 1 0,1 0 1,-1 0-1,1-1 0,-1 1 1,1 0-1,-1 0 0,1-1 1,0 1-1,0 0 0,-1 0 1,1 0 19,-2 8-55,1 0 0,0 0 0,0-1 0,1 3 55,0-10 9,1 46-56,5 35 47,-2-29 474,-2 4-474,-3-51 192,-2-13-158,-2-13-68,3 3-174,0-1 0,0-14 208,13 101-203,-1 111-506,-3 14-497,1 250-1519,-8-472 3249,0-1-1,3 0 1,0 1-1,2-1 1,1 1-1,3-8-523,-9 36 19,0-1 0,0 0 0,1 1 0,-1-1 0,0 0 0,0 1 0,1-1 0,-1 1-1,0-1 1,1 0 0,-1 1 0,1-1 0,-1 1 0,0-1 0,1 1 0,-1-1-1,1 1 1,0-1-19,-1 1 7,0 1-1,1-1 1,-1 0-1,0 0 1,0 0-1,1 0 1,-1 0-1,0 0 1,0 0-1,0 1 1,1-1-1,-1 0 1,0 0-1,0 0 1,0 1-1,1-1 1,-1 0-1,0 0 1,0 0-1,0 1 1,0-1-1,1 0 1,-1 0-1,0 1 1,0-1-1,0 0 1,0 0-1,0 1-6,6 24 82,-6-24-83,8 59 250,-1 37-249,-1-15 2,-4-44-4,-1-15 94,4 21-92,-3-39 34,-1-12-28,0-12-8,-3-100 163,-1 39 579,7-56-740,11-17 256,-14 149-184,-1 6-17,1 13 19,-1 22 18,13 274-41,-5-179-112,-8-101 44,0-22 14,0 1 0,0-1 0,1 0 0,0 1 0,2 7 3,-2-14-7,-1 0 1,1 0 0,-1 0-1,0 0 1,0 0 0,0 0-1,-1 0 1,1 1 0,-1-1-1,0 0 7,-9 31-63,8-28 67,-2 1-2,0-9-22,-2-17-49,-1 2 23,7 17 42,-1 0 0,1 1 0,-1-1 0,1 1-1,-1-1 1,1 1 0,0-1 0,-1 1 0,1-1 0,0 1 0,-1-1 0,1 1 0,0 0 0,-1-1 0,1 1 0,0-1 0,0 1 0,0 0 0,0-1 0,0 1 0,0 0 0,0-1-1,0 1 1,0 0 4,-3 22-57,3-15 9,-1 0 0,0 0 0,0 0 0,-1 0 48,-2-38-192,-3-96 95,6 111 93,-8-62 36,4 37-14,2 0 1,1 0-19,-7 115-11,7-38-135,2-23 170,-1-1-1,0 0 0,-1 1 0,-3 9-23,-6-65 0,-5-78-73,2-60 73,1 6 105,12 164-130,1 8 8,0-1 0,0 1-1,0 0 1,-1-1 0,1 1 0,-1 0 0,1-1 0,-1 1 0,0 0 0,0 0 0,0-1 17,1 3-3,-1 0 0,1 0 1,0 1-1,0-1 1,-1 0-1,1 0 0,0 0 1,0 1-1,-1-1 0,1 0 1,0 0-1,0 1 0,0-1 1,-1 0-1,1 0 0,0 1 1,0-1-1,0 0 0,0 0 1,0 1-1,0-1 1,-1 0-1,1 1 0,0-1 1,0 0-1,0 1 0,0-1 1,0 0-1,0 1 0,0-1 1,1 0 2,-5 22-94,-17 296 114,11-126 365,8-174-320,-1-26-40,0-35 29,4-137-82,2 66-109,-5 181 197,-2-1 0,-2 0 0,-4 0 0,-5 8-60,8-53 17,7-21-17,0 0 0,0 1 1,-1-1-1,1 0 0,0 0 0,0 0 0,0 1 1,0-1-1,0 0 0,0 0 0,-1 0 1,1 0-1,0 0 0,0 0 0,0 1 0,0-1 1,-1 0-1,1 0 0,0 0 0,0 0 0,0 0 1,-1 0-1,1 0 0,0 0 0,0 0 0,0 0 1,-1 0-1,1 0 0,0 0 0,0 0 0,0 0 1,-1 0-1,1 0 0,-1 0 0,1-1 0,-1 0 0,1 1 1,-1-1-1,1 1 0,-1-1 0,1 0 0,-1 0 0,1 1 1,-1-1-1,1 0 0,0 0 0,0 1 0,-1-2 0,-4-16-1,0 0 0,1-1-1,1 1 1,1-1 0,0-11 1,1-31 6,3-5-6,0-19 32,-5 112-85,-6 20 53,6-28-16,-42 214 709,43-227-631,1-6-40,-1-13-60,0-21-58,2 34 98,3-172 62,1 37-96,-6 120 8,2 15 24,0 0 0,0 0 0,0 0 0,0 0 0,0 0 0,0 0 0,0 0 1,0 0-1,0 0 0,0 0 0,0 0 0,0 1 0,0-1 0,0 0 0,0 0 1,0 0-1,0 0 0,0 0 0,0 0 0,0 0 0,0 0 0,0 0 0,0 0 1,0 0-1,0 0 0,0 0 0,0 0 0,0 0 0,0 1 0,0-1 1,0 0-1,-1 0 0,1 0 0,0 0 0,0 0 0,0 0 0,0 0 0,0 0 1,0 0-1,0 0 0,0 0 0,0 0 0,0 0 0,0 0 0,0 0 0,0 0 1,-1 0-1,1 0 0,0 0 0,0 0 0,0 0 0,0 0 0,0 0 0,0 0 1,0 0-1,0 0 0,0-1 0,0 1 0,0 0 0,0 0 0,0 0 0,0 0 1,-1 0-1,1 0 0,0 0 0,0 0 0,0 0 0,0 0 0,0 0 0,0 0 0,-6 23-21,-23 178-75,9-53 144,15-130-84,5-18 37,0 0 0,0 0-1,0 0 1,0 0 0,0 0 0,-1 0 0,1 0-1,0 0 1,0 0 0,0 0 0,0 0-1,0 0 1,0 0 0,-1 0 0,1 0 0,0 0-1,0 0 1,0 0 0,0 0 0,0 0 0,0 0-1,0 0 1,0 0 0,-1 0 0,1 0-1,0 0 1,0 0 0,0-1 0,0 1 0,0 0-1,0 0 1,0 0 0,0 0 0,0 0 0,0 0-1,-1 0 1,1 0 0,0 0 0,0-1 0,0 1-1,0 0 1,0 0 0,0 0 0,0 0-1,0 0 1,0 0 0,0 0 0,0-1 0,0 1-1,0 0 1,0 0 0,0 0 0,0 0 0,0 0-1,0 0 1,0-1 0,0 1 0,0 0-1,-4-31-26,-5-116-43,7 109 69,-14-168 0,15 202-29,1 0 0,-1 1-1,0-1 1,0 1 0,0-1 0,-2-2 29,3 5-5,0 1 1,0 0-1,0-1 0,-1 1 1,1 0-1,0 0 0,0-1 1,0 1-1,-1 0 0,1 0 1,0-1-1,0 1 0,-1 0 1,1 0-1,0 0 0,0-1 1,-1 1-1,1 0 0,0 0 1,-1 0-1,1 0 0,0 0 0,-1 0 1,1 0-1,0 0 0,-1 0 1,1 0-1,0 0 0,-1 0 1,1 0 4,-1 0-7,0 1 0,0-1 1,1 1-1,-1 0 1,0-1-1,0 1 0,1 0 1,-1 0-1,0-1 0,1 1 1,-1 0-1,1 0 0,-1 0 1,1 0-1,-1 0 0,1 0 7,-12 27-82,1 1 0,2 0 0,1 1 0,-3 23 82,4-21-8,-4 22 100,-14 58 403,20-103-438,3-23 19,-1-255-99,4 159-12,-3 157 7,-3 10 28,0 0-4,3-30 18,-1 22 85,-2 1 1,-5 14-100,8-60-33,0-6 15,-1-14 11,-2-18-15,0-30-22,3 1-1,2 0 1,6-36 44,-5 98 6,-1 5 11,0 11 37,0 21 39,-3 81 249,-8 24-342,14-207 117,-2 0-136,11-204-79,-14 326 98,3 18 0,1 1 0,-3-44 20,2 29 50,0-55-59,1-12 1,-1-11 3,0-70-48,0 2-52,-4-10 85,2 91 96,0 9-45,-2 16-48,-8 66-17,-5 0 1,-3-2 0,-3 0-1,-8 9 14,30-92-9,0-1-1,0 0 1,0 1-1,0-1 1,0 0 0,-1 1-1,1-1 1,0 1-1,0-1 1,0 0-1,0 1 1,0-1-1,0 0 1,-1 1-1,1-1 1,0 0-1,0 0 1,0 1-1,-1-1 1,1 0-1,0 1 1,0-1-1,-1 0 1,1 0 0,0 0-1,-1 1 1,1-1-1,0 0 1,-1 0-1,1 0 1,0 0-1,-1 0 1,1 1-1,0-1 1,-1 0 9,-4-13-102,-1-26 125,6 37-39,-2-22 15,-1-11-36,-2-1 0,-1 1 0,-10-32 37,16 66-50,-1-1 0,1 1 0,-1-1 0,0 1 0,1-1 0,-1 1 0,0-1 0,0 1 1,0 0-1,0-1 0,0 1 0,0 0 0,0 0 0,-1 0 50,2 1-29,0-1 0,0 1 0,-1 0 0,1 0 0,-1 0 1,1 0-1,0 0 0,-1 0 0,1 0 0,0 0 0,-1 0 0,1 0 0,0 0 0,-1 0 0,1 0 0,0 0 1,-1 0-1,1 0 0,0 0 0,-1 0 0,1 1 0,0-1 0,-1 0 0,1 0 29,-10 12-367,-1 10 284,0 1-1,2 0 1,-4 15 83,4-12 60,0 0 0,-2-1 0,-4 6-60,14-31-4,1 1-1,0 0 0,-1 0 0,1 0 0,-1-1 0,1 1 1,-1 0-1,0-1 0,1 1 0,-1-1 0,0 1 0,1 0 0,-1-1 1,0 1 4,0-1-2,1 0 0,0 0 1,0 0-1,-1 0 1,1 0-1,0 0 1,0 0-1,0 0 0,-1 0 1,1 0-1,0 0 1,0 0-1,-1-1 0,1 1 1,0 0-1,0 0 1,0 0-1,-1 0 1,1 0-1,0 0 0,0-1 1,0 1-1,0 0 1,-1 0-1,1 0 0,0-1 1,0 1-1,0 0 1,0 0-1,0 0 0,0-1 1,0 1 1,-6-23-36,0-49 226,3-70-190,3 116 23,0 24-69,-1 4 17,-1 12 10,-2 18 60,-24 230 129,32-300-98,2-14-53,-2-28-19,-15 129 59,8-37-5,-13 63 45,12-63-101,1-1 1,-2 0-1,1 0 0,-1-1 0,-4 6 2,8-15-1,1 1 0,-1-1 0,0 0 0,0 0 0,0 0 0,0 1 0,0-1 0,0 0 0,0 0 0,0 0 0,0 0 0,0-1 0,-1 1 1,1 0-1,0 0 0,0-1 0,-1 1 0,1-1 0,-1 1 0,1-1 0,0 0 0,-1 1 0,1-1 0,-1 0 0,1 0 0,-1 0 1,-2-1-19,0 0-1,0 0 0,0 0 1,1-1-1,-1 0 1,0 0-1,1 0 0,-3-2 20,-6-2-117,1 1-1,-1 0 1,-9-3 117,-8-2-58,29 10 49,0 0 0,0 0-1,-1 0 1,1 0 0,0 0 0,0 0 0,-1 0 0,1-1 0,0 1-1,0 0 1,-1 0 0,1 0 0,0 0 0,0 0 0,0 0 0,-1 0-1,1-1 1,0 1 0,0 0 0,0 0 0,0 0 0,-1 0 0,1-1 0,0 1-1,0 0 1,0 0 0,0-1 0,0 1 0,0 0 0,-1 0 0,1 0-1,0-1 1,0 1 0,0 0 0,0 0 0,0-1 0,0 1 0,0 0-1,0 0 1,0-1 0,0 1 0,0 0 0,0 0 0,1-1 0,-1 1 0,0 0-1,0 0 10,13-8-265,24-3 59,-37 11 205,11-2 47,7-2 21,0-1 0,0 0 1,12-7-68,-26 10 61,0 0 0,1 0 0,-1 0 0,0-1 0,-1 1 0,1-1 0,0 0 0,-1 0 0,0-1 0,0 1 0,0-1 0,0 1 1,0-1-1,-1 0 0,1 0 0,-1 0 0,1-2-61,-3 5 16,0 1 1,1-1-1,-1 0 0,0 1 1,1-1-1,-1 1 1,0-1-1,0 0 1,0 1-1,0-1 1,0 0-1,1 1 0,-1-1 1,0 0-1,0 1 1,-1-1-1,1 0 1,0 1-1,0-1 0,0 1 1,0-1-1,0 0 1,-1 1-1,1-1 1,0 1-1,-1-1 0,1 0 1,0 1-1,-1-1 1,1 1-1,-1-1 1,1 1-1,-1-1 0,1 1 1,-1 0-1,1-1 1,-1 1-1,1 0 1,-1-1-1,1 1 0,-1 0 1,0 0-1,1-1 1,-1 1-1,0 0 1,1 0-1,-1 0 0,1 0 1,-1 0-1,0 0 1,1 0-1,-1 0 1,0 0-1,1 0 0,-1 0 1,0 0-17,-4 1-13,0 0 0,1 0 0,-1 0 0,0 0 0,1 1 0,-5 1 13,3 0-36,-1 1-1,1 0 0,0 1 0,0-1 0,0 1 0,0 0 0,1 1 0,0-1 0,0 1 1,1 0-1,-1 0 0,1 1 0,0 0 37,-1 3-40,0 1 0,0 0 0,1 0 0,1 0 0,0 0 0,0 0 0,1 1-1,0 1 41,6-31-171,4-26 424,-7 40-214,-1-1-1,0 1 0,0-1 1,0 1-1,0-1 0,-1 1 0,0 0 1,0-1-1,0 1-38,1 3 3,0 1-1,0 0 1,0 0-1,0 0 1,0-1-1,0 1 1,0 0-1,-1 0 1,1 0-1,0-1 1,0 1-1,0 0 1,0 0-1,0 0 1,0 0-1,-1-1 1,1 1-1,0 0 1,0 0-1,0 0 1,-1 0-1,1 0 1,0 0 0,0-1-1,0 1 1,-1 0-1,1 0 1,0 0-1,0 0 1,0 0-1,-1 0 1,1 0-1,0 0 1,0 0-1,-1 0 1,1 0-1,0 0-2,-8 7 32,-4 10-50,9-9-38,0 1 0,0-1 0,1 1 0,0-1 0,0 1 0,1 1 56,0-1-64,-1 1 0,0 0 0,-1-1 0,-2 5 64,5-14 1,0-1 1,-1 1 0,1 0-1,0 0 1,-1 0-1,1 0 1,0 0 0,-1 0-1,1-1 1,0 1-1,0 0 1,-1 0 0,1-1-1,0 1 1,0 0 0,-1 0-1,1-1 1,0 1-1,0 0 1,0-1 0,-1 1-1,1 0 1,0-1-1,0 1 1,0 0 0,0-1-1,0 1 1,0 0-1,0-1-1,-8-13 44,4 5-59,0 0-1,-1 1 0,-6-8 16,9 14 5,0 0 0,1-1 0,-1 1 0,0 0 0,0 0 0,0 1 0,0-1 0,-1 0 0,1 1 0,0-1-1,-1 1 1,1 0 0,-1 0 0,0 0 0,1 0 0,-2 0-5,3 1 6,0 0-1,1 0 0,-1 0 0,0 1 0,0-1 0,0 0 0,0 0 0,1 1 1,-1-1-1,0 1 0,0-1 0,0 1 0,1-1 0,-1 1 0,0-1 0,1 1 1,-1 0-1,1-1 0,-1 1 0,1 0 0,-1 0 0,1-1 0,-1 1 0,1 0 1,-1 0-6,-9 25-28,8-21 29,-1 4-28,0-1 0,-1 0 1,-4 6 26,8-14-16,0 0-1,0 1 1,0-1 0,1 1 0,-1-1-1,0 0 1,0 1 0,0-1 0,0 0-1,0 1 1,1-1 0,-1 0 0,0 1-1,0-1 1,1 0 0,-1 1 0,0-1-1,1 0 1,-1 0 0,0 1 0,1-1-1,-1 0 1,0 0 0,1 0 0,-1 1-1,0-1 1,1 0 0,-1 0 0,0 0-1,1 0 17,13 6-40,97 21-35,-57-11 291,0-3 0,38 3-216,-70-14 256,1-1 0,0-1 0,-1-1 0,1-1 0,5-2-256,5 0-101,0 0 348,16-6-247,-22 4 98,0 2-1,26-2-97,118 2 166,-145 4-88,-1-1 1,1-1 0,0-1-1,22-6-78,-48 9 6,0 0-1,1 0 1,-1 0-1,0 0 1,0 0-1,1 0 0,-1 0 1,0 0-1,0 0 1,0 0-1,1 0 1,-1 0-1,0 0 1,0-1-1,1 1 0,-1 0 1,0 0-1,0 0 1,0 0-1,0 0 1,1-1-1,-1 1 0,0 0 1,0 0-1,0 0 1,0 0-1,0-1 1,1 1-1,-1 0 1,0 0-1,0 0 0,0-1-5,-6-2 245,-12-1 72,-140-9 35,-147 8-352,233 11-142,38-3-569,-18 0 711,59-5-41,0 1 0,0-1 0,-1-1 0,1 1 0,3-3 41,4-1-35,53-17-47,2 4 0,0 2 1,58-5 81,-114 19-29,13-1 62,0 0 0,18 1-33,-43 4 106,-5 1-39,-11 3 21,-27 3-112,0-2-1,-1-1 1,1-3-1,-1-1 1,-7-2 24,32-2-308,15-2 62,10-1 96,58-27 216,-32 17-175,25-16 109,-16 6-5,-17 11 142,0-1-1,-2-1 1,5-5-137,-20 15 23,-1 0 0,0-1 0,0 0-1,-1 0 1,0 0 0,0-1 0,-1 0 0,0 0-1,-1-1 1,0 1 0,0-2-23,5-17-71,-2 0 0,-2 0 0,2-15 71,4-91-200,-5 52 80,41-355-56,-47 433 126,2-13 35,-1 1 0,-1-11 15,0 22 33,0 0 1,-1 0-1,0 0 1,0 1-1,0-1 1,0 0-1,-1 1 0,0-1 1,0 1-1,0 0 1,-1-2-34,1 5 13,1-1 0,-1 1 0,1-1 0,-1 1 0,1 0 0,-1 0 0,0 0 0,0-1 0,1 2 0,-1-1 0,0 0 0,0 0 0,0 0 0,0 1 1,0-1-1,-1 1-13,-33-4 35,36 4-34,-18 0 38,1 1 0,0 1 0,-1 0 0,1 1 0,1 1 0,-16 5-39,-24 11-193,-20 12 193,3-2-388,45-19 187,-97 41-638,172-68 335,0 1 0,40-5 504,7 6 139,1 4 0,60 2-139,-151 8-12,23 0 54,-26 0-30,0 0 1,0 0 0,0 0 0,0 1 0,0-1-1,0 0 1,0 0 0,0 1 0,0-1 0,0 0-1,0 1 1,0-1 0,0 1 0,-1-1 0,1 1-1,0 0 1,0-1 0,0 1 0,-1 0 0,1 0-1,0 0-12,-1 0 23,0-1-1,0 1 0,0-1 1,0 1-1,0 0 0,0-1 1,0 1-1,0-1 0,0 1 1,0 0-1,0-1 0,-1 1 1,1-1-1,0 1 0,0-1 1,-1 1-1,1-1 0,0 1 1,-1-1-1,1 1 0,-1-1 1,1 1-1,0-1 0,-1 0 0,1 1 1,-1-1-1,1 0 0,-1 1 1,1-1-1,-1 0 0,0 0 1,0 1-23,-20 8 302,19-9-273,-35 10 300,0-1 1,-1-2 0,0-2-1,-15 0-329,-2 0-710,-34 9 710,88-14-128,2-1 16,54-18-30,1 2 0,27-4 142,54-15 241,-131 34-193,38-14-6,-40 14-26,-1 1 0,0-1 0,1 0 1,-1 0-1,0 0 0,0 0 0,-1 0 0,1-1 0,0 1 0,-1-1 0,0 0-16,-1 2 27,-1 1 0,1-1 0,-1 1 1,1-1-1,-1 0 0,0 0 0,0 1 0,1-1 1,-1 0-1,0 0 0,0 1 0,0-1 1,0 0-1,0 0 0,0 1 0,0-1 0,0 0 1,0 0-1,0 0 0,0 1 0,-1-1 0,1 0 1,0 1-1,0-1 0,-1-1-27,0 1 64,0-1 0,-1 1 0,1-1 0,0 1 0,-1-1 0,1 1 0,-1 0 0,0-1 0,1 1 0,-2 0-64,-4-3 130,-1 0 0,0 1 0,1 0 0,-7-1-130,-10-2 51,0 1 1,-1 1 0,1 1 0,-23 1-52,-99 7-597,109-3 187,5 0-241,-1-2 0,1-1 1,-16-4 650,43 4-644,5-1 264,11-2 167,19-3 250,-2 2-119,219-48-18,-199 40 141,-19 4-8,1 1-1,0 2 1,1 1-1,2 1-32,-31 4 18,0 0 0,-1 0 0,1 0-1,0 0 1,-1 0 0,1 1 0,0-1 0,-1 0-1,1 1 1,-1 0 0,1-1-18,-2 0 8,0 0 0,0 0 0,1 1 0,-1-1-1,0 0 1,0 0 0,0 0 0,0 0 0,0 0 0,0 0 0,0 0 0,0 0 0,0 0-1,0 0 1,1 1 0,-1-1 0,0 0 0,0 0 0,0 0 0,0 0 0,0 0-1,0 0 1,0 0 0,0 1 0,0-1 0,0 0 0,0 0 0,0 0 0,0 0-1,0 0 1,0 0 0,0 0 0,0 1 0,0-1 0,0 0 0,0 0 0,0 0-1,-1 0 1,1 0 0,0 0 0,0 0 0,0 1 0,0-1-8,-10 5 505,-22 5-401,0-2 1,-1-2-1,0 0 0,0-2 0,-4-2-104,-170 0 422,185-3-416,-28-2-834,-27-6 828,31 3-474,0 2 0,0 2 474,27 2-11,0 0-1,-1 2 0,1 0 1,0 1-1,-9 2 12,-9 6 8,-1-1 0,0-3 0,-1-1 0,-2-1-8,1 0-170,28-3-212,-1 0 0,-11 0 382,-28 3-549,48-5 547,1 1 0,0-1 0,0 1 0,0 0 1,0 0-1,-1 0 0,-1 1 2,3-1 9,-1 0 1,0 0-1,-1 0 1,1 0-1,0-1 1,0 1 0,-2-1-11,5 0-2,0 1-1,0-1 0,-1 0 1,1 0-1,0 0 0,0 0 0,0 0 1,0 0-1,0 0 0,-1 0 0,1 0 1,0 0-1,0 0 0,0 0 0,0 0 1,0 0-1,-1 0 0,1 0 0,0 0 1,0 0-1,0-1 0,0 1 0,0 0 1,0 0-1,-1 0 0,1 0 0,0 0 1,0 0-1,0 0 0,0 0 0,0 0 1,0-1-1,0 1 0,0 0 0,-1 0 1,1 0-1,0 0 0,0 0 0,0 0 1,0-1-1,0 1 0,0 0 0,0 0 1,0 0-1,0 0 0,0 0 0,0-1 1,0 1-1,0 0 0,0 0 0,0 0 1,0 0-1,0-1 0,0 1 0,0 0 1,0 0-1,0 0 0,0 0 1,1 0-1,-1 0 0,0-1 0,0 1 4,8-6-141,10 2 133,1 1-1,0 1 0,7 1 9,32-4 421,197-25 580,-206 26-829,14 1 18,0 2-1,55 8-189,39 1 74,173-10 2161,-259 6-1440,-78-4-621,1 1 1,0 1-1,0-1 1,-1 1-1,1 0 1,0 0-175,-12 4 83,-67 16-21,-1-5-1,-14-1-61,4-6-13,0-4-1,-93-6 14,165-2-79,0-1 0,-21-6 79,13 3-300,25 6 112,13 3 47,15 5 16,19-1 101,0-3 0,0-1 0,41-2 24,-44-2-14,0 2 1,0 1 0,-1 3 0,1 0 0,0 3 13,-19-3-89,-1 2 1,0 0 0,0 1 0,-1 1-1,0 0 1,0 1 0,-1 1 0,-1 0 0,0 1-1,0 1 1,11 14 88,-14-14-45,-1 1 1,-1 1-1,0 0 0,0 0 1,-2 1-1,0 0 1,0 0-1,2 13 45,4 25-5,-1 2 0,-3 3 5,14 64-348,5-18-740,36 88 1088,-31-87-44,2 9 22,-28-96 164,1-1 0,1 0 0,0 0 0,9 12-142,-15-26 36,-1-1 0,1 0 1,-1 1-1,1-1 1,0 0-1,0-1 0,1 1 1,-1-1-1,0 1 0,1-1 1,0 0-37,-1-1 18,-1 0 1,1 0 0,-1 0-1,1-1 1,-1 1 0,1-1-1,-1 0 1,1 1 0,-1-1-1,1-1 1,0 1 0,-1 0-1,1-1 1,-1 1 0,1-1-1,-1 1 1,0-1 0,2-1-19,-3 2-1,0 0 0,-1 0 0,1-1 0,0 1 1,0 0-1,0 0 0,0 0 0,-1 0 0,1 0 0,0 0 1,0 1-1,0-1 0,0 0 0,-1 0 0,1 1 1,0-1-1,0 0 0,0 1 0,-1-1 0,1 1 0,0-1 1,-1 1-1,1-1 0,0 1 0,-1-1 0,1 1 0,-1 0 1,1-1-1,-1 1 0,1 0 0,-1-1 0,0 1 0,1 0 1,-1 0-1,0 0 0,1-1 0,-1 1 1,3 7-15,0 0 1,-1 0-1,2 9 15,0-1-5,14 31-449,-19-55 278,-1 0 1,1-1-1,1 1 0,0-9 176,0-1-43,-4-36 53,1 28-127,2 0 0,1 0-1,1-11 118,11 124-170,-6-55 222,-2-5 127,0 0 0,0 22-179,-4-48 0,0 0 0,0-1-1,0 1 1,0 0 0,0-1-1,0 1 1,0-1 0,0 1-1,-1 0 1,1-1 0,0 1-1,0 0 1,0-1 0,-1 1-1,1-1 1,0 1 0,-1-1-1,1 1 1,0-1 0,-1 1-1,1-1 1,-1 1 0,1-1-6,0 0 0,-1 0 0,1 0 0,-1 0 0,1 0 0,-1 0 0,1 0 0,0 0 0,-1 0 0,1 0 0,-1 0 0,1 0 0,0-1 0,-1 1 0,1 0 0,-1 0 0,1 0 0,0-1 0,-1 1 0,1 0 0,0 0 0,-1-1 0,1 1 6,-20-24-223,14 16 185,-1-2 88,0-1 0,-1 1 0,-1 0 0,1 1 0,-6-4-50,12 11-7,0 0-1,0 0 0,-1 1 1,1-1-1,0 1 0,-1 0 1,1 0-1,0 0 0,-1 0 0,0 0 1,1 0-1,-1 1 0,1-1 1,-1 1-1,0 0 0,1-1 1,-1 1-1,0 0 0,0 1 1,1-1-1,-1 0 0,1 1 1,-1 0-1,0 0 0,1-1 1,-1 1-1,1 1 0,-1-1 1,1 0 7,-5 3 11,1 1 0,-1 0 0,1 0 1,0 0-1,0 1 0,-3 3-11,6-6-1,1 0-1,0 0 1,-1 1 0,1-1 0,1 0-1,-1 1 1,0-1 0,1 1-1,0 0 1,-1-1 0,2 1 0,-1 0-1,0 0 1,1 0 0,0 0 1,0-4-43,0 0 22,-20-5 799,0 2-626,0 1 0,0 0 0,-1 1 0,1 2 0,0 0 0,-13 2-152,-21 6 32,20-2 14,-1-1-1,-1-3 0,1 0 1,-31-3-46,49-3-24,1 0-1,0 0 1,-9-5 24,-26-5-50,14 6 45,7 1 5,-1 1 0,1 1 0,-19 1 0,29 3-13,-20 0-191,0 1-1,-24 5 205,18 0-257,-11-2 257,13-3-4014,37-1 1731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9.64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1792,'0'1'960,"1"2"-768,0 1 32,0 1-64,0 0 0,1 1-192,-1 2 32,0 2 128,1 1 64,-1 2-1120,1 0-576,0-1 160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0.17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1664,'1'1'736,"0"2"-352,0 0 64,0 2-96,1 0-32,0 1-192,0 2-32,0 1-32,0 1 32,0 0-64,0 1 64,1 1-64,-1-1 64,0 1-1344,1-1-512,-1-3 224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2.26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2048,'0'0'1056,"0"3"-640,1 0 64,1 1-128,-1 0-32,0 2-192,1 1-96,0 2 0,0 1-32,0 1 64,0 1 96,1 0-128,-1 1-32,0 1-576,1-1-160,-1-1-512,0 1-160,-1-3 256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2.33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 16 2176,'0'0'1056,"0"1"-544,1 1 128,1 2-160,-1-1 64,0 3-128,1 0 64,0 2-128,0 2-32,1 1-128,0 1 32,0 0-128,1 1-64,-1 1 0,0-1-32,1 2 64,-1-1-32,0 2 64,0-1-768,0-1-352,0 0-864,-1-4-2272</inkml:trace>
  <inkml:trace contextRef="#ctx0" brushRef="#br0" timeOffset="1">0 1 1664,'0'0'736,"1"0"0,-1 1 224,0 0 0,1 0 64,0 1-160,0 1 32,1 0-320,1 2 0,0 4-64,1 4-160,0 1-64,1 2 0,-1 0-160,0 1-96,0-1 64,0 1 0,0 0-32,0 0-64,-1 0 32,0-1 32,-1 0-800,0-2-320,0-1-800,-1-1-1280,0-3 768,-1-1 576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2.69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2 2560,'0'-1'1152,"0"1"-640,0 0 96,1 0 0,-1 0 96,0 1-192,1 0 32,0 1-128,0 1 64,1 2-256,1 2 0,0 2 96,0 1-64,0 1 32,1 2-96,0 0 32,0 0-128,0 0-64,0 0 64,0 1 0,-1-1-128,1 0 32,-1 1 0,0-2 64,-1 0-32,1-1-32,-1-2 160,-1-1 128,0-2-32,0-1 32,-1-1-160,0-2-32,0-1-32,0-1 32,-1-2-64,0-1 64,-1-2-128,1 0 0,-1-2 32,-1 0 64,1-1-32,-1-1-32,0 0-64,0-1 32,0 0 32,0 0 64,0-1-96,0 0 0,1 0 32,-1 0 64,0 1-32,0-1 64,1 2-128,-1 0-64,1 0 64,0 2 64,1 1-64,-1 0 0,1 1-32,0 1 0,1 1 0,-1 0 0,1 2 64,0 0 0,0 1 0,1 1 0,0 1 0,0 2 64,0 2-96,1 1 0,0 2 32,0 1 0,1 1 0,0 2 0,0-1 0,1 1 0,0 0 0,0 1 0,-1 1 0,1 0 64,-1 0 32,1-1 32,-1 0-64,1 0 32,-1-2-128,0-1 0,0-1 32,-1-1 64,0-1-32,-1-2 64,0-1-128,0-2 0,-1-1-128,0-1-32,-1-2-352,0-1-96,0-1 32,-1-1 32,1-1 128,-2-2 96,1 0 224,0 0 64,0-2 64,-1 0 0,1 1-96,-1-1 64,0 0 32,1 0 64,0 0-96,-1 1-64,1-1-448,0 0-128,0 0-768,0 0-928,0-1 672,0 3 416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10.632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0 1792,'10'12'4111,"-2"-3"-3678,-3-2-308,0 2-1,0-1 1,-1 0 0,0 1 0,-1 0 0,0 0 0,0 0-1,1 8-124,7 20 687,-4-13-637,-2-1-1,0 0 1,0 15-50,4 19 32,-1 19 107,-1-19-144,-1-20 85,-2 0 0,-2 12-80,3 45-160,-3-30 319,-2 5-159,0-29 134,-9 75-598,6-34 539,2-60-142,-1 0 0,-2 4 67,1-4-144,1-1 0,1 5 144,0-3-356,-1-1-1,-1 0 0,-3 7 357,-4 32-674,6-32 49,-7 23 625,-3 17-78,10-49-187,0 0 1,-2-1 0,-6 15 264,-4 16-162,8-28-2259,7-18 1354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3.45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2 1664,'0'-1'832,"0"1"-416,0 0 96,0 0 32,0 0-32,0 0 96,0 0 0,1 1-128,0 0 32,0 1-96,1 0 64,-1 1-64,1 1 64,1 2-32,0 2-128,0 2-64,1 0 96,-1 1-64,0 1 0,1 0-160,0-1-32,0 1-32,0-1 32,0 0 0,0 1 96,0-1-32,0 1 64,0 0-128,0 1-64,0-1 0,0 0 32,0 1-32,0-1 64,-1-1-128,1 0 0,-1-1 32,0 1 64,-1-1-32,1-1 64,-1 1-128,0-1 0,0 1 96,0 0 32,0 0-128,0 1 32,-1 0 64,0 0 32,1 1-128,-1 0 32,1 0 0,-1 0 64,1 0-32,-1 0-32,0-1 32,1 1 32,-2-1-384,1 0-192,0 1-352,-1-2-192,0 1-224,0-2-64,0 0-608,0-2-576,0-1 1088,0-2 384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4.04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3 2048,'0'0'1056,"1"-1"-480,-1 0 160,0 1-32,1 0-32,0 0 0,-1 1-32,1 2-96,1 0 0,0 2-32,0 1 0,1 2-256,0 1 32,1 1 64,-1 1-64,1 0 0,0 1-32,1 1 64,-1 0-96,-1 2-64,1 0-64,0 1 0,-1 0-128,1 1-64,-1 0 128,0 0 96,0 0 32,-1-1 0,1 0-96,-1 0-64,0-1 32,-1 1-32,0-2-512,1 0-128,-1-1-544,0-1-128,-1-2-512,1-1-1024,-1-1 608,0-2 512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4.58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2048,'0'1'1056,"1"1"-192,0 1 288,0 0-64,0 1 96,1 1-320,0 2-64,-1 0-160,2 2-96,0 3-64,0 2-160,1 2-128,0 0-32,0 2 128,0 0 64,0 0-192,0 1-32,0 0-64,-1 0 32,1 1-64,-1 0-32,-1-1 32,1 1-32,-1 0 0,1-1 64,-1-1-320,0 0-64,0-2-480,0-1-128,-1-2-448,1-1-96,-1-1-544,-1-1-672,1-2 1088,-1-2 448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5.08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2304,'0'2'1152,"1"2"-352,0 1 192,1 1-96,0 0 0,0 1-192,-1 1-128,2 2-128,-1 0 32,0 3-256,1 1-64,0 1 32,-1 2-32,1 1 64,0 1-128,-1 2 0,0 0-32,1 1 32,-1 1-64,1-1-32,0-1 32,0 0 32,-1-2-32,0 0-32,0-2-544,0-1-288,-1-1-352,0-2-128,0-1-928,0-3-2368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5.54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3072,'0'2'1376,"0"4"-832,1 1 64,-1 0-160,1 1 64,0 1-160,0 1-32,0 1-64,1 1 0,-1 3-128,0 1-96,1 1 64,-1 1-64,1 1 64,-1 1-64,0 0-32,-1 0 32,1 1-32,-1-1 64,0 0 32,0-1-192,0-1-64,0-2-448,1 0-96,-1-3-384,0-1-1120,0-1 256,0-4 416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6.37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7 306 1536,'0'-2'736,"0"-4"-288,0-1 192,0-1 0,0 0 96,0-1-288,0-1-32,-1-2-224,1-1-64,0 0-64,0-2-64,0 0 32,0 0-32,-1-1-96,1 1 64,0 0 32,0 0 64,0 0-32,0 1 64,-1 0-128,0 1-64,0 1 64,1 2 64,-1 1-64,1 1 0,0 2 96,0 1 32,-1 1 32,1 2 64,1 2-32,-1 1 64,0 2 0,0 1 96,1 2-160,0 2 128,0 0 32,0 2-160,0 2-32,0 1 64,1 2 32,-1 1-96,1 1-96,-1 1 0,1 1-32,-1 0 0,1 2 64,-1 0-96,0 0-64,0 1 128,0 0 96,-1-1-96,1 0-32,-1 0 0,0 0 64,0-1-32,0 0 64,0-1-128,0 0 0,0-1-256,0-1-128,0-2-416,-1 0-192,1-2-512,0-2-736,-1-1 672,0-3 352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6.77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1 327 1792,'0'-2'832,"0"-2"-288,0-1 128,0 0-224,1-1-96,-1 0 0,1-1 96,0 0-192,0-2-64,0-1-96,0-1-96,-1-2 32,0-1 32,0-1-32,0-1 64,0 0-64,0 0 64,0 0-128,0 1 0,0 1 96,0 1 32,-1 0-192,1 1 0,0 0 96,0 1 64,0 0-96,0 1 32,0 1 128,0 1 64,0 1 0,0 1 32,0 2 0,0 1 96,0 2-160,0 2-32,0 1 64,1 1 32,-1 2 96,1 2-96,-1 1 32,1 1-96,1 1 64,-1 2-64,0 1 64,0 1-128,0 1 0,0 2-32,1 0 32,-1 1-64,-1 0-32,1 2 32,-1 0-32,0 1 64,0 0 32,0-1-128,0 1 32,0-2 0,0 1 0,-1-2 0,1 0 64,-1 0-320,0 0-64,1-1-256,-1-1-128,0-1-256,0-1-64,1-1-192,-1 0-896,0-1 288,0-3 384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17.42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5 409 1536,'0'-2'736,"0"-1"-352,0-1 128,0-1 32,0 0 32,0-2-96,0-1-32,1-1-192,-1-2 0,1-2-160,-1-1 0,0-1-96,0-2-32,0 0 32,0-2 0,-1 0 64,1-1 32,0-1-128,0 0 32,0 0-160,0 1 32,0 1-224,-1 0-96,1 2 96,0 2 128,0 1 64,-1 1 0,1 3-96,0 0-64,-1 3 64,1 1 160,0 2 192,0 2 96,0 1 128,0 2 128,0 2-64,0 2 96,0 1-64,0 2 0,0 1-32,0 1 64,0 2-96,0 1 32,0 1-160,0 2 32,1 2-160,-1 1 0,0 1 32,0 0 64,1 0 32,-1 1-256,0-1-32,0 1 64,0 1 64,0-1 64,1 0 0,0 0-160,-1-1 32,1 0 0,-1 1 0,1 0 0,-1-1 0,0 1 0,0-1 0,0 0 0,0-1 0,0 0-576,-1-2-160,-1-1-416,1-1-1216,-1-1 128,0-3 480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5.65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44 512,'0'-2'320,"0"-5"-416,0-2-32,1 0-96,0 0 64,-1 1-64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6.40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1 135 2176,'0'-1'1056,"0"-2"-416,0-1 128,0 0-32,0-1-64,0-1-288,1-1-160,-1-2-128,1 0 0,0-2-64,-1 0-96,0-1 32,1-1-672,-1-1-1472,0 0 32,0 3 384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20.466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1 1152,'3'22'5614,"9"16"-4193,0 2-1054,37 160 295,-20-44-385,-22-98-394,-1 46 324,-6 26-207,0-62-53,-2-41 87,0-1 0,-3 7-34,3-20 2,-1 7-20,1-7-13,0 0 0,0 12 31,-4 73 80,-1-29-70,6-58-149,0-1 0,-1 1-1,0-1 1,-1 2 139,-4 27-349,-7 76-350,7-57 341,-7 33-500,0-39 626,1-11 75,10-31-3475,3-8 2016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07.65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4 277 1664,'0'-1'832,"0"1"-352,0-1 160,0 1 0,0-1 96,0 0-64,0 0-32,1 0-64,-1-1-32,0-1 64,0 0 0,0-3-320,0-1 32,1-2 96,-1 0-160,1-2-64,-1 0-96,1-1 0,-1 1-64,0-1 64,0 1-128,0 0-64,0 0 64,0 0 64,0 1 0,0 0-32,0-1 32,0 0-32,0 1 0,1 0 64,-1 0-32,0 1-32,0 1-128,1 1 0,-1 1 64,0 1 32,0 0-128,0 1 32,0 1-224,0 1-96,0-1 160,0 2 96,0-1-96,0 1 32,0 0-288,0 1-64,0-1-192,0 1-544,0-1 320,0 2 448,0 0 256,1 0 160,0 1 128,-1 0-64,1 0 32,-1 1 128,0 0 32,0 1-32,0 0-64,0 0 32,0 0 32,0 1-96,1 0 0,-1 0 32,1 1 64,0 0-32,0 0-32,0 0 96,0 1 64,0 0-64,-1-1 0,0 1-32,0-1-64,0 0 32,0 0 32,0 0-32,0 0 64,0 0-128,0 1 0,0 0 96,0 0 96,0 0-64,-1 0-64,0 1 64,1-2 0,-1 1-192,0 0 0,0 0 96,0-1 128,0 0-96,0 0-32,0 0 64,0-1 32,1 0-128,-1-1-32,1 0 32,-1 0 64,1-1-160,0-1 32,-1 1 96,1-1 64,0-1 0,0 1-64,-1-1-64,1 1 32,0-1 32,0 0 0,0-1 64,0 1 32,0-1-128,0 1 32,0-1-64,0 0 0,0-1 64,0 1 64,0-1-32,0 0-32,0 0 32,0 0 32,0-1-32,0 0-32,0-1 32,0 0-32,0 0 128,0-2 160,0 0 128,0-1 64,0-1-256,0-1-64,0-1-96,0 0-64,0-1 32,0 0-32,0-1 0,0-1 64,-1 0-96,0-2 0,1-1-192,-1 0 0,0-1-1312,0 1-576,0 2 320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0.85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3 221 1792,'0'-1'960,"0"-1"-480,0-1 96,0-2 32,0 1 96,0-3-256,1 0-96,-1-3-128,0-1-64,0-3-96,0-2 32,0-2-224,0-2-32,-1-1-1088,1-1-352,-1 0 224,0 1 256,0 5 288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1.50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3 273 1280,'0'0'640,"0"1"-576,1-1 0,-1 1 64,0 0 64,1 1 128,-1-1 32,0-1 192,0 1 32,0-1 64,0 0 64,0 0-96,0 0-64,0-1-32,0 0 96,0-1-64,0-2 32,0-2-288,0-1 96,0-3 64,0-2-160,0-1-32,0-3-128,0-2-32,0-2-32,0-2 32,0-1-288,-1-2-32,1 0-1088,-1-2-480,0 1-704,0 4-2432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2.11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50 605 2816,'0'0'1376,"0"-2"-608,0 1 128,0-1-64,0 1 64,0-2-96,0-1 0,0-1-448,0-3 224,0-2 64,0-2-192,0-4-96,0-2-64,-1-3-32,1-2-128,-1-3-96,-1-1 0,1-3 32,-1 0-32,0-1-32,-1 0 32,1 1-32,-1 1 0,0 2 0,0 0-224,0 2 0,0 1-416,0 1-128,0 1-288,0 0-96,0 1-704,0 1-1024,0 1 832,1 4 480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3.31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1408,'0'0'640,"0"1"-288,0 0 160,1 0 96,0 0 32,-1 0-96,1 1 0,1 1-32,-1 0 96,0 1-224,1 1-64,-1 3-96,1 0-64,0 4-96,-1 1 32,1 3 0,1 1-32,-1 3 32,0 1-64,0 3-32,0 0 96,0 2 0,0 1-128,-1 0 32,1 1 0,-1 0 64,0-1-736,0-1-256,0-1-896,0-2-576,0-2 1056,-1-5 384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3.90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2560,'0'0'1152,"0"1"-640,0 1 160,1 0 32,0 2 64,-1-1-160,1 2-32,1 1-64,-1 2 0,1 2-256,-1 2 32,2 4 64,-1 1-128,1 4-64,0 2 0,0 3 32,0 1-96,1 2 0,-1 2 32,1 2 0,0 2-64,0 0-64,0 0 96,-1 2 0,1-1-832,-1 1-352,-1-1-960,0-1-1152,0-2 992,-2-7 576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4.56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1792,'0'1'960,"0"3"-480,1 1 96,-1 0 32,1 2 32,0 0 0,0 2 0,1 2-224,-1 1 0,2 3-192,-1 1 32,1 3-160,0 2 96,-1 3 96,1 1-224,0 4-96,0 1 0,1 3 0,-1 0 32,-1 1 0,1 0-96,0 0 64,-1-1-256,0 0-128,-1-1-1056,1-1-1120,-2-2 736,1-5 416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5.54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 1 1920,'-1'0'960,"1"0"-832,0 0 0,0 0 192,-1 0 160,1 0 128,1 1 32,0 1 0,0 0 0,0 1-96,1 2 64,0 0-128,0 2-32,-1 2-256,1 2 0,1 2 128,-1 2 0,1 2 64,-1 1-192,1 3-128,0 1 32,0 3 0,1 2-32,-1 2-64,0 2 32,0 3-32,1-1 0,-1 2 64,0 1-32,0 1 64,0-1-64,0 1 64,-1-1 0,1 1 32,-1-2-768,-1 1-384,0-3-608,-1-1-1440,1-2 448,-1-6 576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6.1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2560,'0'2'1280,"0"2"-608,0 2 192,0 1-64,0 0 96,0 2-160,0 1-64,0 1-160,1 2-64,-1 1-256,1 3-64,0 2 64,1 2 32,0 3 32,0 1-128,0 2-96,0 2 0,1 2 32,-1-1-32,1 3 64,-1-1-64,0 0-32,0 1 32,0-1-32,0-2-224,-1 1 0,0-1-480,0-1-160,1 0-416,-2-2-1568,1 0 224,-1-6 512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6.78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2816,'0'2'1280,"1"3"-704,0 1 128,0 1 32,0 0 96,1 1-320,-1 1-128,0 1-96,0 2 32,1 3-160,-1 3 32,0 2 128,1 1 0,-1 4 64,0 2-64,0 2 32,1 0-192,-1 2-32,0 0-64,1 1 32,0 0-64,-1-1 64,1 0-64,-1 0-32,1-1 32,-1 0 32,0-1-608,0 1-192,0-2-480,-1-2-128,0 0-544,0-3-736,0-1 992,0-5 416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8:30.682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0 0 1664,'6'7'816,"0"1"0,0-1-1,-1 1 1,0-1 0,-1 1 0,4 9-816,19 54 93,-20-52 289,-1 0-334,-2 0-1,0 0 1,0 6-48,2 12-25,11 61 153,-3 19-128,4 84 1162,-16-166-1147,-1-1-1,-3 10-14,1 11 19,-1 5 199,-8 39-218,8-87 1,-9 100-12,6-71 19,-7 32-8,0-10-72,6-29 102,-2-1-1,-3 4-29,-3 13 11,1-4 55,-3-1 1,-4 8-67,16-45-2267,4-9 273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7.43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2176,'0'0'1056,"0"2"-480,0-1 96,0 2 0,1 0 64,-1 1-128,1 1 0,-1 1-128,1 1 32,1 3-160,-1 3 32,1 1-224,-1 3 32,1 3 32,0 0-96,0 3-32,0 0 96,-1 3 96,1-1 0,-1 1 64,0 1-192,-1 0-32,1 1-64,-1 0-64,0 0 32,0-1-32,0-1 64,0 0 32,0 0-32,0-1 32,0-1-128,0 0 0,0-1-192,0-1 0,0-1-1024,0-2-384,0 0-992,0-4-2816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8.03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30 1 2304,'0'1'1152,"0"2"-704,0 0 32,0 2 96,0-1 32,0 2-128,1 0 32,-1 2-224,0 2-96,1 1-32,-1 2 32,0 1-96,0 1 96,0 1 0,-1 0 0,0 3 32,0 0-64,-1 0 0,1 1-96,-1 1-64,-1-1 32,1-1-32,0 0 0,-1 0 64,1-1-96,0-1 0,0-1-192,0-1 0,0 0-1120,1-2-1440,0-2 480,0-1 480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9:58.61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1 638 2048,'0'-2'1056,"0"-1"-352,1-1 256,0 0-96,0-1 32,0 0-64,1-1 32,-1-1-192,1-1-32,-1-1-352,2-2 96,-1 0 128,1-3-128,-1-1-64,1-3-32,0-1 32,0-1-32,0-2 0,0-1-96,0-2-32,-2-1-192,1-1-32,-1 0 96,-1-2 96,0-1-32,-1-1-64,0 1-160,-1-1-64,0 1-480,0-1-192,0 1-1120,-1 0-1792,0 0 640,0 5 736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1.71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0 128,'0'0'96,"0"0"128,0 0 96,0 0-32,1 1 64,0 0 0,-1 1 96,2 1 128,-1 1 32,0 2-64,0 0 64,0 2-192,0 1 0,1 3-128,-1 0 0,1 3-160,0 2-96,0 1 64,1 3 0,-1 2-128,0 2 32,0 1-992,0 1-384,0 1-64,-1 1 32,0-5 352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2.04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 4 1536,'0'-1'736,"-1"1"-224,1-1 224,0 0-32,0 1-32,0-1-224,0 1-32,0 0 96,0 0 128,0 0 96,0 1 32,1 1-64,-1 0-64,1 2-320,0 1 0,1 2 96,0 2-96,0 4 64,0 1-96,1 4 0,0 1-96,0 4-32,1 2-96,0 4-64,0 0 160,0 3 128,-1 1-320,1 1-32,-1-1 32,0 0 0,0-2-1024,0 0-416,-1-2-1088,0-1-1120,-1-3 1344,0-4 640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2.68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2560,'0'1'1152,"1"1"-416,1 1 224,-1 0-160,0 1 0,1 2-160,-1 1-32,1 3-192,0 2 0,1 5-64,0 4-32,0 4-192,1 1 0,0 1-64,0 3 32,0 0-64,0 2 64,0 1 0,-1 0 32,0 1-64,1 0-64,-1 0 32,-1 0 32,1 0-96,-1-1 0,0 0-608,0-1-224,-1-2-320,0-1-96,0-2-864,0-6-2368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3.28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1408,'0'1'736,"0"1"-352,1 1 128,0 0-64,0 1 64,0 1 0,1 2 64,0 2-128,0 2 64,0 2-160,1 3-32,0 1 0,1 3 32,0 2-96,0 2-96,0 5 32,1 4-96,0 1 96,-1 0 32,0-1-32,-1-1-32,-1-1-192,0-1 32,0 0 0,-1 0 64,0-2 32,0-1 32,0-1-640,-1-1-288,0-3-800,-1 0-1120,1-2 736,-1-4 480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3.89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2432,'0'1'1152,"1"3"-480,0 1 192,1 1-64,0 1 96,0 2-160,0 1-64,1 3-224,0 2-128,0 3-160,1 2-128,0 3 64,0 2 0,0 2 32,0 0-160,-1 3 32,0 1 64,0 0 32,0 1-32,-1-1-64,0 0 96,-1-1 0,0 0-608,0-2-288,-1-1-864,0-1-1216,0-2 608,0-5 512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4.41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3328,'1'1'1600,"0"4"-1024,0 2 32,1 0 0,-1 1 32,1 0 0,0 1 64,0 3-384,0 1 96,1 3 32,-1 1-96,0 3-32,0 2-128,1 1 32,-2 2-128,1 1 0,-1 1-32,0 1-64,-1-1 32,1 1 32,-1 0-96,0-1 0,-1-1-608,1-1-224,0-2-768,-1-3-1568,0-1 416,0-5 640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4.87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3200,'1'1'1504,"0"3"-768,1 2 192,-1 0-96,1 2-32,-1 1-288,1 3-96,-1 1-224,1 2 96,-1 3 96,1 0 0,-1 2 32,1 2-160,0 0-96,0 2 0,-1 1-32,0-1-160,0 2 32,0-1 64,-1 1 32,0-1-32,0-1 32,0-1-352,0-2-64,0-1-544,0-3-256,-1-2-800,1-2-1184,-1-3 832,0-2 544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48.97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162 90 128,'0'13'3,"2"-1"0,0 1 0,1 6-3,0-7 33,-1 1-1,0-1 1,-1 8-33,-1 26 117,0-46-106,0 0-75,0 0 37,0 0 70,0-3 51,0 0 0,0 0 0,-1 0 1,1 0-1,-1 0 0,0-2-94,-30-115 2000,31 94-1912,0 24-39,0-1 0,0 0 1,0 0-1,0 1 1,0-1-1,0 0 0,-1 0 1,1 1-1,-1-1 0,0-1-49,1 8 20,1 0-1,-1 0 1,0 0 0,0 0-1,-1 4-19,0 3 20,1 166 97,0-176-165,0-1 5,0 0 91,0-25-112,1 15 134,-2 1 0,0-1 0,0 0 0,0 0 0,-1 1 0,-1-1 0,0 1 0,-1-3-70,2 4 57,-1 1 0,1-1 0,1 0 0,0 0 0,0 1 0,0-7-57,1 47 64,2 0 0,6 31-64,-6-30 105,-3-18 104,0-30-88,0 0-1,-2 0 1,1 0 0,-3-6-121,-6-31 242,7 29-214,2 10-32,0-1 0,1 1 0,0-2 4,1 30 1,-1 35 28,3-1 0,7 40-29,-8-65 29,-1-19-33,0-16 75,-1 1-10,0 0-1,0 0 0,-2-4-60,-2-14 16,3 11 85,-1 1 0,-4-10-101,4 13 97,0 1 0,1-1 1,0 1-1,1-1 0,0-1-97,1 13 22,0 14-102,1 9 99,3 19-19,-1-18 29,0 20-29,1 2 85,-5-59-80,-1 0-1,0 1 1,-1-1 0,0 1-1,-3-5-4,-7-29 57,9 31-126,2 7 41,0 0 0,1 0 0,0 1 0,0-7 28,1 14-38,0 22-26,-1-1 76,2 0 0,1 0-1,1 0 1,0 0-1,2-1 1,1 3-12,-2 3 60,-2-12-7,-1-12-37,-1-7-12,0-2-5,-1 0-1,0 0 1,-1 0 0,1 1-1,-2-3 2,-5-26 12,2 8 7,4 23-25,1-1 1,-1 0-1,1 1 0,1-1 0,-1-4 6,-3-25-96,4 43 92,1 1 0,0-1 0,1 0 0,0 0 0,1 0 0,1 3 4,4 10-4,1 0 0,2 1 4,-6-18 22,-3-10 26,-2-7 15,-4-180 262,5 198-326,0-1 0,0 1 0,1-1 0,-1 0 0,1 1 0,1-1 0,-1 0 0,2 3 1,5 11-61,-8-17 61,52 120 123,-53-120-125,0-2 3,1 1 0,-1-1-1,0 0 1,0 1-1,0-1 1,1 1 0,-1-1-1,0 1 1,1-1-1,-1 0 1,0 1 0,1-1-1,-1 0 1,0 1-1,1-1 1,-1 0 0,1 0-1,-1 1 1,1-1-1,-1 0 0,1 1 48,-1-1 0,0 0 38,0 0-12,0 0-90,0 0-37,0-1 16,2-1 39,-1 0 1,0-1 0,0 1 0,0 0-1,0-1 1,-1 1 0,1-1-1,0 1 1,-1-1 0,0 0-1,0 1 1,0-1 0,0 1-1,0-1 1,0 1 0,-1-1 0,1 0-3,-1-9 151,0 1-9,0 0-1,-1-1 0,0 1 1,0 1-1,-2-1 1,1 0-1,-2-1-141,-6-16 156,-2 2-1,-3-4-155,10 21-85,5 8 91,0-1-1,0 1 0,0-1 1,0 1-1,0-1 0,1 1 1,-1-1-1,0 0 0,1 0 0,-1 1 1,1-1-1,0 0-5,-5-9-59,5 9 22,-2 1 42,2 1 33,0 0-65,0 0-48,0 10 86,0-6-45,-1 15 58,2 0 0,0 0-1,5 19-23,0-8 33,13 72-124,-17-60 282,-3-32-69,1-28-158,-1 7 50,0 1-1,-1 0 0,0-1 1,-1 1-1,-1-1-13,-5-26 8,6 18-16,-1-1 0,-1 1 0,-1 0 0,0 0 0,-1 1 0,-7-12 8,13 99-182,1-46 173,2 0-1,1 0 1,0-1-1,2 1 0,1 1 10,-5-19 2,0-1-1,0 0 0,-1 1 0,0-1 1,0 1-1,0 1-1,0 8 88,0-13-2,0-1 4,-3-24 17,-31-97-267,31 100 113,0 0-1,2-11 48,1 30-6,1 19 5,1-1 0,1 1 1,1-1-1,0 0 0,3 5 1,-2-6-7,-3-4 76,0 0 1,1 11-70,-21-86 5,12 39-11,3 15 6,1 1 0,0-1 1,1 0-1,0-8 0,-6-43 48,2 42-214,5 18 214,0-2 16,0 0-58,-1 3-8,1 0-1,0-1 1,0 1 0,0 0 0,-1 0-1,1 0 1,0 0 0,0-1 0,-1 1 0,1 0-1,0 0 1,-1 0 0,1 0 0,0 0 0,0 0-1,-1 0 1,1 0 0,0 0 0,-1 0 0,1 0-1,0 0 1,0 0 0,-1 0 0,1 0 0,0 0-1,-1 1 1,1-1 0,0 0 0,0 0 0,-1 0-1,1 0 1,0 0 0,0 1 0,0-1-1,-1 0 1,1 0 0,0 0 0,0 1 0,0-1-1,-1 0 1,1 0 0,0 1 0,0-1 0,0 0-1,0 0 1,0 1 0,0-1 0,0 0 0,-1 1-1,1-1 1,0 0 0,0 0 0,0 1 0,0-1-1,0 0 1,0 1 0,0-1 0,1 0 2,-3 3 0,0 0 0,1 1 0,0-1 0,0 0 0,0 1 0,0-1 0,0 1 0,1-1 0,0 1 0,-1-1 0,1 1 0,0-1 0,1 1 0,-1-1 0,1 2 0,0 11 10,4 15-1022,-1-12-1016,3 1-210,-6-17 2010,0 0 0,0 0-1,0 0 1,0 0 0,0 0-1,0 0 1,-1 0 0,0 0-1,1 0 229,-1 5-517,0-4 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5.28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3072,'0'1'1376,"1"2"-768,0 2 96,0-1-32,0 1 64,1 1-288,0 1-32,0 1 64,-1 1 64,1 3-288,0 1 64,0 2 32,-1 1-192,0 1-32,0 0-64,0 1-64,0-1 32,-1-1 32,1 0 32,-2-1 32,1-1-352,-1 0-160,0-3-608,0 0-224,0-2-1216,-1-2-576,0-1 1568,1-2 480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5.85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23 215 1920,'-1'1'960,"1"3"-416,-1 0 192,1 1-32,-1-1 32,1 2-96,0-1-96,0 1-224,0 1-64,-1 0-128,1 1-32,-1 0-32,0 0-64,-1 0 96,0 0-64,0 0-32,0 0-64,0-1 32,1-1 32,-1 0 0,1-1 0,0-1 64,0 1-96,1-2 0,0 0 96,0 0 96,0-1 128,1 0 160,-1-1-64,1 0 32,1 0-160,0 0 0,0-1-96,0 0 0,1-1 96,0 0 96,0-2 0,0-1 96,1-2-32,-1-2 0,1 0-32,-1-3 0,0-1-192,-1-1-64,1-2-64,-1-1 32,0-2 0,0-3 32,-1 0-160,1-2 32,-1 0-288,0-2-128,-1 1-928,1-1-384,-1 1-1440,0-1-704,1 2 1984,-1 4 640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8.37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1664,'0'1'832,"1"-1"-128,-1 1 160,0 1 96,1-1 128,0 1-384,0 1-160,0 0-64,1 2 32,0 0-288,0 2 64,1 3 128,0 2-160,1 3 0,-1 2-64,1 2-32,0 2-192,0 2 32,-1 1 64,0 1 32,0 1 32,0-1 0,-1-1-64,0 0 32,0-1-480,-1-1-160,-1-1-576,0-2-224,0-3-640,0-1-640,0-3 1088,-1-2 384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8.99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1792,'0'1'960,"1"2"-192,-1 0 256,1 2-32,0-1-32,1 2-96,-1 2 0,1 1-288,1 1 0,-1 1-352,1 2 64,1 2 64,-1 2 0,1 2 32,0 1-64,1 2 32,-1 2-256,1 1-64,0 2 32,-1 1 32,0 0-32,0 1 32,0 0-64,-1 1 64,1 1-64,-2-1 64,1 0-64,-1 0 64,0-2-416,-1-1-192,0-1-576,-1-1-192,0-2-544,0-1-1248,-1-3 608,0-4 544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09.56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2176,'0'0'1056,"0"-1"-352,1 1 256,0 0-32,0 1 96,1 1-160,0 0 32,0 1-320,1 2 0,0 2-352,0 2 64,0 2 128,1 1-96,-1 2 64,2 2 64,-1 3 32,0 1-256,1 3-64,-1 1-96,0 2 32,0 1 0,0 3 32,-1 1-64,1 1-64,-1 0 96,-1 1 0,1 1-32,-1 0-64,0-1 32,0 1 32,0-2-384,-1 0-96,0-1-512,-1-1-128,0-3-320,0-1-64,0-3-928,0-3-608,0-2 1440,0-5 448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0.14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2560,'0'2'1280,"1"4"-896,1 1 64,0 1-64,-1 0 32,1 1 32,0 1 128,0 2 96,0 1 128,0 2-128,-1 3-32,1 1-352,-1 2-96,1 2 0,-1 1-32,0 2 0,0 0-96,0 0 32,0 1 0,-1 1 32,0 0-160,1 0 32,-1 0 64,1 0 32,-1 0-128,0-1 32,0-2-640,0 0-224,-1-1-960,0-3-1344,0-2 736,0-4 608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0.62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 0 2560,'0'2'1280,"1"2"-704,-1 1 128,1 2 32,0-1 96,0 1-256,1 2 0,-1 1-160,-1 1 0,1 1-224,0 3 0,-1 1 32,0 1-32,0 2-32,0 0-96,0 3-64,0 0 32,-1 0 32,1 0 32,-1 0 32,0-1-64,0-1-64,0-1-64,-1-1 32,1-1-896,0-2-320,-1-2-1216,1-2-2880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1.33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16 187 2560,'0'0'1280,"1"3"-608,0 1 96,0 0-32,0 1-64,0 0-160,0 2-64,-1 0-64,1 2 64,-1 0-224,0 2-64,0 0-32,0 1-64,0 1-64,-1-1 32,0 1 32,0 0-32,0 0 64,-1-1-64,0 0-32,0-1-128,0 0 0,0-1-160,0-1-32,1-1 0,-1-1 32,1-1-32,0-1 32,0-1 0,1 0 96,0-1 128,0 0 32,0-1 32,0-1 0,1 0 0,-1-1 0,1 1 0,0-2 64,1 0 32,-1-1 96,1-1 96,-1-1 160,1-1-128,0-2 0,-1-1 0,1-2 32,0-1-96,1-2-96,-1-3-64,0-1 0,1-3 64,0-3 64,-1-1-192,0-2 0,1-2 32,-1-2 32,1-1-128,-1-2 32,1 0-576,-1-3-160,-1 1-1920,1 5-3616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2.70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1536,'0'0'736,"0"0"-128,1 0 128,-1 0 256,0-1 128,0 2-192,1 0-96,0 1-96,0 1 0,1 3-192,1 3-416,0 3 64,1 4 96,0 1 0,-1 3 0,1 2-96,0 2-32,-1 2-96,1 2 32,-1 0-64,0 3 64,0 0 0,-1 0 32,1 1-64,-2 0-64,1-1-256,-1-1-96,0-1-736,-1-1-320,0-3-608,0-3-896,0-2 864,0-5 512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3.34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3968,'1'3'1920,"1"4"-1312,1 2 96,-1 2-128,1-1 32,0 1-32,0 1 0,0 3-288,0 2 32,0 2 96,1 3-160,0 3-64,0 2-32,0 2-32,0 1-64,0 3 32,0 1-64,-1 1-32,1 0 32,-1 1 32,0 0-32,0 1 64,-1-1-64,0-1-32,0-1-416,-1-1-128,0-3-640,-1-2-192,0-3-512,0-1-928,0-4 800,-1-4 512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49.403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6 7 1152,'-4'-7'1304,"4"7"-1186,0 0 0,0 0 0,-1 0 0,1 1 0,0-1-1,0 0 1,0 0 0,0 0 0,0 0 0,0 0 0,0 0 0,0 0 0,0 0 0,0 0 0,0 0-1,0 0 1,0 0 0,0 0 0,0 0 0,0 0 0,0 0 0,0 0-118,1 15 315,0 8-423,0 0-1,1 1 1,2 3 108,7 38-3877,-7-45 3130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13.92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3072,'0'1'1376,"1"3"-704,0 0 128,0 2-64,1 1-64,-1 2 0,1 1-32,0 2-352,0 2 96,1 4 64,-1 1 32,1 4 32,0 2-128,0 3-64,-1 3-128,0 2 32,0 0-128,0 2-64,-1 0 64,-1 2 0,1 0-128,-1 0 32,-1-1 0,0 1 0,1-2-96,-1 0 64,1-1-736,0-2-384,-1-2-384,1-1-192,-1-3-608,1-6-2176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0.34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0 349 1664,'0'0'832,"0"-1"-416,0-1 96,0 1-128,0-1-64,0 1-96,1-1 0,0-1 0,-1-1 32,2-1 0,-1-1 64,0-2-96,0-1-64,1-2 0,0-2-32,0-2-64,-1-2-64,1-4 32,0-1 32,-1-4-192,0-1 32,0-3-1536,-1-1-576,0-2 960,-1 1 512,0 5 320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1.06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0 657 1664,'0'0'736,"0"0"-224,0-1 224,0 0-96,0 1 0,0-2 0,1 0 0,-1-1 128,1-1 64,0-2-160,0-1-64,0-1-352,0-1 192,0-3 160,1-1-256,0-3-32,-1-3-64,1-3 0,-2-2-64,1-2-32,-1-4-192,0-1-32,0-2 96,0-2 32,0-1 0,0-1-64,0 1-320,0-1-128,-1 0-480,0 0-224,0 1-416,-1 1-1440,1 1 448,0 6 544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1.783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2176,'0'2'1056,"2"2"-544,-1 2 64,1 1 96,0 1 64,0 2-256,1 3-64,-1 3-224,0 3-64,1 4-64,0 4-64,0 9 32,1 6 32,-1 2-32,0 1 64,0-2 0,0 0 32,-1-1-704,0-1-256,0-2-1056,-1-7-2272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2.41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2816,'0'0'1280,"0"3"-480,1 0 192,1 1 32,-1 0 96,0 1-256,1 1-64,0 3-448,-1 1-64,2 5-64,-1 2 32,2 4 64,-1 3-96,1 4 32,0 3-160,0 3 0,0 2-32,-1 3 32,0-1-64,0 2 64,-2 0-64,1 0 64,-1-2-128,0 0-64,-1-2-800,0-2-352,0-2-512,0-1-1440,-1-3 384,0-6 640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3.03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1792,'0'0'960,"0"2"-288,1 0 288,0 0 128,1 2 32,-1 1-320,1 2-160,0 2-160,1 3 0,-1 3-256,1 3 0,0 3 0,0 2-192,0 5 0,0 2 32,0 4 32,-1 2 32,1 4 0,-1 0-64,0 3-64,-1-1 96,-1 0 0,-1-1-32,0-2-64,0-1-128,-1-3-64,0-2-608,0-4-224,0-3-448,0-4-1248,0-4 416,1-4 480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3.40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36 1 1664,'0'1'736,"0"2"-288,0 1 128,0 0 96,0 2 64,0 1-384,0 1-128,0 2-96,-1 2 0,-1 1-64,0 1-64,-1 2 32,-1 2 32,-1 1-896,0 0-352,0 1-224,1 0 64,0-4 288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4.32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4 623 1664,'0'-1'832,"1"0"-288,0 0 192,-1-1-32,1 0 32,0-1-96,0-1-96,0-1-32,1-1 96,-1-3-64,1 0-32,0-3-256,0-2-32,0-3 96,-1-2-128,1-5 64,-2-3-160,1-4 0,-1-3-32,-1-5 32,-1-2 0,0-4 32,0 0-576,-1-2-224,0-1-1600,-1-1-1152,0 1 1344,1 8 576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5.43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1920,'0'0'960,"0"2"-128,1 1 256,1 1-160,-1 0-64,1 3-224,0 2-64,1 2-128,0 2 32,2 7-96,2 6-192,0 3-96,1 4-64,1 1 0,0 3 32,0 0-32,1 3 64,-1 0 0,0 1 32,0 0-160,-1 2-32,-1-2-544,-1 1-160,-1-2-256,-2-1 0,0-3-512,0-2-640,-2-3 672,0-7 352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6.03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3456,'0'2'1600,"1"3"-832,1 2 224,-1 1-256,2 2-32,-1 1-224,1 2-32,0 3-256,1 2 0,1 4 32,0 2 32,1 5 64,1 2-96,0 5-64,1 2-64,0 4 0,0 1-64,0 3 64,-1-1-64,0 2 64,-1-1-64,0 0 64,-1-2-64,-1 0-32,0-1-896,-1-3-448,0-1-576,-1-3-1184,0-3 768,-1-7 576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3.381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4 1 896,'-1'4'45,"0"0"-1,1-1 1,-1 1-1,1 0 1,0 0-1,0 0 1,0 0 0,0 0-1,1 0 1,-1-1-1,1 1 1,0 0-1,0 0 1,1 0-45,2 10-20,-1 1 0,0-1 0,0 6 20,3 18 49,-3-25-46,14 73-976,4 58 973,-20-120-283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6.558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3328,'0'2'1600,"1"4"-960,1 2 128,0 1-64,0 1 32,0 3-96,0 1-96,1 3-288,0 3 32,0 5 64,1 1-128,-1 5-64,0 2-64,0 2-96,0 3 96,0 1 0,-1 0-32,-1 1-64,0 0 32,0 0-32,-1-2-640,1-1-224,0-2-1184,0-3-1152,0-1 992,0-7 544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7.08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40 1 1792,'0'0'960,"0"3"-352,1 0 256,0 1-128,0 1 32,0 0-128,0 1-96,1 2-224,-1 2-128,0 1-32,0 3 32,0 3-96,-1 1 96,0 4 0,0 3 128,-1 3 32,0 3-96,-1 2-96,-1 1 0,0 3-32,-1-1-64,-1 1-64,0-1 96,0-2 0,1 0-608,-1-3-288,1-1-1568,1-4-832,-1-2 1440,2-6 512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27.74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41 1 1536,'0'3'736,"-1"5"-416,1 1 32,0 2 0,-1 0 96,0 2-224,-1 1-64,0 1-96,-1 2 32,1 1-64,-1 1 64,0 0-128,-1-1-64,1 0 64,0-1 64,0-1-64,1-2 0,-1-1-128,1-2-32,1 0 0,0-2 128,0-2-32,1 0 32,0-1 192,1-2 160,-1 0 32,1-2 64,0-1-128,0-1-96,1-2 128,0-1 128,1-1 64,0-3 0,1-1-160,-1-3-128,1-2-32,1-2-32,-1-5-64,1-2-64,0-5 32,-1-4-2080,0 4-3456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0.29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2944,'1'3'1376,"3"4"-1056,0 2-32,2 1-96,0 2-32,1 3-96,-1 1-64,2 3-768,-1 2-288,1 2-160,-1 2-64,-1-4 256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0.957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6 1920,'0'0'960,"0"-2"-544,0 1 96,0 0-64,0 0 64,0 1 128,0 0 128,1 2-32,1 1-64,0 2 0,1 2-32,2 4-32,1 4-256,2 3-128,1 2 32,0 2-160,1 2-64,-1 0 64,1 2 0,-2 1-320,1 0-96,-2 1-1120,0-1-416,-2 0-512,-1-6-2080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1.53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3200,'1'2'1504,"2"6"-960,1 3 128,0 1-192,0 1 64,0 2-320,0 2-128,0 3 0,1 2 0,0 3-32,0 1-64,0 3 96,0 1-128,0 1 0,0 0-1088,0 0-1440,-2-2 384,0-5 480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2.05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2944,'0'4'1376,"2"6"-608,0 2 192,1 2-160,-1 2-64,1 2-352,0 3-160,1 5-128,0 3 0,0 4 0,0 3-32,0 2 32,0 2-64,0 1-32,-1 0-768,1-1-352,-1-2-1056,-1-7-2432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2.562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2816,'1'4'1376,"-1"7"-608,2 3 128,-1 1-416,1 2-96,0 2-128,0 3 64,0 9-96,1 6-128,0 3-64,-1 0-32,0-1-672,0 0-288,-1-3-928,0-7-2240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3.104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2432,'0'1'1152,"1"5"-416,-1 2 160,1 1-128,1 1-64,-1 1-192,1 1-64,0 4-64,1 2 64,-1 4-224,1 2 64,-1 4 64,1 2-192,-1 3-96,0 1-32,-1 2-32,1 0-160,-1 1-32,0-2-1408,1 0-1568,-1-3 640,0-5 576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3.61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1664,'0'5'832,"1"7"-288,0 4 128,1 1-224,-1 2-96,0 2-64,1 2-32,-1 3-128,0 2-32,-1 4-96,1 2-32,-1 2-320,0 1-96,0 0-896,0-1-352,0-6 288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27:54.081"/>
    </inkml:context>
    <inkml:brush xml:id="br0">
      <inkml:brushProperty name="width" value="0.2" units="cm"/>
      <inkml:brushProperty name="height" value="0.2" units="cm"/>
      <inkml:brushProperty name="color" value="#8F7454"/>
    </inkml:brush>
  </inkml:definitions>
  <inkml:trace contextRef="#ctx0" brushRef="#br0">1 1 896,'2'67'2731,"21"89"-2481,-20-127-289,2 40-1084,-5-45-280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17:30:34.07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3072,'0'5'1376,"1"6"-832,0 3 64,0 2-224,0 3-64,0 3-96,1 3-64,-1 5-32,0 4 0,0 5-640,-1 3-224,0 4-1024,0 2-416,0-8 416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14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0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17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6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51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9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4F40-32C5-490D-88CE-CA17DC84464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3D83-F9F0-4C49-B0BC-ABB642893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30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2.xml"/><Relationship Id="rId84" Type="http://schemas.openxmlformats.org/officeDocument/2006/relationships/customXml" Target="../ink/ink40.xml"/><Relationship Id="rId89" Type="http://schemas.openxmlformats.org/officeDocument/2006/relationships/image" Target="../media/image46.png"/><Relationship Id="rId112" Type="http://schemas.openxmlformats.org/officeDocument/2006/relationships/customXml" Target="../ink/ink54.xml"/><Relationship Id="rId133" Type="http://schemas.openxmlformats.org/officeDocument/2006/relationships/image" Target="../media/image68.png"/><Relationship Id="rId138" Type="http://schemas.openxmlformats.org/officeDocument/2006/relationships/customXml" Target="../ink/ink67.xml"/><Relationship Id="rId154" Type="http://schemas.openxmlformats.org/officeDocument/2006/relationships/customXml" Target="../ink/ink75.xml"/><Relationship Id="rId159" Type="http://schemas.openxmlformats.org/officeDocument/2006/relationships/image" Target="../media/image81.png"/><Relationship Id="rId175" Type="http://schemas.openxmlformats.org/officeDocument/2006/relationships/image" Target="../media/image89.png"/><Relationship Id="rId170" Type="http://schemas.openxmlformats.org/officeDocument/2006/relationships/customXml" Target="../ink/ink83.xml"/><Relationship Id="rId16" Type="http://schemas.openxmlformats.org/officeDocument/2006/relationships/customXml" Target="../ink/ink6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41.png"/><Relationship Id="rId102" Type="http://schemas.openxmlformats.org/officeDocument/2006/relationships/customXml" Target="../ink/ink49.xml"/><Relationship Id="rId123" Type="http://schemas.openxmlformats.org/officeDocument/2006/relationships/image" Target="../media/image63.png"/><Relationship Id="rId128" Type="http://schemas.openxmlformats.org/officeDocument/2006/relationships/customXml" Target="../ink/ink62.xml"/><Relationship Id="rId144" Type="http://schemas.openxmlformats.org/officeDocument/2006/relationships/customXml" Target="../ink/ink70.xml"/><Relationship Id="rId149" Type="http://schemas.openxmlformats.org/officeDocument/2006/relationships/image" Target="../media/image76.png"/><Relationship Id="rId5" Type="http://schemas.openxmlformats.org/officeDocument/2006/relationships/image" Target="../media/image4.png"/><Relationship Id="rId90" Type="http://schemas.openxmlformats.org/officeDocument/2006/relationships/customXml" Target="../ink/ink43.xml"/><Relationship Id="rId95" Type="http://schemas.openxmlformats.org/officeDocument/2006/relationships/image" Target="../media/image49.png"/><Relationship Id="rId160" Type="http://schemas.openxmlformats.org/officeDocument/2006/relationships/customXml" Target="../ink/ink78.xml"/><Relationship Id="rId165" Type="http://schemas.openxmlformats.org/officeDocument/2006/relationships/image" Target="../media/image84.png"/><Relationship Id="rId181" Type="http://schemas.openxmlformats.org/officeDocument/2006/relationships/image" Target="../media/image92.png"/><Relationship Id="rId186" Type="http://schemas.openxmlformats.org/officeDocument/2006/relationships/image" Target="../media/image95.png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18" Type="http://schemas.openxmlformats.org/officeDocument/2006/relationships/customXml" Target="../ink/ink57.xml"/><Relationship Id="rId134" Type="http://schemas.openxmlformats.org/officeDocument/2006/relationships/customXml" Target="../ink/ink65.xml"/><Relationship Id="rId139" Type="http://schemas.openxmlformats.org/officeDocument/2006/relationships/image" Target="../media/image71.png"/><Relationship Id="rId80" Type="http://schemas.openxmlformats.org/officeDocument/2006/relationships/customXml" Target="../ink/ink38.xml"/><Relationship Id="rId85" Type="http://schemas.openxmlformats.org/officeDocument/2006/relationships/image" Target="../media/image44.png"/><Relationship Id="rId150" Type="http://schemas.openxmlformats.org/officeDocument/2006/relationships/customXml" Target="../ink/ink73.xml"/><Relationship Id="rId155" Type="http://schemas.openxmlformats.org/officeDocument/2006/relationships/image" Target="../media/image79.png"/><Relationship Id="rId171" Type="http://schemas.openxmlformats.org/officeDocument/2006/relationships/image" Target="../media/image87.png"/><Relationship Id="rId176" Type="http://schemas.openxmlformats.org/officeDocument/2006/relationships/customXml" Target="../ink/ink86.xml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66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45" Type="http://schemas.openxmlformats.org/officeDocument/2006/relationships/image" Target="../media/image74.png"/><Relationship Id="rId161" Type="http://schemas.openxmlformats.org/officeDocument/2006/relationships/image" Target="../media/image82.png"/><Relationship Id="rId166" Type="http://schemas.openxmlformats.org/officeDocument/2006/relationships/customXml" Target="../ink/ink81.xml"/><Relationship Id="rId182" Type="http://schemas.openxmlformats.org/officeDocument/2006/relationships/customXml" Target="../ink/ink89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49" Type="http://schemas.openxmlformats.org/officeDocument/2006/relationships/image" Target="../media/image26.png"/><Relationship Id="rId114" Type="http://schemas.openxmlformats.org/officeDocument/2006/relationships/customXml" Target="../ink/ink55.xml"/><Relationship Id="rId119" Type="http://schemas.openxmlformats.org/officeDocument/2006/relationships/image" Target="../media/image61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34.png"/><Relationship Id="rId81" Type="http://schemas.openxmlformats.org/officeDocument/2006/relationships/image" Target="../media/image42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69.png"/><Relationship Id="rId151" Type="http://schemas.openxmlformats.org/officeDocument/2006/relationships/image" Target="../media/image77.png"/><Relationship Id="rId156" Type="http://schemas.openxmlformats.org/officeDocument/2006/relationships/customXml" Target="../ink/ink76.xml"/><Relationship Id="rId177" Type="http://schemas.openxmlformats.org/officeDocument/2006/relationships/image" Target="../media/image90.png"/><Relationship Id="rId172" Type="http://schemas.openxmlformats.org/officeDocument/2006/relationships/customXml" Target="../ink/ink84.xml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76" Type="http://schemas.openxmlformats.org/officeDocument/2006/relationships/customXml" Target="../ink/ink36.xml"/><Relationship Id="rId97" Type="http://schemas.openxmlformats.org/officeDocument/2006/relationships/image" Target="../media/image50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64.png"/><Relationship Id="rId141" Type="http://schemas.openxmlformats.org/officeDocument/2006/relationships/image" Target="../media/image72.png"/><Relationship Id="rId146" Type="http://schemas.openxmlformats.org/officeDocument/2006/relationships/customXml" Target="../ink/ink71.xml"/><Relationship Id="rId167" Type="http://schemas.openxmlformats.org/officeDocument/2006/relationships/image" Target="../media/image85.png"/><Relationship Id="rId188" Type="http://schemas.openxmlformats.org/officeDocument/2006/relationships/image" Target="../media/image97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4.xml"/><Relationship Id="rId162" Type="http://schemas.openxmlformats.org/officeDocument/2006/relationships/customXml" Target="../ink/ink79.xml"/><Relationship Id="rId183" Type="http://schemas.openxmlformats.org/officeDocument/2006/relationships/image" Target="../media/image93.png"/><Relationship Id="rId2" Type="http://schemas.openxmlformats.org/officeDocument/2006/relationships/image" Target="../media/image1.png"/><Relationship Id="rId29" Type="http://schemas.openxmlformats.org/officeDocument/2006/relationships/image" Target="../media/image16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66" Type="http://schemas.openxmlformats.org/officeDocument/2006/relationships/customXml" Target="../ink/ink31.xml"/><Relationship Id="rId87" Type="http://schemas.openxmlformats.org/officeDocument/2006/relationships/image" Target="../media/image45.png"/><Relationship Id="rId110" Type="http://schemas.openxmlformats.org/officeDocument/2006/relationships/customXml" Target="../ink/ink53.xml"/><Relationship Id="rId115" Type="http://schemas.openxmlformats.org/officeDocument/2006/relationships/image" Target="../media/image59.png"/><Relationship Id="rId131" Type="http://schemas.openxmlformats.org/officeDocument/2006/relationships/image" Target="../media/image67.png"/><Relationship Id="rId136" Type="http://schemas.openxmlformats.org/officeDocument/2006/relationships/customXml" Target="../ink/ink66.xml"/><Relationship Id="rId157" Type="http://schemas.openxmlformats.org/officeDocument/2006/relationships/image" Target="../media/image80.png"/><Relationship Id="rId178" Type="http://schemas.openxmlformats.org/officeDocument/2006/relationships/customXml" Target="../ink/ink87.xml"/><Relationship Id="rId61" Type="http://schemas.openxmlformats.org/officeDocument/2006/relationships/image" Target="../media/image32.png"/><Relationship Id="rId82" Type="http://schemas.openxmlformats.org/officeDocument/2006/relationships/customXml" Target="../ink/ink39.xml"/><Relationship Id="rId152" Type="http://schemas.openxmlformats.org/officeDocument/2006/relationships/customXml" Target="../ink/ink74.xml"/><Relationship Id="rId173" Type="http://schemas.openxmlformats.org/officeDocument/2006/relationships/image" Target="../media/image88.png"/><Relationship Id="rId19" Type="http://schemas.openxmlformats.org/officeDocument/2006/relationships/image" Target="../media/image11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56" Type="http://schemas.openxmlformats.org/officeDocument/2006/relationships/customXml" Target="../ink/ink26.xml"/><Relationship Id="rId77" Type="http://schemas.openxmlformats.org/officeDocument/2006/relationships/image" Target="../media/image40.png"/><Relationship Id="rId100" Type="http://schemas.openxmlformats.org/officeDocument/2006/relationships/customXml" Target="../ink/ink48.xml"/><Relationship Id="rId105" Type="http://schemas.openxmlformats.org/officeDocument/2006/relationships/image" Target="../media/image54.png"/><Relationship Id="rId126" Type="http://schemas.openxmlformats.org/officeDocument/2006/relationships/customXml" Target="../ink/ink61.xml"/><Relationship Id="rId147" Type="http://schemas.openxmlformats.org/officeDocument/2006/relationships/image" Target="../media/image75.png"/><Relationship Id="rId168" Type="http://schemas.openxmlformats.org/officeDocument/2006/relationships/customXml" Target="../ink/ink82.xml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93" Type="http://schemas.openxmlformats.org/officeDocument/2006/relationships/image" Target="../media/image48.png"/><Relationship Id="rId98" Type="http://schemas.openxmlformats.org/officeDocument/2006/relationships/customXml" Target="../ink/ink47.xml"/><Relationship Id="rId121" Type="http://schemas.openxmlformats.org/officeDocument/2006/relationships/image" Target="../media/image62.png"/><Relationship Id="rId142" Type="http://schemas.openxmlformats.org/officeDocument/2006/relationships/customXml" Target="../ink/ink69.xml"/><Relationship Id="rId163" Type="http://schemas.openxmlformats.org/officeDocument/2006/relationships/image" Target="../media/image83.png"/><Relationship Id="rId184" Type="http://schemas.openxmlformats.org/officeDocument/2006/relationships/customXml" Target="../ink/ink90.xml"/><Relationship Id="rId189" Type="http://schemas.openxmlformats.org/officeDocument/2006/relationships/image" Target="../media/image98.png"/><Relationship Id="rId3" Type="http://schemas.openxmlformats.org/officeDocument/2006/relationships/image" Target="../media/image2.svg"/><Relationship Id="rId25" Type="http://schemas.openxmlformats.org/officeDocument/2006/relationships/image" Target="../media/image14.png"/><Relationship Id="rId46" Type="http://schemas.openxmlformats.org/officeDocument/2006/relationships/customXml" Target="../ink/ink21.xml"/><Relationship Id="rId67" Type="http://schemas.openxmlformats.org/officeDocument/2006/relationships/image" Target="../media/image35.png"/><Relationship Id="rId116" Type="http://schemas.openxmlformats.org/officeDocument/2006/relationships/customXml" Target="../ink/ink56.xml"/><Relationship Id="rId137" Type="http://schemas.openxmlformats.org/officeDocument/2006/relationships/image" Target="../media/image70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62" Type="http://schemas.openxmlformats.org/officeDocument/2006/relationships/customXml" Target="../ink/ink29.xml"/><Relationship Id="rId83" Type="http://schemas.openxmlformats.org/officeDocument/2006/relationships/image" Target="../media/image43.png"/><Relationship Id="rId88" Type="http://schemas.openxmlformats.org/officeDocument/2006/relationships/customXml" Target="../ink/ink42.xml"/><Relationship Id="rId111" Type="http://schemas.openxmlformats.org/officeDocument/2006/relationships/image" Target="../media/image57.png"/><Relationship Id="rId132" Type="http://schemas.openxmlformats.org/officeDocument/2006/relationships/customXml" Target="../ink/ink64.xml"/><Relationship Id="rId153" Type="http://schemas.openxmlformats.org/officeDocument/2006/relationships/image" Target="../media/image78.png"/><Relationship Id="rId174" Type="http://schemas.openxmlformats.org/officeDocument/2006/relationships/customXml" Target="../ink/ink85.xml"/><Relationship Id="rId179" Type="http://schemas.openxmlformats.org/officeDocument/2006/relationships/image" Target="../media/image91.png"/><Relationship Id="rId15" Type="http://schemas.openxmlformats.org/officeDocument/2006/relationships/image" Target="../media/image9.png"/><Relationship Id="rId36" Type="http://schemas.openxmlformats.org/officeDocument/2006/relationships/customXml" Target="../ink/ink16.xml"/><Relationship Id="rId57" Type="http://schemas.openxmlformats.org/officeDocument/2006/relationships/image" Target="../media/image30.png"/><Relationship Id="rId106" Type="http://schemas.openxmlformats.org/officeDocument/2006/relationships/customXml" Target="../ink/ink51.xml"/><Relationship Id="rId127" Type="http://schemas.openxmlformats.org/officeDocument/2006/relationships/image" Target="../media/image65.png"/><Relationship Id="rId10" Type="http://schemas.openxmlformats.org/officeDocument/2006/relationships/customXml" Target="../ink/ink3.xml"/><Relationship Id="rId31" Type="http://schemas.openxmlformats.org/officeDocument/2006/relationships/image" Target="../media/image17.png"/><Relationship Id="rId52" Type="http://schemas.openxmlformats.org/officeDocument/2006/relationships/customXml" Target="../ink/ink24.xml"/><Relationship Id="rId73" Type="http://schemas.openxmlformats.org/officeDocument/2006/relationships/image" Target="../media/image38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59.xml"/><Relationship Id="rId143" Type="http://schemas.openxmlformats.org/officeDocument/2006/relationships/image" Target="../media/image73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169" Type="http://schemas.openxmlformats.org/officeDocument/2006/relationships/image" Target="../media/image86.png"/><Relationship Id="rId185" Type="http://schemas.openxmlformats.org/officeDocument/2006/relationships/image" Target="../media/image94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80" Type="http://schemas.openxmlformats.org/officeDocument/2006/relationships/customXml" Target="../ink/ink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hteck 460">
            <a:extLst>
              <a:ext uri="{FF2B5EF4-FFF2-40B4-BE49-F238E27FC236}">
                <a16:creationId xmlns:a16="http://schemas.microsoft.com/office/drawing/2014/main" id="{904868D6-75E5-4434-91A1-479FC2347D5B}"/>
              </a:ext>
            </a:extLst>
          </p:cNvPr>
          <p:cNvSpPr/>
          <p:nvPr/>
        </p:nvSpPr>
        <p:spPr>
          <a:xfrm>
            <a:off x="30250" y="18827162"/>
            <a:ext cx="21323125" cy="11448051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695D79F-0A5E-408C-9EB1-2B3B1F703EC7}"/>
              </a:ext>
            </a:extLst>
          </p:cNvPr>
          <p:cNvGrpSpPr/>
          <p:nvPr/>
        </p:nvGrpSpPr>
        <p:grpSpPr>
          <a:xfrm>
            <a:off x="7561350" y="5632933"/>
            <a:ext cx="8287812" cy="13125140"/>
            <a:chOff x="6036172" y="6758750"/>
            <a:chExt cx="4118342" cy="7724050"/>
          </a:xfrm>
        </p:grpSpPr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98ED8E7C-A5E0-446E-8E16-5B4565ECEB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6940" t="13476" r="57236" b="16824"/>
            <a:stretch/>
          </p:blipFill>
          <p:spPr>
            <a:xfrm>
              <a:off x="6166800" y="7027200"/>
              <a:ext cx="3384000" cy="7455600"/>
            </a:xfrm>
            <a:prstGeom prst="rect">
              <a:avLst/>
            </a:prstGeom>
          </p:spPr>
        </p:pic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2DE8EC0-0792-445D-B691-FD93C6AB52E3}"/>
                </a:ext>
              </a:extLst>
            </p:cNvPr>
            <p:cNvSpPr/>
            <p:nvPr/>
          </p:nvSpPr>
          <p:spPr>
            <a:xfrm>
              <a:off x="6306456" y="6758750"/>
              <a:ext cx="2474688" cy="592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57A9060-BE2E-4FB2-AA2E-9974A79BEC3F}"/>
                </a:ext>
              </a:extLst>
            </p:cNvPr>
            <p:cNvSpPr/>
            <p:nvPr/>
          </p:nvSpPr>
          <p:spPr>
            <a:xfrm>
              <a:off x="8004629" y="7876350"/>
              <a:ext cx="1676799" cy="912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997AC5CB-2039-4F7C-92BE-9ACB5FBA28DB}"/>
                </a:ext>
              </a:extLst>
            </p:cNvPr>
            <p:cNvSpPr/>
            <p:nvPr/>
          </p:nvSpPr>
          <p:spPr>
            <a:xfrm>
              <a:off x="6166799" y="7876350"/>
              <a:ext cx="139657" cy="1393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A1701820-9427-49E4-842A-D0D30AD9344C}"/>
                </a:ext>
              </a:extLst>
            </p:cNvPr>
            <p:cNvSpPr/>
            <p:nvPr/>
          </p:nvSpPr>
          <p:spPr>
            <a:xfrm>
              <a:off x="6166800" y="9704995"/>
              <a:ext cx="698457" cy="1478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AD806D8E-9A88-4841-8A50-456C6C7202A7}"/>
                </a:ext>
              </a:extLst>
            </p:cNvPr>
            <p:cNvSpPr/>
            <p:nvPr/>
          </p:nvSpPr>
          <p:spPr>
            <a:xfrm>
              <a:off x="6036172" y="11382570"/>
              <a:ext cx="698457" cy="1393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193D5456-E5B2-483C-ABD4-FCE104952BD6}"/>
                </a:ext>
              </a:extLst>
            </p:cNvPr>
            <p:cNvSpPr/>
            <p:nvPr/>
          </p:nvSpPr>
          <p:spPr>
            <a:xfrm>
              <a:off x="6881928" y="14129064"/>
              <a:ext cx="1533526" cy="3537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F2390520-EF08-4C29-85DF-056D864B670B}"/>
                </a:ext>
              </a:extLst>
            </p:cNvPr>
            <p:cNvSpPr/>
            <p:nvPr/>
          </p:nvSpPr>
          <p:spPr>
            <a:xfrm>
              <a:off x="9456057" y="9906000"/>
              <a:ext cx="698457" cy="515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DB65EA5A-2DEB-4736-8F91-4972B5C65315}"/>
                </a:ext>
              </a:extLst>
            </p:cNvPr>
            <p:cNvSpPr/>
            <p:nvPr/>
          </p:nvSpPr>
          <p:spPr>
            <a:xfrm rot="395513">
              <a:off x="6180689" y="13385565"/>
              <a:ext cx="1030396" cy="736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Rechteck: diagonal liegende Ecken abgeschnitten 68">
            <a:extLst>
              <a:ext uri="{FF2B5EF4-FFF2-40B4-BE49-F238E27FC236}">
                <a16:creationId xmlns:a16="http://schemas.microsoft.com/office/drawing/2014/main" id="{ADE596FE-A069-418C-9DDA-C2C9FC3DF3C1}"/>
              </a:ext>
            </a:extLst>
          </p:cNvPr>
          <p:cNvSpPr/>
          <p:nvPr/>
        </p:nvSpPr>
        <p:spPr>
          <a:xfrm>
            <a:off x="384854" y="12784801"/>
            <a:ext cx="8708983" cy="4004711"/>
          </a:xfrm>
          <a:prstGeom prst="snip2DiagRect">
            <a:avLst/>
          </a:prstGeom>
          <a:solidFill>
            <a:srgbClr val="FED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A9B6A29-EA71-4C32-BF91-BA04C9F6E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956" y="302188"/>
            <a:ext cx="7491961" cy="262727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DD95460-AF4B-446A-BFB9-F4393B9D911B}"/>
              </a:ext>
            </a:extLst>
          </p:cNvPr>
          <p:cNvSpPr txBox="1"/>
          <p:nvPr/>
        </p:nvSpPr>
        <p:spPr>
          <a:xfrm>
            <a:off x="494013" y="2174124"/>
            <a:ext cx="19041473" cy="305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12" dirty="0"/>
              <a:t>Modellierung eines Flaschenzugsystems in </a:t>
            </a:r>
            <a:r>
              <a:rPr lang="de-DE" sz="9612" dirty="0" err="1"/>
              <a:t>Modelica</a:t>
            </a:r>
            <a:endParaRPr lang="de-DE" sz="9612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431D698-375D-4685-A50B-3A098EB0087F}"/>
              </a:ext>
            </a:extLst>
          </p:cNvPr>
          <p:cNvSpPr txBox="1"/>
          <p:nvPr/>
        </p:nvSpPr>
        <p:spPr>
          <a:xfrm>
            <a:off x="647732" y="12717863"/>
            <a:ext cx="85742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Es soll ein Flaschenzugsystem in </a:t>
            </a:r>
            <a:r>
              <a:rPr lang="de-DE" sz="2400" b="1" dirty="0" err="1"/>
              <a:t>Modelica</a:t>
            </a:r>
            <a:r>
              <a:rPr lang="de-DE" sz="2400" b="1" dirty="0"/>
              <a:t> mit folgenden Randbedingungen modelliert werden:</a:t>
            </a:r>
            <a:br>
              <a:rPr lang="de-DE" sz="2400" b="1" dirty="0"/>
            </a:br>
            <a:r>
              <a:rPr lang="de-DE" sz="2400" b="1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Eigene bidirektionale </a:t>
            </a:r>
            <a:r>
              <a:rPr lang="de-DE" dirty="0" err="1"/>
              <a:t>Connectoren</a:t>
            </a:r>
            <a:r>
              <a:rPr lang="de-DE" dirty="0"/>
              <a:t> verwenden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Anzahl der Rollen </a:t>
            </a:r>
            <a:r>
              <a:rPr lang="de-DE" dirty="0" err="1"/>
              <a:t>muss</a:t>
            </a:r>
            <a:r>
              <a:rPr lang="de-DE" dirty="0"/>
              <a:t> variabel parametrierbar sein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Last am Flaschenzug </a:t>
            </a:r>
            <a:r>
              <a:rPr lang="de-DE" dirty="0" err="1"/>
              <a:t>muss</a:t>
            </a:r>
            <a:r>
              <a:rPr lang="de-DE" dirty="0"/>
              <a:t> variabel parametrierbar sein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Flaschenzug wird von einem einphasigen E-Motor angetrieben, welcher selbst modelliert werden soll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Drehrichtung des Motors ist variabel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Wenn der Motor nicht bestromt wird, bewegt sich das System nicht</a:t>
            </a:r>
            <a:br>
              <a:rPr lang="de-DE" dirty="0"/>
            </a:br>
            <a:endParaRPr lang="de-DE" dirty="0"/>
          </a:p>
          <a:p>
            <a:r>
              <a:rPr lang="de-DE" dirty="0"/>
              <a:t>Hierzu soll eine geeignete Visualisierung modelliert werden. Die Objekte sind sinnvoll zu gliedern und eine geeignete Bibliothek aufzubauen.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B285EE2B-B5F9-40D2-812B-B31C62295B41}"/>
              </a:ext>
            </a:extLst>
          </p:cNvPr>
          <p:cNvGrpSpPr/>
          <p:nvPr/>
        </p:nvGrpSpPr>
        <p:grpSpPr>
          <a:xfrm>
            <a:off x="13582101" y="18990827"/>
            <a:ext cx="7515735" cy="2436659"/>
            <a:chOff x="13837640" y="18058155"/>
            <a:chExt cx="7515735" cy="2436659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DC69C79-C1D8-4816-B657-43C9D76E7F54}"/>
                </a:ext>
              </a:extLst>
            </p:cNvPr>
            <p:cNvSpPr/>
            <p:nvPr/>
          </p:nvSpPr>
          <p:spPr>
            <a:xfrm>
              <a:off x="13837640" y="18058155"/>
              <a:ext cx="7491961" cy="2436659"/>
            </a:xfrm>
            <a:custGeom>
              <a:avLst/>
              <a:gdLst>
                <a:gd name="connsiteX0" fmla="*/ 0 w 21282660"/>
                <a:gd name="connsiteY0" fmla="*/ 1988820 h 22402800"/>
                <a:gd name="connsiteX1" fmla="*/ 2811780 w 21282660"/>
                <a:gd name="connsiteY1" fmla="*/ 0 h 22402800"/>
                <a:gd name="connsiteX2" fmla="*/ 21282660 w 21282660"/>
                <a:gd name="connsiteY2" fmla="*/ 7292340 h 22402800"/>
                <a:gd name="connsiteX3" fmla="*/ 21282660 w 21282660"/>
                <a:gd name="connsiteY3" fmla="*/ 18768060 h 22402800"/>
                <a:gd name="connsiteX4" fmla="*/ 11475720 w 21282660"/>
                <a:gd name="connsiteY4" fmla="*/ 22402800 h 22402800"/>
                <a:gd name="connsiteX5" fmla="*/ 3451860 w 21282660"/>
                <a:gd name="connsiteY5" fmla="*/ 22402800 h 22402800"/>
                <a:gd name="connsiteX6" fmla="*/ 68580 w 21282660"/>
                <a:gd name="connsiteY6" fmla="*/ 19773900 h 22402800"/>
                <a:gd name="connsiteX7" fmla="*/ 0 w 21282660"/>
                <a:gd name="connsiteY7" fmla="*/ 1988820 h 2240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2660" h="22402800">
                  <a:moveTo>
                    <a:pt x="0" y="1988820"/>
                  </a:moveTo>
                  <a:lnTo>
                    <a:pt x="2811780" y="0"/>
                  </a:lnTo>
                  <a:lnTo>
                    <a:pt x="21282660" y="7292340"/>
                  </a:lnTo>
                  <a:lnTo>
                    <a:pt x="21282660" y="18768060"/>
                  </a:lnTo>
                  <a:lnTo>
                    <a:pt x="11475720" y="22402800"/>
                  </a:lnTo>
                  <a:lnTo>
                    <a:pt x="3451860" y="22402800"/>
                  </a:lnTo>
                  <a:lnTo>
                    <a:pt x="68580" y="19773900"/>
                  </a:lnTo>
                  <a:lnTo>
                    <a:pt x="0" y="1988820"/>
                  </a:lnTo>
                  <a:close/>
                </a:path>
              </a:pathLst>
            </a:custGeom>
            <a:solidFill>
              <a:srgbClr val="FDC3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546" tIns="45773" rIns="91546" bIns="457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8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0B99A04-D1BE-4292-BFE5-E3EF4C398440}"/>
                </a:ext>
              </a:extLst>
            </p:cNvPr>
            <p:cNvSpPr txBox="1"/>
            <p:nvPr/>
          </p:nvSpPr>
          <p:spPr>
            <a:xfrm>
              <a:off x="14077265" y="18390280"/>
              <a:ext cx="727611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Einschränkungen: 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dirty="0"/>
                <a:t>Keine vorgefertigten Elemente aus der </a:t>
              </a:r>
              <a:r>
                <a:rPr lang="de-DE" dirty="0" err="1"/>
                <a:t>Modelica</a:t>
              </a:r>
              <a:r>
                <a:rPr lang="de-DE" dirty="0"/>
                <a:t>-Bibliothek verwenden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de-DE" dirty="0"/>
                <a:t>Ausnahmen sind </a:t>
              </a:r>
              <a:r>
                <a:rPr lang="de-DE" dirty="0" err="1"/>
                <a:t>SIunits</a:t>
              </a:r>
              <a:r>
                <a:rPr lang="de-DE" dirty="0"/>
                <a:t> oder </a:t>
              </a:r>
              <a:r>
                <a:rPr lang="de-DE" dirty="0" err="1"/>
                <a:t>Konstantwerte</a:t>
              </a:r>
              <a:r>
                <a:rPr lang="de-DE" dirty="0"/>
                <a:t> </a:t>
              </a:r>
              <a:endParaRPr lang="de-DE" sz="2000" dirty="0"/>
            </a:p>
          </p:txBody>
        </p:sp>
      </p:grp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003A7DA5-5064-48F5-A2F7-933D006C1386}"/>
              </a:ext>
            </a:extLst>
          </p:cNvPr>
          <p:cNvSpPr/>
          <p:nvPr/>
        </p:nvSpPr>
        <p:spPr>
          <a:xfrm>
            <a:off x="7033642" y="21394742"/>
            <a:ext cx="1595438" cy="1390650"/>
          </a:xfrm>
          <a:prstGeom prst="flowChartConnector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Rollen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B189F5B-0C29-495F-ADFE-2507A5181518}"/>
              </a:ext>
            </a:extLst>
          </p:cNvPr>
          <p:cNvCxnSpPr>
            <a:cxnSpLocks/>
            <a:endCxn id="319" idx="1"/>
          </p:cNvCxnSpPr>
          <p:nvPr/>
        </p:nvCxnSpPr>
        <p:spPr>
          <a:xfrm>
            <a:off x="1960271" y="22090067"/>
            <a:ext cx="450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CA590AB-EE9F-4613-95A9-69230BBF8739}"/>
              </a:ext>
            </a:extLst>
          </p:cNvPr>
          <p:cNvCxnSpPr>
            <a:cxnSpLocks/>
            <a:stCxn id="319" idx="3"/>
            <a:endCxn id="23" idx="2"/>
          </p:cNvCxnSpPr>
          <p:nvPr/>
        </p:nvCxnSpPr>
        <p:spPr>
          <a:xfrm>
            <a:off x="6484653" y="22090067"/>
            <a:ext cx="548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B1E6CDA-C056-496B-B151-6531A8AFFC1B}"/>
              </a:ext>
            </a:extLst>
          </p:cNvPr>
          <p:cNvSpPr txBox="1"/>
          <p:nvPr/>
        </p:nvSpPr>
        <p:spPr>
          <a:xfrm>
            <a:off x="386381" y="18812093"/>
            <a:ext cx="5731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Aufbau und Eigenschaften des Systems: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D3FF4E5F-635F-41CF-8358-5EF531C7D0D1}"/>
              </a:ext>
            </a:extLst>
          </p:cNvPr>
          <p:cNvGrpSpPr/>
          <p:nvPr/>
        </p:nvGrpSpPr>
        <p:grpSpPr>
          <a:xfrm>
            <a:off x="7438696" y="18969268"/>
            <a:ext cx="2380767" cy="512470"/>
            <a:chOff x="12096355" y="18011073"/>
            <a:chExt cx="3162695" cy="599477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6DA649F-CFF0-43D4-BE57-4CC462204A67}"/>
                </a:ext>
              </a:extLst>
            </p:cNvPr>
            <p:cNvSpPr/>
            <p:nvPr/>
          </p:nvSpPr>
          <p:spPr>
            <a:xfrm>
              <a:off x="12192000" y="18322298"/>
              <a:ext cx="3067050" cy="288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Decke</a:t>
              </a: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C8151BD4-439F-4BB7-B183-10B7C1D35F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96355" y="18068567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A20905E3-F6B0-4DE0-B3EC-7A5F9AFC92A2}"/>
                </a:ext>
              </a:extLst>
            </p:cNvPr>
            <p:cNvCxnSpPr>
              <a:cxnSpLocks/>
            </p:cNvCxnSpPr>
            <p:nvPr/>
          </p:nvCxnSpPr>
          <p:spPr>
            <a:xfrm>
              <a:off x="12267805" y="18029638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3170139-E536-4DB7-B693-B655BEAFC8FA}"/>
                </a:ext>
              </a:extLst>
            </p:cNvPr>
            <p:cNvCxnSpPr>
              <a:cxnSpLocks/>
            </p:cNvCxnSpPr>
            <p:nvPr/>
          </p:nvCxnSpPr>
          <p:spPr>
            <a:xfrm>
              <a:off x="12478800" y="18024946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FB8F8FE-9FB1-4EBC-B92C-15A2C60A6A89}"/>
                </a:ext>
              </a:extLst>
            </p:cNvPr>
            <p:cNvCxnSpPr>
              <a:cxnSpLocks/>
            </p:cNvCxnSpPr>
            <p:nvPr/>
          </p:nvCxnSpPr>
          <p:spPr>
            <a:xfrm>
              <a:off x="12689795" y="18024946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2834BBD0-A5FB-4158-874C-B9D0F4A3BAD6}"/>
                </a:ext>
              </a:extLst>
            </p:cNvPr>
            <p:cNvCxnSpPr>
              <a:cxnSpLocks/>
            </p:cNvCxnSpPr>
            <p:nvPr/>
          </p:nvCxnSpPr>
          <p:spPr>
            <a:xfrm>
              <a:off x="12938013" y="18035409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E9215B3F-C79C-47C2-B990-E48F05EC5973}"/>
                </a:ext>
              </a:extLst>
            </p:cNvPr>
            <p:cNvCxnSpPr>
              <a:cxnSpLocks/>
            </p:cNvCxnSpPr>
            <p:nvPr/>
          </p:nvCxnSpPr>
          <p:spPr>
            <a:xfrm>
              <a:off x="13149008" y="18035409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5A22AB9-BC63-4674-BE61-F33F7E6CC4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60003" y="18026214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99A05E1-975B-482B-A6EC-CB8B9765A27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5260" y="18024946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132EA9B-3B60-46F6-9209-78694C38D257}"/>
                </a:ext>
              </a:extLst>
            </p:cNvPr>
            <p:cNvCxnSpPr>
              <a:cxnSpLocks/>
            </p:cNvCxnSpPr>
            <p:nvPr/>
          </p:nvCxnSpPr>
          <p:spPr>
            <a:xfrm>
              <a:off x="13770517" y="18013598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01CA800-F336-4F19-AC9E-0D6597DADB91}"/>
                </a:ext>
              </a:extLst>
            </p:cNvPr>
            <p:cNvCxnSpPr>
              <a:cxnSpLocks/>
            </p:cNvCxnSpPr>
            <p:nvPr/>
          </p:nvCxnSpPr>
          <p:spPr>
            <a:xfrm>
              <a:off x="13973261" y="18011073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66BB00E8-782C-4250-9A44-C3070643852F}"/>
                </a:ext>
              </a:extLst>
            </p:cNvPr>
            <p:cNvCxnSpPr>
              <a:cxnSpLocks/>
            </p:cNvCxnSpPr>
            <p:nvPr/>
          </p:nvCxnSpPr>
          <p:spPr>
            <a:xfrm>
              <a:off x="14176005" y="18024946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7A857B4A-B6D8-45C0-BF6D-5A6FB6706918}"/>
                </a:ext>
              </a:extLst>
            </p:cNvPr>
            <p:cNvCxnSpPr>
              <a:cxnSpLocks/>
            </p:cNvCxnSpPr>
            <p:nvPr/>
          </p:nvCxnSpPr>
          <p:spPr>
            <a:xfrm>
              <a:off x="14373164" y="18013598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6FC1EAA0-BC34-4E7D-B140-8C92912A2B2B}"/>
                </a:ext>
              </a:extLst>
            </p:cNvPr>
            <p:cNvCxnSpPr>
              <a:cxnSpLocks/>
            </p:cNvCxnSpPr>
            <p:nvPr/>
          </p:nvCxnSpPr>
          <p:spPr>
            <a:xfrm>
              <a:off x="14575908" y="18015751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40D575B0-6285-403A-ABBE-20E5CCBC2CB2}"/>
                </a:ext>
              </a:extLst>
            </p:cNvPr>
            <p:cNvCxnSpPr>
              <a:cxnSpLocks/>
            </p:cNvCxnSpPr>
            <p:nvPr/>
          </p:nvCxnSpPr>
          <p:spPr>
            <a:xfrm>
              <a:off x="14786750" y="18021771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AEAE0A5E-238E-4E1A-AB1A-236D01F6CA5B}"/>
                </a:ext>
              </a:extLst>
            </p:cNvPr>
            <p:cNvCxnSpPr>
              <a:cxnSpLocks/>
            </p:cNvCxnSpPr>
            <p:nvPr/>
          </p:nvCxnSpPr>
          <p:spPr>
            <a:xfrm>
              <a:off x="14981820" y="18022101"/>
              <a:ext cx="250540" cy="3524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94B2C0FE-240B-4722-BBEE-9483F9470E7A}"/>
              </a:ext>
            </a:extLst>
          </p:cNvPr>
          <p:cNvCxnSpPr>
            <a:stCxn id="41" idx="2"/>
            <a:endCxn id="23" idx="6"/>
          </p:cNvCxnSpPr>
          <p:nvPr/>
        </p:nvCxnSpPr>
        <p:spPr>
          <a:xfrm flipH="1">
            <a:off x="8629080" y="19481738"/>
            <a:ext cx="35999" cy="26083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BFE25D54-9DCE-4226-9AA2-543F6F96F45A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 flipV="1">
            <a:off x="5834744" y="6694547"/>
            <a:ext cx="2693372" cy="2619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5B0F60B6-5A81-48D3-865E-02527098C596}"/>
              </a:ext>
            </a:extLst>
          </p:cNvPr>
          <p:cNvSpPr txBox="1"/>
          <p:nvPr/>
        </p:nvSpPr>
        <p:spPr>
          <a:xfrm>
            <a:off x="631828" y="6070896"/>
            <a:ext cx="410961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Decke: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  <a:p>
            <a:endParaRPr lang="de-DE" sz="3200" b="1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D24446F0-4856-4BC3-95E7-9523A33A3452}"/>
              </a:ext>
            </a:extLst>
          </p:cNvPr>
          <p:cNvSpPr txBox="1"/>
          <p:nvPr/>
        </p:nvSpPr>
        <p:spPr>
          <a:xfrm>
            <a:off x="724226" y="7885048"/>
            <a:ext cx="5419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Rolle (fest):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Trägheitsmoment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754C09D9-A29B-450E-A2CC-B6EB0E7433AE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 flipV="1">
            <a:off x="5913740" y="8543350"/>
            <a:ext cx="4149806" cy="59812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74A4CC32-E749-410C-824A-46900B95F230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11251248" y="14640882"/>
            <a:ext cx="2721392" cy="5116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23212A8D-55B8-4C48-AB9E-8E513D793476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11229233" y="16967274"/>
            <a:ext cx="3917136" cy="71307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>
            <a:extLst>
              <a:ext uri="{FF2B5EF4-FFF2-40B4-BE49-F238E27FC236}">
                <a16:creationId xmlns:a16="http://schemas.microsoft.com/office/drawing/2014/main" id="{E55695FD-A085-4202-9F58-01DC61BDCDD1}"/>
              </a:ext>
            </a:extLst>
          </p:cNvPr>
          <p:cNvSpPr/>
          <p:nvPr/>
        </p:nvSpPr>
        <p:spPr>
          <a:xfrm>
            <a:off x="494014" y="6009480"/>
            <a:ext cx="5340730" cy="137013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D7FEE2E-B05E-4E41-8948-E798604897C1}"/>
              </a:ext>
            </a:extLst>
          </p:cNvPr>
          <p:cNvGrpSpPr/>
          <p:nvPr/>
        </p:nvGrpSpPr>
        <p:grpSpPr>
          <a:xfrm>
            <a:off x="15146369" y="16988252"/>
            <a:ext cx="6333365" cy="1384192"/>
            <a:chOff x="14006472" y="14813822"/>
            <a:chExt cx="6333365" cy="2784990"/>
          </a:xfrm>
        </p:grpSpPr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10C1058-212A-430E-A4C1-70498B6C34C7}"/>
                </a:ext>
              </a:extLst>
            </p:cNvPr>
            <p:cNvSpPr txBox="1"/>
            <p:nvPr/>
          </p:nvSpPr>
          <p:spPr>
            <a:xfrm>
              <a:off x="14075826" y="14847038"/>
              <a:ext cx="6264011" cy="167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Masse:</a:t>
              </a:r>
              <a:endParaRPr lang="de-DE" sz="3200" b="1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X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Z</a:t>
              </a: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20032A2E-F06F-4D61-8F51-A1793EA8CC2C}"/>
                </a:ext>
              </a:extLst>
            </p:cNvPr>
            <p:cNvSpPr/>
            <p:nvPr/>
          </p:nvSpPr>
          <p:spPr>
            <a:xfrm>
              <a:off x="14006472" y="14813822"/>
              <a:ext cx="6006769" cy="278499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1B84B0FB-05B0-43FF-8E95-C9702BE17C02}"/>
              </a:ext>
            </a:extLst>
          </p:cNvPr>
          <p:cNvGrpSpPr/>
          <p:nvPr/>
        </p:nvGrpSpPr>
        <p:grpSpPr>
          <a:xfrm>
            <a:off x="13972640" y="14334996"/>
            <a:ext cx="8212445" cy="1635010"/>
            <a:chOff x="14333068" y="10410198"/>
            <a:chExt cx="6830590" cy="2721036"/>
          </a:xfrm>
        </p:grpSpPr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078F860A-EAC1-44F6-93CA-3F1632DD69B1}"/>
                </a:ext>
              </a:extLst>
            </p:cNvPr>
            <p:cNvSpPr txBox="1"/>
            <p:nvPr/>
          </p:nvSpPr>
          <p:spPr>
            <a:xfrm>
              <a:off x="14484747" y="10410198"/>
              <a:ext cx="6678911" cy="1878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Rolle (lose):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X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Z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C</a:t>
              </a: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B7F155FA-7C08-4E63-AB66-86540074E1EB}"/>
                </a:ext>
              </a:extLst>
            </p:cNvPr>
            <p:cNvSpPr/>
            <p:nvPr/>
          </p:nvSpPr>
          <p:spPr>
            <a:xfrm>
              <a:off x="14333068" y="10410198"/>
              <a:ext cx="6006769" cy="272103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8" name="Rechteck 117">
            <a:extLst>
              <a:ext uri="{FF2B5EF4-FFF2-40B4-BE49-F238E27FC236}">
                <a16:creationId xmlns:a16="http://schemas.microsoft.com/office/drawing/2014/main" id="{8BC7A048-0E5E-4861-A8F7-FC2F3541EF32}"/>
              </a:ext>
            </a:extLst>
          </p:cNvPr>
          <p:cNvSpPr/>
          <p:nvPr/>
        </p:nvSpPr>
        <p:spPr>
          <a:xfrm>
            <a:off x="494014" y="7880523"/>
            <a:ext cx="5419726" cy="13256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A2F85DF-7818-4395-AD17-17BC8D8742C6}"/>
              </a:ext>
            </a:extLst>
          </p:cNvPr>
          <p:cNvSpPr txBox="1"/>
          <p:nvPr/>
        </p:nvSpPr>
        <p:spPr>
          <a:xfrm>
            <a:off x="724226" y="10298199"/>
            <a:ext cx="5419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Seil:</a:t>
            </a:r>
            <a:endParaRPr lang="de-DE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Länge begrenzt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Seildehnung wird vernachlässigt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BDEDFD3-8AD3-4481-92B0-E9CABC86F6D0}"/>
              </a:ext>
            </a:extLst>
          </p:cNvPr>
          <p:cNvSpPr/>
          <p:nvPr/>
        </p:nvSpPr>
        <p:spPr>
          <a:xfrm>
            <a:off x="494014" y="10301860"/>
            <a:ext cx="5419726" cy="112918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6237EC02-CD2D-4CCF-8D61-19957EC2A1DA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 flipV="1">
            <a:off x="5913740" y="10866454"/>
            <a:ext cx="3623454" cy="170251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>
            <a:extLst>
              <a:ext uri="{FF2B5EF4-FFF2-40B4-BE49-F238E27FC236}">
                <a16:creationId xmlns:a16="http://schemas.microsoft.com/office/drawing/2014/main" id="{2620EDC8-2997-41B7-9F51-04A989E06BEB}"/>
              </a:ext>
            </a:extLst>
          </p:cNvPr>
          <p:cNvSpPr/>
          <p:nvPr/>
        </p:nvSpPr>
        <p:spPr>
          <a:xfrm>
            <a:off x="13494140" y="9896815"/>
            <a:ext cx="2180830" cy="92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25CD0A4E-9653-466E-B992-45F403834B2D}"/>
              </a:ext>
            </a:extLst>
          </p:cNvPr>
          <p:cNvGrpSpPr/>
          <p:nvPr/>
        </p:nvGrpSpPr>
        <p:grpSpPr>
          <a:xfrm>
            <a:off x="12024919" y="7832823"/>
            <a:ext cx="3843509" cy="2566726"/>
            <a:chOff x="12024919" y="7192743"/>
            <a:chExt cx="3843509" cy="2566726"/>
          </a:xfrm>
        </p:grpSpPr>
        <p:grpSp>
          <p:nvGrpSpPr>
            <p:cNvPr id="294" name="Gruppieren 293">
              <a:extLst>
                <a:ext uri="{FF2B5EF4-FFF2-40B4-BE49-F238E27FC236}">
                  <a16:creationId xmlns:a16="http://schemas.microsoft.com/office/drawing/2014/main" id="{EA4C0A2E-064D-43E9-AA77-F2137206B9CF}"/>
                </a:ext>
              </a:extLst>
            </p:cNvPr>
            <p:cNvGrpSpPr/>
            <p:nvPr/>
          </p:nvGrpSpPr>
          <p:grpSpPr>
            <a:xfrm>
              <a:off x="12024919" y="7192743"/>
              <a:ext cx="3843509" cy="1872537"/>
              <a:chOff x="12611448" y="7315370"/>
              <a:chExt cx="3843509" cy="1872537"/>
            </a:xfrm>
          </p:grpSpPr>
          <p:pic>
            <p:nvPicPr>
              <p:cNvPr id="139" name="Grafik 138">
                <a:extLst>
                  <a:ext uri="{FF2B5EF4-FFF2-40B4-BE49-F238E27FC236}">
                    <a16:creationId xmlns:a16="http://schemas.microsoft.com/office/drawing/2014/main" id="{CE5F84E3-903C-42FE-8905-D9A85E81D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2611448" y="7315370"/>
                <a:ext cx="3843509" cy="1872537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6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8DC7C776-E1E5-486B-B7B2-D488DC9CF618}"/>
                      </a:ext>
                    </a:extLst>
                  </p14:cNvPr>
                  <p14:cNvContentPartPr/>
                  <p14:nvPr/>
                </p14:nvContentPartPr>
                <p14:xfrm>
                  <a:off x="14053830" y="8238990"/>
                  <a:ext cx="360" cy="360"/>
                </p14:xfrm>
              </p:contentPart>
            </mc:Choice>
            <mc:Fallback>
              <p:pic>
                <p:nvPicPr>
                  <p:cNvPr id="156" name="Freihand 155">
                    <a:extLst>
                      <a:ext uri="{FF2B5EF4-FFF2-40B4-BE49-F238E27FC236}">
                        <a16:creationId xmlns:a16="http://schemas.microsoft.com/office/drawing/2014/main" id="{8DC7C776-E1E5-486B-B7B2-D488DC9CF61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4035830" y="813099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71" name="Freihand 170">
                    <a:extLst>
                      <a:ext uri="{FF2B5EF4-FFF2-40B4-BE49-F238E27FC236}">
                        <a16:creationId xmlns:a16="http://schemas.microsoft.com/office/drawing/2014/main" id="{84C94102-B060-42E4-9F4E-024C86EDBC56}"/>
                      </a:ext>
                    </a:extLst>
                  </p14:cNvPr>
                  <p14:cNvContentPartPr/>
                  <p14:nvPr/>
                </p14:nvContentPartPr>
                <p14:xfrm>
                  <a:off x="13870800" y="7704720"/>
                  <a:ext cx="46440" cy="580320"/>
                </p14:xfrm>
              </p:contentPart>
            </mc:Choice>
            <mc:Fallback>
              <p:pic>
                <p:nvPicPr>
                  <p:cNvPr id="171" name="Freihand 170">
                    <a:extLst>
                      <a:ext uri="{FF2B5EF4-FFF2-40B4-BE49-F238E27FC236}">
                        <a16:creationId xmlns:a16="http://schemas.microsoft.com/office/drawing/2014/main" id="{84C94102-B060-42E4-9F4E-024C86EDBC5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3835160" y="7668720"/>
                    <a:ext cx="118080" cy="65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72" name="Freihand 171">
                    <a:extLst>
                      <a:ext uri="{FF2B5EF4-FFF2-40B4-BE49-F238E27FC236}">
                        <a16:creationId xmlns:a16="http://schemas.microsoft.com/office/drawing/2014/main" id="{8C033D2B-F94A-4545-A96D-2F33A068A602}"/>
                      </a:ext>
                    </a:extLst>
                  </p14:cNvPr>
                  <p14:cNvContentPartPr/>
                  <p14:nvPr/>
                </p14:nvContentPartPr>
                <p14:xfrm>
                  <a:off x="13818960" y="7706520"/>
                  <a:ext cx="47160" cy="583560"/>
                </p14:xfrm>
              </p:contentPart>
            </mc:Choice>
            <mc:Fallback>
              <p:pic>
                <p:nvPicPr>
                  <p:cNvPr id="172" name="Freihand 171">
                    <a:extLst>
                      <a:ext uri="{FF2B5EF4-FFF2-40B4-BE49-F238E27FC236}">
                        <a16:creationId xmlns:a16="http://schemas.microsoft.com/office/drawing/2014/main" id="{8C033D2B-F94A-4545-A96D-2F33A068A60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3782960" y="7670520"/>
                    <a:ext cx="118800" cy="65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77" name="Freihand 176">
                    <a:extLst>
                      <a:ext uri="{FF2B5EF4-FFF2-40B4-BE49-F238E27FC236}">
                        <a16:creationId xmlns:a16="http://schemas.microsoft.com/office/drawing/2014/main" id="{0CCC6490-A896-4863-94F7-559DDFE109D3}"/>
                      </a:ext>
                    </a:extLst>
                  </p14:cNvPr>
                  <p14:cNvContentPartPr/>
                  <p14:nvPr/>
                </p14:nvContentPartPr>
                <p14:xfrm>
                  <a:off x="13655160" y="7711200"/>
                  <a:ext cx="42840" cy="581760"/>
                </p14:xfrm>
              </p:contentPart>
            </mc:Choice>
            <mc:Fallback>
              <p:pic>
                <p:nvPicPr>
                  <p:cNvPr id="177" name="Freihand 176">
                    <a:extLst>
                      <a:ext uri="{FF2B5EF4-FFF2-40B4-BE49-F238E27FC236}">
                        <a16:creationId xmlns:a16="http://schemas.microsoft.com/office/drawing/2014/main" id="{0CCC6490-A896-4863-94F7-559DDFE109D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3619160" y="7675560"/>
                    <a:ext cx="114480" cy="65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83" name="Freihand 182">
                    <a:extLst>
                      <a:ext uri="{FF2B5EF4-FFF2-40B4-BE49-F238E27FC236}">
                        <a16:creationId xmlns:a16="http://schemas.microsoft.com/office/drawing/2014/main" id="{89B7A014-CE94-4B50-A44E-A59CE7714C25}"/>
                      </a:ext>
                    </a:extLst>
                  </p14:cNvPr>
                  <p14:cNvContentPartPr/>
                  <p14:nvPr/>
                </p14:nvContentPartPr>
                <p14:xfrm>
                  <a:off x="13492800" y="7703640"/>
                  <a:ext cx="54360" cy="583560"/>
                </p14:xfrm>
              </p:contentPart>
            </mc:Choice>
            <mc:Fallback>
              <p:pic>
                <p:nvPicPr>
                  <p:cNvPr id="183" name="Freihand 182">
                    <a:extLst>
                      <a:ext uri="{FF2B5EF4-FFF2-40B4-BE49-F238E27FC236}">
                        <a16:creationId xmlns:a16="http://schemas.microsoft.com/office/drawing/2014/main" id="{89B7A014-CE94-4B50-A44E-A59CE7714C25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3456800" y="7667640"/>
                    <a:ext cx="126000" cy="6552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92" name="Gruppieren 191">
                <a:extLst>
                  <a:ext uri="{FF2B5EF4-FFF2-40B4-BE49-F238E27FC236}">
                    <a16:creationId xmlns:a16="http://schemas.microsoft.com/office/drawing/2014/main" id="{75E1F37B-561F-45DC-A3B6-A9E1D5F09013}"/>
                  </a:ext>
                </a:extLst>
              </p:cNvPr>
              <p:cNvGrpSpPr/>
              <p:nvPr/>
            </p:nvGrpSpPr>
            <p:grpSpPr>
              <a:xfrm>
                <a:off x="13470120" y="7697910"/>
                <a:ext cx="605310" cy="593610"/>
                <a:chOff x="13470120" y="7697910"/>
                <a:chExt cx="605310" cy="59361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159" name="Freihand 158">
                      <a:extLst>
                        <a:ext uri="{FF2B5EF4-FFF2-40B4-BE49-F238E27FC236}">
                          <a16:creationId xmlns:a16="http://schemas.microsoft.com/office/drawing/2014/main" id="{602A2177-99A1-4417-AF98-FA55C96291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011350" y="7706910"/>
                    <a:ext cx="64080" cy="117360"/>
                  </p14:xfrm>
                </p:contentPart>
              </mc:Choice>
              <mc:Fallback>
                <p:pic>
                  <p:nvPicPr>
                    <p:cNvPr id="159" name="Freihand 158">
                      <a:extLst>
                        <a:ext uri="{FF2B5EF4-FFF2-40B4-BE49-F238E27FC236}">
                          <a16:creationId xmlns:a16="http://schemas.microsoft.com/office/drawing/2014/main" id="{602A2177-99A1-4417-AF98-FA55C96291A4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13975350" y="7671270"/>
                      <a:ext cx="135720" cy="18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160" name="Freihand 159">
                      <a:extLst>
                        <a:ext uri="{FF2B5EF4-FFF2-40B4-BE49-F238E27FC236}">
                          <a16:creationId xmlns:a16="http://schemas.microsoft.com/office/drawing/2014/main" id="{FAFD5786-CFBF-48C9-89EF-8625F05BB0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017110" y="7723110"/>
                    <a:ext cx="9000" cy="71640"/>
                  </p14:xfrm>
                </p:contentPart>
              </mc:Choice>
              <mc:Fallback>
                <p:pic>
                  <p:nvPicPr>
                    <p:cNvPr id="160" name="Freihand 159">
                      <a:extLst>
                        <a:ext uri="{FF2B5EF4-FFF2-40B4-BE49-F238E27FC236}">
                          <a16:creationId xmlns:a16="http://schemas.microsoft.com/office/drawing/2014/main" id="{FAFD5786-CFBF-48C9-89EF-8625F05BB0CD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13981470" y="7687110"/>
                      <a:ext cx="80640" cy="14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">
                  <p14:nvContentPartPr>
                    <p14:cNvPr id="162" name="Freihand 161">
                      <a:extLst>
                        <a:ext uri="{FF2B5EF4-FFF2-40B4-BE49-F238E27FC236}">
                          <a16:creationId xmlns:a16="http://schemas.microsoft.com/office/drawing/2014/main" id="{1DBFFE4E-B23F-4FD5-ABA1-5616DA22E0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86870" y="7710870"/>
                    <a:ext cx="24840" cy="153720"/>
                  </p14:xfrm>
                </p:contentPart>
              </mc:Choice>
              <mc:Fallback>
                <p:pic>
                  <p:nvPicPr>
                    <p:cNvPr id="162" name="Freihand 161">
                      <a:extLst>
                        <a:ext uri="{FF2B5EF4-FFF2-40B4-BE49-F238E27FC236}">
                          <a16:creationId xmlns:a16="http://schemas.microsoft.com/office/drawing/2014/main" id="{1DBFFE4E-B23F-4FD5-ABA1-5616DA22E0B4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13951230" y="7675230"/>
                      <a:ext cx="96480" cy="22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">
                  <p14:nvContentPartPr>
                    <p14:cNvPr id="163" name="Freihand 162">
                      <a:extLst>
                        <a:ext uri="{FF2B5EF4-FFF2-40B4-BE49-F238E27FC236}">
                          <a16:creationId xmlns:a16="http://schemas.microsoft.com/office/drawing/2014/main" id="{67AF5282-23D2-446E-91D2-458A4B71DD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001630" y="7697910"/>
                    <a:ext cx="12240" cy="124560"/>
                  </p14:xfrm>
                </p:contentPart>
              </mc:Choice>
              <mc:Fallback>
                <p:pic>
                  <p:nvPicPr>
                    <p:cNvPr id="163" name="Freihand 162">
                      <a:extLst>
                        <a:ext uri="{FF2B5EF4-FFF2-40B4-BE49-F238E27FC236}">
                          <a16:creationId xmlns:a16="http://schemas.microsoft.com/office/drawing/2014/main" id="{67AF5282-23D2-446E-91D2-458A4B71DD87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13965990" y="7662270"/>
                      <a:ext cx="83880" cy="19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">
                  <p14:nvContentPartPr>
                    <p14:cNvPr id="164" name="Freihand 163">
                      <a:extLst>
                        <a:ext uri="{FF2B5EF4-FFF2-40B4-BE49-F238E27FC236}">
                          <a16:creationId xmlns:a16="http://schemas.microsoft.com/office/drawing/2014/main" id="{E94476BD-C32B-4270-8B4B-B906F0EBB2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19910" y="7705110"/>
                    <a:ext cx="59040" cy="195840"/>
                  </p14:xfrm>
                </p:contentPart>
              </mc:Choice>
              <mc:Fallback>
                <p:pic>
                  <p:nvPicPr>
                    <p:cNvPr id="164" name="Freihand 163">
                      <a:extLst>
                        <a:ext uri="{FF2B5EF4-FFF2-40B4-BE49-F238E27FC236}">
                          <a16:creationId xmlns:a16="http://schemas.microsoft.com/office/drawing/2014/main" id="{E94476BD-C32B-4270-8B4B-B906F0EBB212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13884270" y="7669110"/>
                      <a:ext cx="130680" cy="26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">
                  <p14:nvContentPartPr>
                    <p14:cNvPr id="165" name="Freihand 164">
                      <a:extLst>
                        <a:ext uri="{FF2B5EF4-FFF2-40B4-BE49-F238E27FC236}">
                          <a16:creationId xmlns:a16="http://schemas.microsoft.com/office/drawing/2014/main" id="{C6EAD1AE-5824-49EA-A593-037913D2BAB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44390" y="7760550"/>
                    <a:ext cx="10800" cy="180000"/>
                  </p14:xfrm>
                </p:contentPart>
              </mc:Choice>
              <mc:Fallback>
                <p:pic>
                  <p:nvPicPr>
                    <p:cNvPr id="165" name="Freihand 164">
                      <a:extLst>
                        <a:ext uri="{FF2B5EF4-FFF2-40B4-BE49-F238E27FC236}">
                          <a16:creationId xmlns:a16="http://schemas.microsoft.com/office/drawing/2014/main" id="{C6EAD1AE-5824-49EA-A593-037913D2BAB5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13908750" y="7724910"/>
                      <a:ext cx="82440" cy="25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">
                  <p14:nvContentPartPr>
                    <p14:cNvPr id="166" name="Freihand 165">
                      <a:extLst>
                        <a:ext uri="{FF2B5EF4-FFF2-40B4-BE49-F238E27FC236}">
                          <a16:creationId xmlns:a16="http://schemas.microsoft.com/office/drawing/2014/main" id="{ACD40EC4-6601-47EA-B679-A00935448D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60590" y="7825710"/>
                    <a:ext cx="3240" cy="190080"/>
                  </p14:xfrm>
                </p:contentPart>
              </mc:Choice>
              <mc:Fallback>
                <p:pic>
                  <p:nvPicPr>
                    <p:cNvPr id="166" name="Freihand 165">
                      <a:extLst>
                        <a:ext uri="{FF2B5EF4-FFF2-40B4-BE49-F238E27FC236}">
                          <a16:creationId xmlns:a16="http://schemas.microsoft.com/office/drawing/2014/main" id="{ACD40EC4-6601-47EA-B679-A00935448D3A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13924590" y="7790070"/>
                      <a:ext cx="74880" cy="26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">
                  <p14:nvContentPartPr>
                    <p14:cNvPr id="168" name="Freihand 167">
                      <a:extLst>
                        <a:ext uri="{FF2B5EF4-FFF2-40B4-BE49-F238E27FC236}">
                          <a16:creationId xmlns:a16="http://schemas.microsoft.com/office/drawing/2014/main" id="{BD9CB3DB-EE90-48BC-A0F2-434549CDA6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42800" y="7709760"/>
                    <a:ext cx="31320" cy="112680"/>
                  </p14:xfrm>
                </p:contentPart>
              </mc:Choice>
              <mc:Fallback>
                <p:pic>
                  <p:nvPicPr>
                    <p:cNvPr id="168" name="Freihand 167">
                      <a:extLst>
                        <a:ext uri="{FF2B5EF4-FFF2-40B4-BE49-F238E27FC236}">
                          <a16:creationId xmlns:a16="http://schemas.microsoft.com/office/drawing/2014/main" id="{BD9CB3DB-EE90-48BC-A0F2-434549CDA67E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13906800" y="7674120"/>
                      <a:ext cx="102960" cy="184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">
                  <p14:nvContentPartPr>
                    <p14:cNvPr id="169" name="Freihand 168">
                      <a:extLst>
                        <a:ext uri="{FF2B5EF4-FFF2-40B4-BE49-F238E27FC236}">
                          <a16:creationId xmlns:a16="http://schemas.microsoft.com/office/drawing/2014/main" id="{810A7869-E92F-4EA0-A888-E6AED837DB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27680" y="7774200"/>
                    <a:ext cx="44640" cy="511920"/>
                  </p14:xfrm>
                </p:contentPart>
              </mc:Choice>
              <mc:Fallback>
                <p:pic>
                  <p:nvPicPr>
                    <p:cNvPr id="169" name="Freihand 168">
                      <a:extLst>
                        <a:ext uri="{FF2B5EF4-FFF2-40B4-BE49-F238E27FC236}">
                          <a16:creationId xmlns:a16="http://schemas.microsoft.com/office/drawing/2014/main" id="{810A7869-E92F-4EA0-A888-E6AED837DB6D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13891680" y="7738560"/>
                      <a:ext cx="116280" cy="58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">
                  <p14:nvContentPartPr>
                    <p14:cNvPr id="175" name="Freihand 174">
                      <a:extLst>
                        <a:ext uri="{FF2B5EF4-FFF2-40B4-BE49-F238E27FC236}">
                          <a16:creationId xmlns:a16="http://schemas.microsoft.com/office/drawing/2014/main" id="{AC5DBE33-34DC-4D82-A22C-EA69DA6166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764240" y="7705080"/>
                    <a:ext cx="52560" cy="575280"/>
                  </p14:xfrm>
                </p:contentPart>
              </mc:Choice>
              <mc:Fallback>
                <p:pic>
                  <p:nvPicPr>
                    <p:cNvPr id="175" name="Freihand 174">
                      <a:extLst>
                        <a:ext uri="{FF2B5EF4-FFF2-40B4-BE49-F238E27FC236}">
                          <a16:creationId xmlns:a16="http://schemas.microsoft.com/office/drawing/2014/main" id="{AC5DBE33-34DC-4D82-A22C-EA69DA6166AC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13728240" y="7669080"/>
                      <a:ext cx="124200" cy="64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">
                  <p14:nvContentPartPr>
                    <p14:cNvPr id="176" name="Freihand 175">
                      <a:extLst>
                        <a:ext uri="{FF2B5EF4-FFF2-40B4-BE49-F238E27FC236}">
                          <a16:creationId xmlns:a16="http://schemas.microsoft.com/office/drawing/2014/main" id="{0F22D09D-CD0B-459C-8305-82E41A75CD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712040" y="7710480"/>
                    <a:ext cx="50400" cy="574560"/>
                  </p14:xfrm>
                </p:contentPart>
              </mc:Choice>
              <mc:Fallback>
                <p:pic>
                  <p:nvPicPr>
                    <p:cNvPr id="176" name="Freihand 175">
                      <a:extLst>
                        <a:ext uri="{FF2B5EF4-FFF2-40B4-BE49-F238E27FC236}">
                          <a16:creationId xmlns:a16="http://schemas.microsoft.com/office/drawing/2014/main" id="{0F22D09D-CD0B-459C-8305-82E41A75CD8C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13676400" y="7674480"/>
                      <a:ext cx="122040" cy="64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">
                  <p14:nvContentPartPr>
                    <p14:cNvPr id="178" name="Freihand 177">
                      <a:extLst>
                        <a:ext uri="{FF2B5EF4-FFF2-40B4-BE49-F238E27FC236}">
                          <a16:creationId xmlns:a16="http://schemas.microsoft.com/office/drawing/2014/main" id="{69699188-2C70-4930-93B3-E02B85B1C8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95760" y="7706160"/>
                    <a:ext cx="55800" cy="584640"/>
                  </p14:xfrm>
                </p:contentPart>
              </mc:Choice>
              <mc:Fallback>
                <p:pic>
                  <p:nvPicPr>
                    <p:cNvPr id="178" name="Freihand 177">
                      <a:extLst>
                        <a:ext uri="{FF2B5EF4-FFF2-40B4-BE49-F238E27FC236}">
                          <a16:creationId xmlns:a16="http://schemas.microsoft.com/office/drawing/2014/main" id="{69699188-2C70-4930-93B3-E02B85B1C8B3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13559760" y="7670520"/>
                      <a:ext cx="127440" cy="65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">
                  <p14:nvContentPartPr>
                    <p14:cNvPr id="181" name="Freihand 180">
                      <a:extLst>
                        <a:ext uri="{FF2B5EF4-FFF2-40B4-BE49-F238E27FC236}">
                          <a16:creationId xmlns:a16="http://schemas.microsoft.com/office/drawing/2014/main" id="{EA05D5AA-AE58-4842-9096-167F688DA3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39960" y="7704360"/>
                    <a:ext cx="61920" cy="587160"/>
                  </p14:xfrm>
                </p:contentPart>
              </mc:Choice>
              <mc:Fallback>
                <p:pic>
                  <p:nvPicPr>
                    <p:cNvPr id="181" name="Freihand 180">
                      <a:extLst>
                        <a:ext uri="{FF2B5EF4-FFF2-40B4-BE49-F238E27FC236}">
                          <a16:creationId xmlns:a16="http://schemas.microsoft.com/office/drawing/2014/main" id="{EA05D5AA-AE58-4842-9096-167F688DA31B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13503960" y="7668720"/>
                      <a:ext cx="133560" cy="658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">
                  <p14:nvContentPartPr>
                    <p14:cNvPr id="185" name="Freihand 184">
                      <a:extLst>
                        <a:ext uri="{FF2B5EF4-FFF2-40B4-BE49-F238E27FC236}">
                          <a16:creationId xmlns:a16="http://schemas.microsoft.com/office/drawing/2014/main" id="{FE04743B-AE07-4D22-9A79-CFD0554E93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470120" y="7715160"/>
                    <a:ext cx="26280" cy="558360"/>
                  </p14:xfrm>
                </p:contentPart>
              </mc:Choice>
              <mc:Fallback>
                <p:pic>
                  <p:nvPicPr>
                    <p:cNvPr id="185" name="Freihand 184">
                      <a:extLst>
                        <a:ext uri="{FF2B5EF4-FFF2-40B4-BE49-F238E27FC236}">
                          <a16:creationId xmlns:a16="http://schemas.microsoft.com/office/drawing/2014/main" id="{FE04743B-AE07-4D22-9A79-CFD0554E9371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13434120" y="7679520"/>
                      <a:ext cx="97920" cy="63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">
                  <p14:nvContentPartPr>
                    <p14:cNvPr id="187" name="Freihand 186">
                      <a:extLst>
                        <a:ext uri="{FF2B5EF4-FFF2-40B4-BE49-F238E27FC236}">
                          <a16:creationId xmlns:a16="http://schemas.microsoft.com/office/drawing/2014/main" id="{8B6FB4C1-F625-41AF-A411-07D5B99135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689720" y="7738200"/>
                    <a:ext cx="37080" cy="470160"/>
                  </p14:xfrm>
                </p:contentPart>
              </mc:Choice>
              <mc:Fallback>
                <p:pic>
                  <p:nvPicPr>
                    <p:cNvPr id="187" name="Freihand 186">
                      <a:extLst>
                        <a:ext uri="{FF2B5EF4-FFF2-40B4-BE49-F238E27FC236}">
                          <a16:creationId xmlns:a16="http://schemas.microsoft.com/office/drawing/2014/main" id="{8B6FB4C1-F625-41AF-A411-07D5B9913551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3653720" y="7702560"/>
                      <a:ext cx="108720" cy="54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6">
                  <p14:nvContentPartPr>
                    <p14:cNvPr id="188" name="Freihand 187">
                      <a:extLst>
                        <a:ext uri="{FF2B5EF4-FFF2-40B4-BE49-F238E27FC236}">
                          <a16:creationId xmlns:a16="http://schemas.microsoft.com/office/drawing/2014/main" id="{335229F1-1F14-4EFD-8DA3-B8DE9303E6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36360" y="7762680"/>
                    <a:ext cx="25200" cy="366480"/>
                  </p14:xfrm>
                </p:contentPart>
              </mc:Choice>
              <mc:Fallback>
                <p:pic>
                  <p:nvPicPr>
                    <p:cNvPr id="188" name="Freihand 187">
                      <a:extLst>
                        <a:ext uri="{FF2B5EF4-FFF2-40B4-BE49-F238E27FC236}">
                          <a16:creationId xmlns:a16="http://schemas.microsoft.com/office/drawing/2014/main" id="{335229F1-1F14-4EFD-8DA3-B8DE9303E62A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13500720" y="7726680"/>
                      <a:ext cx="96840" cy="43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8">
                  <p14:nvContentPartPr>
                    <p14:cNvPr id="189" name="Freihand 188">
                      <a:extLst>
                        <a:ext uri="{FF2B5EF4-FFF2-40B4-BE49-F238E27FC236}">
                          <a16:creationId xmlns:a16="http://schemas.microsoft.com/office/drawing/2014/main" id="{4A3231C3-4A3B-4D19-B7E7-6AC93D1CF7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00720" y="7777800"/>
                    <a:ext cx="19080" cy="398880"/>
                  </p14:xfrm>
                </p:contentPart>
              </mc:Choice>
              <mc:Fallback>
                <p:pic>
                  <p:nvPicPr>
                    <p:cNvPr id="189" name="Freihand 188">
                      <a:extLst>
                        <a:ext uri="{FF2B5EF4-FFF2-40B4-BE49-F238E27FC236}">
                          <a16:creationId xmlns:a16="http://schemas.microsoft.com/office/drawing/2014/main" id="{4A3231C3-4A3B-4D19-B7E7-6AC93D1CF7F4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13465080" y="7741800"/>
                      <a:ext cx="90720" cy="47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0">
                  <p14:nvContentPartPr>
                    <p14:cNvPr id="190" name="Freihand 189">
                      <a:extLst>
                        <a:ext uri="{FF2B5EF4-FFF2-40B4-BE49-F238E27FC236}">
                          <a16:creationId xmlns:a16="http://schemas.microsoft.com/office/drawing/2014/main" id="{36BEF57B-F143-4A0E-90FE-22BC280ECC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40320" y="7902360"/>
                    <a:ext cx="49320" cy="303840"/>
                  </p14:xfrm>
                </p:contentPart>
              </mc:Choice>
              <mc:Fallback>
                <p:pic>
                  <p:nvPicPr>
                    <p:cNvPr id="190" name="Freihand 189">
                      <a:extLst>
                        <a:ext uri="{FF2B5EF4-FFF2-40B4-BE49-F238E27FC236}">
                          <a16:creationId xmlns:a16="http://schemas.microsoft.com/office/drawing/2014/main" id="{36BEF57B-F143-4A0E-90FE-22BC280ECC15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13504320" y="7866720"/>
                      <a:ext cx="120960" cy="375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2">
                  <p14:nvContentPartPr>
                    <p14:cNvPr id="191" name="Freihand 190">
                      <a:extLst>
                        <a:ext uri="{FF2B5EF4-FFF2-40B4-BE49-F238E27FC236}">
                          <a16:creationId xmlns:a16="http://schemas.microsoft.com/office/drawing/2014/main" id="{780D535F-3291-4289-8C72-B2817A9089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491000" y="7704720"/>
                    <a:ext cx="564480" cy="583560"/>
                  </p14:xfrm>
                </p:contentPart>
              </mc:Choice>
              <mc:Fallback>
                <p:pic>
                  <p:nvPicPr>
                    <p:cNvPr id="191" name="Freihand 190">
                      <a:extLst>
                        <a:ext uri="{FF2B5EF4-FFF2-40B4-BE49-F238E27FC236}">
                          <a16:creationId xmlns:a16="http://schemas.microsoft.com/office/drawing/2014/main" id="{780D535F-3291-4289-8C72-B2817A90892B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13455000" y="7668720"/>
                      <a:ext cx="636120" cy="6552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93" name="Gruppieren 292">
                <a:extLst>
                  <a:ext uri="{FF2B5EF4-FFF2-40B4-BE49-F238E27FC236}">
                    <a16:creationId xmlns:a16="http://schemas.microsoft.com/office/drawing/2014/main" id="{0447A9AF-F9A4-4049-B3BF-FBBBA17A7E28}"/>
                  </a:ext>
                </a:extLst>
              </p:cNvPr>
              <p:cNvGrpSpPr/>
              <p:nvPr/>
            </p:nvGrpSpPr>
            <p:grpSpPr>
              <a:xfrm>
                <a:off x="13483440" y="7673040"/>
                <a:ext cx="627480" cy="640080"/>
                <a:chOff x="13483440" y="7673040"/>
                <a:chExt cx="627480" cy="640080"/>
              </a:xfrm>
            </p:grpSpPr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54">
                  <p14:nvContentPartPr>
                    <p14:cNvPr id="197" name="Freihand 196">
                      <a:extLst>
                        <a:ext uri="{FF2B5EF4-FFF2-40B4-BE49-F238E27FC236}">
                          <a16:creationId xmlns:a16="http://schemas.microsoft.com/office/drawing/2014/main" id="{8CF4E6C6-C97F-4A27-B557-0A37ED423A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484520" y="7708680"/>
                    <a:ext cx="5760" cy="32760"/>
                  </p14:xfrm>
                </p:contentPart>
              </mc:Choice>
              <mc:Fallback>
                <p:pic>
                  <p:nvPicPr>
                    <p:cNvPr id="197" name="Freihand 196">
                      <a:extLst>
                        <a:ext uri="{FF2B5EF4-FFF2-40B4-BE49-F238E27FC236}">
                          <a16:creationId xmlns:a16="http://schemas.microsoft.com/office/drawing/2014/main" id="{8CF4E6C6-C97F-4A27-B557-0A37ED423A06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13480200" y="7681680"/>
                      <a:ext cx="14400" cy="8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56">
                  <p14:nvContentPartPr>
                    <p14:cNvPr id="198" name="Freihand 197">
                      <a:extLst>
                        <a:ext uri="{FF2B5EF4-FFF2-40B4-BE49-F238E27FC236}">
                          <a16:creationId xmlns:a16="http://schemas.microsoft.com/office/drawing/2014/main" id="{D3DB79C0-20DB-4562-9814-BA29B1C32A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484520" y="7715160"/>
                    <a:ext cx="10800" cy="45360"/>
                  </p14:xfrm>
                </p:contentPart>
              </mc:Choice>
              <mc:Fallback>
                <p:pic>
                  <p:nvPicPr>
                    <p:cNvPr id="198" name="Freihand 197">
                      <a:extLst>
                        <a:ext uri="{FF2B5EF4-FFF2-40B4-BE49-F238E27FC236}">
                          <a16:creationId xmlns:a16="http://schemas.microsoft.com/office/drawing/2014/main" id="{D3DB79C0-20DB-4562-9814-BA29B1C32A71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13480200" y="7688520"/>
                      <a:ext cx="19440" cy="9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58">
                  <p14:nvContentPartPr>
                    <p14:cNvPr id="199" name="Freihand 198">
                      <a:extLst>
                        <a:ext uri="{FF2B5EF4-FFF2-40B4-BE49-F238E27FC236}">
                          <a16:creationId xmlns:a16="http://schemas.microsoft.com/office/drawing/2014/main" id="{F257B0D4-84CA-45BF-94EF-D9955B01EB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485600" y="7711920"/>
                    <a:ext cx="11520" cy="56520"/>
                  </p14:xfrm>
                </p:contentPart>
              </mc:Choice>
              <mc:Fallback>
                <p:pic>
                  <p:nvPicPr>
                    <p:cNvPr id="199" name="Freihand 198">
                      <a:extLst>
                        <a:ext uri="{FF2B5EF4-FFF2-40B4-BE49-F238E27FC236}">
                          <a16:creationId xmlns:a16="http://schemas.microsoft.com/office/drawing/2014/main" id="{F257B0D4-84CA-45BF-94EF-D9955B01EB33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13481280" y="7685280"/>
                      <a:ext cx="20160" cy="11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60">
                  <p14:nvContentPartPr>
                    <p14:cNvPr id="200" name="Freihand 199">
                      <a:extLst>
                        <a:ext uri="{FF2B5EF4-FFF2-40B4-BE49-F238E27FC236}">
                          <a16:creationId xmlns:a16="http://schemas.microsoft.com/office/drawing/2014/main" id="{5824AEB0-25F5-4FF8-8A50-3EC9732F5B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485240" y="7708320"/>
                    <a:ext cx="23040" cy="98640"/>
                  </p14:xfrm>
                </p:contentPart>
              </mc:Choice>
              <mc:Fallback>
                <p:pic>
                  <p:nvPicPr>
                    <p:cNvPr id="200" name="Freihand 199">
                      <a:extLst>
                        <a:ext uri="{FF2B5EF4-FFF2-40B4-BE49-F238E27FC236}">
                          <a16:creationId xmlns:a16="http://schemas.microsoft.com/office/drawing/2014/main" id="{5824AEB0-25F5-4FF8-8A50-3EC9732F5B51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13480920" y="7681680"/>
                      <a:ext cx="31680" cy="152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62">
                  <p14:nvContentPartPr>
                    <p14:cNvPr id="201" name="Freihand 200">
                      <a:extLst>
                        <a:ext uri="{FF2B5EF4-FFF2-40B4-BE49-F238E27FC236}">
                          <a16:creationId xmlns:a16="http://schemas.microsoft.com/office/drawing/2014/main" id="{0510020F-2422-47A0-83C9-3E556D9943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485240" y="7709400"/>
                    <a:ext cx="26640" cy="106200"/>
                  </p14:xfrm>
                </p:contentPart>
              </mc:Choice>
              <mc:Fallback>
                <p:pic>
                  <p:nvPicPr>
                    <p:cNvPr id="201" name="Freihand 200">
                      <a:extLst>
                        <a:ext uri="{FF2B5EF4-FFF2-40B4-BE49-F238E27FC236}">
                          <a16:creationId xmlns:a16="http://schemas.microsoft.com/office/drawing/2014/main" id="{0510020F-2422-47A0-83C9-3E556D99438E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13480920" y="7682760"/>
                      <a:ext cx="35280" cy="15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64">
                  <p14:nvContentPartPr>
                    <p14:cNvPr id="202" name="Freihand 201">
                      <a:extLst>
                        <a:ext uri="{FF2B5EF4-FFF2-40B4-BE49-F238E27FC236}">
                          <a16:creationId xmlns:a16="http://schemas.microsoft.com/office/drawing/2014/main" id="{04BDBC3B-089F-4D6F-8FD4-C77B0A7203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483440" y="7709760"/>
                    <a:ext cx="46800" cy="203760"/>
                  </p14:xfrm>
                </p:contentPart>
              </mc:Choice>
              <mc:Fallback>
                <p:pic>
                  <p:nvPicPr>
                    <p:cNvPr id="202" name="Freihand 201">
                      <a:extLst>
                        <a:ext uri="{FF2B5EF4-FFF2-40B4-BE49-F238E27FC236}">
                          <a16:creationId xmlns:a16="http://schemas.microsoft.com/office/drawing/2014/main" id="{04BDBC3B-089F-4D6F-8FD4-C77B0A72031F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13479120" y="7683120"/>
                      <a:ext cx="55440" cy="2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66">
                  <p14:nvContentPartPr>
                    <p14:cNvPr id="203" name="Freihand 202">
                      <a:extLst>
                        <a:ext uri="{FF2B5EF4-FFF2-40B4-BE49-F238E27FC236}">
                          <a16:creationId xmlns:a16="http://schemas.microsoft.com/office/drawing/2014/main" id="{B4DB3901-823A-4850-BD6C-B5EEBC0BBD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00360" y="7781040"/>
                    <a:ext cx="29880" cy="144360"/>
                  </p14:xfrm>
                </p:contentPart>
              </mc:Choice>
              <mc:Fallback>
                <p:pic>
                  <p:nvPicPr>
                    <p:cNvPr id="203" name="Freihand 202">
                      <a:extLst>
                        <a:ext uri="{FF2B5EF4-FFF2-40B4-BE49-F238E27FC236}">
                          <a16:creationId xmlns:a16="http://schemas.microsoft.com/office/drawing/2014/main" id="{B4DB3901-823A-4850-BD6C-B5EEBC0BBDF1}"/>
                        </a:ext>
                      </a:extLst>
                    </p:cNvPr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13496040" y="7754400"/>
                      <a:ext cx="38520" cy="19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68">
                  <p14:nvContentPartPr>
                    <p14:cNvPr id="204" name="Freihand 203">
                      <a:extLst>
                        <a:ext uri="{FF2B5EF4-FFF2-40B4-BE49-F238E27FC236}">
                          <a16:creationId xmlns:a16="http://schemas.microsoft.com/office/drawing/2014/main" id="{F3377EC2-5646-44B7-86B9-438299C079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05040" y="7783920"/>
                    <a:ext cx="28800" cy="163800"/>
                  </p14:xfrm>
                </p:contentPart>
              </mc:Choice>
              <mc:Fallback>
                <p:pic>
                  <p:nvPicPr>
                    <p:cNvPr id="204" name="Freihand 203">
                      <a:extLst>
                        <a:ext uri="{FF2B5EF4-FFF2-40B4-BE49-F238E27FC236}">
                          <a16:creationId xmlns:a16="http://schemas.microsoft.com/office/drawing/2014/main" id="{F3377EC2-5646-44B7-86B9-438299C0794F}"/>
                        </a:ext>
                      </a:extLst>
                    </p:cNvPr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13500720" y="7756920"/>
                      <a:ext cx="37440" cy="21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70">
                  <p14:nvContentPartPr>
                    <p14:cNvPr id="205" name="Freihand 204">
                      <a:extLst>
                        <a:ext uri="{FF2B5EF4-FFF2-40B4-BE49-F238E27FC236}">
                          <a16:creationId xmlns:a16="http://schemas.microsoft.com/office/drawing/2014/main" id="{6A6B49E1-72E2-4679-B75F-9E47452375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13680" y="7810200"/>
                    <a:ext cx="21600" cy="153360"/>
                  </p14:xfrm>
                </p:contentPart>
              </mc:Choice>
              <mc:Fallback>
                <p:pic>
                  <p:nvPicPr>
                    <p:cNvPr id="205" name="Freihand 204">
                      <a:extLst>
                        <a:ext uri="{FF2B5EF4-FFF2-40B4-BE49-F238E27FC236}">
                          <a16:creationId xmlns:a16="http://schemas.microsoft.com/office/drawing/2014/main" id="{6A6B49E1-72E2-4679-B75F-9E4745237577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13509360" y="7783200"/>
                      <a:ext cx="30240" cy="20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72">
                  <p14:nvContentPartPr>
                    <p14:cNvPr id="206" name="Freihand 205">
                      <a:extLst>
                        <a:ext uri="{FF2B5EF4-FFF2-40B4-BE49-F238E27FC236}">
                          <a16:creationId xmlns:a16="http://schemas.microsoft.com/office/drawing/2014/main" id="{46ECA0F5-A45C-4BCC-BBA0-40F2BD2257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27360" y="7864920"/>
                    <a:ext cx="6840" cy="140760"/>
                  </p14:xfrm>
                </p:contentPart>
              </mc:Choice>
              <mc:Fallback>
                <p:pic>
                  <p:nvPicPr>
                    <p:cNvPr id="206" name="Freihand 205">
                      <a:extLst>
                        <a:ext uri="{FF2B5EF4-FFF2-40B4-BE49-F238E27FC236}">
                          <a16:creationId xmlns:a16="http://schemas.microsoft.com/office/drawing/2014/main" id="{46ECA0F5-A45C-4BCC-BBA0-40F2BD225733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13523040" y="7837920"/>
                      <a:ext cx="15480" cy="19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74">
                  <p14:nvContentPartPr>
                    <p14:cNvPr id="207" name="Freihand 206">
                      <a:extLst>
                        <a:ext uri="{FF2B5EF4-FFF2-40B4-BE49-F238E27FC236}">
                          <a16:creationId xmlns:a16="http://schemas.microsoft.com/office/drawing/2014/main" id="{589161F2-1232-4B12-81DF-9FA58F439E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27000" y="7874280"/>
                    <a:ext cx="8280" cy="196200"/>
                  </p14:xfrm>
                </p:contentPart>
              </mc:Choice>
              <mc:Fallback>
                <p:pic>
                  <p:nvPicPr>
                    <p:cNvPr id="207" name="Freihand 206">
                      <a:extLst>
                        <a:ext uri="{FF2B5EF4-FFF2-40B4-BE49-F238E27FC236}">
                          <a16:creationId xmlns:a16="http://schemas.microsoft.com/office/drawing/2014/main" id="{589161F2-1232-4B12-81DF-9FA58F439E8B}"/>
                        </a:ext>
                      </a:extLst>
                    </p:cNvPr>
                    <p:cNvPicPr/>
                    <p:nvPr/>
                  </p:nvPicPr>
                  <p:blipFill>
                    <a:blip r:embed="rId75"/>
                    <a:stretch>
                      <a:fillRect/>
                    </a:stretch>
                  </p:blipFill>
                  <p:spPr>
                    <a:xfrm>
                      <a:off x="13522680" y="7847280"/>
                      <a:ext cx="16920" cy="24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76">
                  <p14:nvContentPartPr>
                    <p14:cNvPr id="208" name="Freihand 207">
                      <a:extLst>
                        <a:ext uri="{FF2B5EF4-FFF2-40B4-BE49-F238E27FC236}">
                          <a16:creationId xmlns:a16="http://schemas.microsoft.com/office/drawing/2014/main" id="{24B322CF-0459-4B02-9CD9-F7EED7C285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29160" y="7932600"/>
                    <a:ext cx="7560" cy="184680"/>
                  </p14:xfrm>
                </p:contentPart>
              </mc:Choice>
              <mc:Fallback>
                <p:pic>
                  <p:nvPicPr>
                    <p:cNvPr id="208" name="Freihand 207">
                      <a:extLst>
                        <a:ext uri="{FF2B5EF4-FFF2-40B4-BE49-F238E27FC236}">
                          <a16:creationId xmlns:a16="http://schemas.microsoft.com/office/drawing/2014/main" id="{24B322CF-0459-4B02-9CD9-F7EED7C285C6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13524840" y="7905600"/>
                      <a:ext cx="16200" cy="238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78">
                  <p14:nvContentPartPr>
                    <p14:cNvPr id="209" name="Freihand 208">
                      <a:extLst>
                        <a:ext uri="{FF2B5EF4-FFF2-40B4-BE49-F238E27FC236}">
                          <a16:creationId xmlns:a16="http://schemas.microsoft.com/office/drawing/2014/main" id="{04E66DF6-9A90-4953-895B-9316764164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28440" y="7976880"/>
                    <a:ext cx="3600" cy="221760"/>
                  </p14:xfrm>
                </p:contentPart>
              </mc:Choice>
              <mc:Fallback>
                <p:pic>
                  <p:nvPicPr>
                    <p:cNvPr id="209" name="Freihand 208">
                      <a:extLst>
                        <a:ext uri="{FF2B5EF4-FFF2-40B4-BE49-F238E27FC236}">
                          <a16:creationId xmlns:a16="http://schemas.microsoft.com/office/drawing/2014/main" id="{04E66DF6-9A90-4953-895B-9316764164D5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13524120" y="7950240"/>
                      <a:ext cx="12240" cy="27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80">
                  <p14:nvContentPartPr>
                    <p14:cNvPr id="193" name="Freihand 192">
                      <a:extLst>
                        <a:ext uri="{FF2B5EF4-FFF2-40B4-BE49-F238E27FC236}">
                          <a16:creationId xmlns:a16="http://schemas.microsoft.com/office/drawing/2014/main" id="{54A75E55-5102-4D75-BE11-1E51518B62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87800" y="8290440"/>
                    <a:ext cx="1440" cy="16200"/>
                  </p14:xfrm>
                </p:contentPart>
              </mc:Choice>
              <mc:Fallback>
                <p:pic>
                  <p:nvPicPr>
                    <p:cNvPr id="193" name="Freihand 192">
                      <a:extLst>
                        <a:ext uri="{FF2B5EF4-FFF2-40B4-BE49-F238E27FC236}">
                          <a16:creationId xmlns:a16="http://schemas.microsoft.com/office/drawing/2014/main" id="{54A75E55-5102-4D75-BE11-1E51518B62B6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13983480" y="8263440"/>
                      <a:ext cx="10080" cy="6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82">
                  <p14:nvContentPartPr>
                    <p14:cNvPr id="194" name="Freihand 193">
                      <a:extLst>
                        <a:ext uri="{FF2B5EF4-FFF2-40B4-BE49-F238E27FC236}">
                          <a16:creationId xmlns:a16="http://schemas.microsoft.com/office/drawing/2014/main" id="{50035D04-CE31-442E-9A44-C622B3D8D7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87080" y="8261640"/>
                    <a:ext cx="1800" cy="48600"/>
                  </p14:xfrm>
                </p:contentPart>
              </mc:Choice>
              <mc:Fallback>
                <p:pic>
                  <p:nvPicPr>
                    <p:cNvPr id="194" name="Freihand 193">
                      <a:extLst>
                        <a:ext uri="{FF2B5EF4-FFF2-40B4-BE49-F238E27FC236}">
                          <a16:creationId xmlns:a16="http://schemas.microsoft.com/office/drawing/2014/main" id="{50035D04-CE31-442E-9A44-C622B3D8D7AB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13982760" y="8235000"/>
                      <a:ext cx="10440" cy="10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84">
                  <p14:nvContentPartPr>
                    <p14:cNvPr id="195" name="Freihand 194">
                      <a:extLst>
                        <a:ext uri="{FF2B5EF4-FFF2-40B4-BE49-F238E27FC236}">
                          <a16:creationId xmlns:a16="http://schemas.microsoft.com/office/drawing/2014/main" id="{4FB9CCA1-8C68-40B0-8420-39000491BC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86720" y="8213400"/>
                    <a:ext cx="7560" cy="99720"/>
                  </p14:xfrm>
                </p:contentPart>
              </mc:Choice>
              <mc:Fallback>
                <p:pic>
                  <p:nvPicPr>
                    <p:cNvPr id="195" name="Freihand 194">
                      <a:extLst>
                        <a:ext uri="{FF2B5EF4-FFF2-40B4-BE49-F238E27FC236}">
                          <a16:creationId xmlns:a16="http://schemas.microsoft.com/office/drawing/2014/main" id="{4FB9CCA1-8C68-40B0-8420-39000491BC69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13982400" y="8186400"/>
                      <a:ext cx="16200" cy="15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86">
                  <p14:nvContentPartPr>
                    <p14:cNvPr id="234" name="Freihand 233">
                      <a:extLst>
                        <a:ext uri="{FF2B5EF4-FFF2-40B4-BE49-F238E27FC236}">
                          <a16:creationId xmlns:a16="http://schemas.microsoft.com/office/drawing/2014/main" id="{5495EA32-2F56-4F03-9742-D21BDCC0D4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79160" y="8228520"/>
                    <a:ext cx="1800" cy="79920"/>
                  </p14:xfrm>
                </p:contentPart>
              </mc:Choice>
              <mc:Fallback>
                <p:pic>
                  <p:nvPicPr>
                    <p:cNvPr id="234" name="Freihand 233">
                      <a:extLst>
                        <a:ext uri="{FF2B5EF4-FFF2-40B4-BE49-F238E27FC236}">
                          <a16:creationId xmlns:a16="http://schemas.microsoft.com/office/drawing/2014/main" id="{5495EA32-2F56-4F03-9742-D21BDCC0D424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13974840" y="8201880"/>
                      <a:ext cx="10440" cy="13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88">
                  <p14:nvContentPartPr>
                    <p14:cNvPr id="235" name="Freihand 234">
                      <a:extLst>
                        <a:ext uri="{FF2B5EF4-FFF2-40B4-BE49-F238E27FC236}">
                          <a16:creationId xmlns:a16="http://schemas.microsoft.com/office/drawing/2014/main" id="{591160EB-BF35-403B-AFA0-B62DA9DE2F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73400" y="8205840"/>
                    <a:ext cx="2160" cy="101160"/>
                  </p14:xfrm>
                </p:contentPart>
              </mc:Choice>
              <mc:Fallback>
                <p:pic>
                  <p:nvPicPr>
                    <p:cNvPr id="235" name="Freihand 234">
                      <a:extLst>
                        <a:ext uri="{FF2B5EF4-FFF2-40B4-BE49-F238E27FC236}">
                          <a16:creationId xmlns:a16="http://schemas.microsoft.com/office/drawing/2014/main" id="{591160EB-BF35-403B-AFA0-B62DA9DE2F06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13969080" y="8178840"/>
                      <a:ext cx="10800" cy="15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90">
                  <p14:nvContentPartPr>
                    <p14:cNvPr id="236" name="Freihand 235">
                      <a:extLst>
                        <a:ext uri="{FF2B5EF4-FFF2-40B4-BE49-F238E27FC236}">
                          <a16:creationId xmlns:a16="http://schemas.microsoft.com/office/drawing/2014/main" id="{37F23092-231E-4F98-970E-5C291EF0F6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56840" y="8053560"/>
                    <a:ext cx="18000" cy="218160"/>
                  </p14:xfrm>
                </p:contentPart>
              </mc:Choice>
              <mc:Fallback>
                <p:pic>
                  <p:nvPicPr>
                    <p:cNvPr id="236" name="Freihand 235">
                      <a:extLst>
                        <a:ext uri="{FF2B5EF4-FFF2-40B4-BE49-F238E27FC236}">
                          <a16:creationId xmlns:a16="http://schemas.microsoft.com/office/drawing/2014/main" id="{37F23092-231E-4F98-970E-5C291EF0F630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13952520" y="8026560"/>
                      <a:ext cx="26640" cy="27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92">
                  <p14:nvContentPartPr>
                    <p14:cNvPr id="238" name="Freihand 237">
                      <a:extLst>
                        <a:ext uri="{FF2B5EF4-FFF2-40B4-BE49-F238E27FC236}">
                          <a16:creationId xmlns:a16="http://schemas.microsoft.com/office/drawing/2014/main" id="{D8E01B48-4B1F-421F-83A3-9E3672D68C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59360" y="7701480"/>
                    <a:ext cx="15120" cy="165600"/>
                  </p14:xfrm>
                </p:contentPart>
              </mc:Choice>
              <mc:Fallback>
                <p:pic>
                  <p:nvPicPr>
                    <p:cNvPr id="238" name="Freihand 237">
                      <a:extLst>
                        <a:ext uri="{FF2B5EF4-FFF2-40B4-BE49-F238E27FC236}">
                          <a16:creationId xmlns:a16="http://schemas.microsoft.com/office/drawing/2014/main" id="{D8E01B48-4B1F-421F-83A3-9E3672D68CD9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13955040" y="7674480"/>
                      <a:ext cx="23760" cy="21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94">
                  <p14:nvContentPartPr>
                    <p14:cNvPr id="239" name="Freihand 238">
                      <a:extLst>
                        <a:ext uri="{FF2B5EF4-FFF2-40B4-BE49-F238E27FC236}">
                          <a16:creationId xmlns:a16="http://schemas.microsoft.com/office/drawing/2014/main" id="{8DA3A3B2-BCF5-4FD9-AD4F-DB2712360D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62240" y="7695000"/>
                    <a:ext cx="23760" cy="223920"/>
                  </p14:xfrm>
                </p:contentPart>
              </mc:Choice>
              <mc:Fallback>
                <p:pic>
                  <p:nvPicPr>
                    <p:cNvPr id="239" name="Freihand 238">
                      <a:extLst>
                        <a:ext uri="{FF2B5EF4-FFF2-40B4-BE49-F238E27FC236}">
                          <a16:creationId xmlns:a16="http://schemas.microsoft.com/office/drawing/2014/main" id="{8DA3A3B2-BCF5-4FD9-AD4F-DB2712360D64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13957920" y="7668360"/>
                      <a:ext cx="32400" cy="277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96">
                  <p14:nvContentPartPr>
                    <p14:cNvPr id="240" name="Freihand 239">
                      <a:extLst>
                        <a:ext uri="{FF2B5EF4-FFF2-40B4-BE49-F238E27FC236}">
                          <a16:creationId xmlns:a16="http://schemas.microsoft.com/office/drawing/2014/main" id="{E62090B1-479C-4CCF-9104-E12F312D66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65840" y="7781760"/>
                    <a:ext cx="19080" cy="212400"/>
                  </p14:xfrm>
                </p:contentPart>
              </mc:Choice>
              <mc:Fallback>
                <p:pic>
                  <p:nvPicPr>
                    <p:cNvPr id="240" name="Freihand 239">
                      <a:extLst>
                        <a:ext uri="{FF2B5EF4-FFF2-40B4-BE49-F238E27FC236}">
                          <a16:creationId xmlns:a16="http://schemas.microsoft.com/office/drawing/2014/main" id="{E62090B1-479C-4CCF-9104-E12F312D662E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13961520" y="7754760"/>
                      <a:ext cx="27720" cy="266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98">
                  <p14:nvContentPartPr>
                    <p14:cNvPr id="242" name="Freihand 241">
                      <a:extLst>
                        <a:ext uri="{FF2B5EF4-FFF2-40B4-BE49-F238E27FC236}">
                          <a16:creationId xmlns:a16="http://schemas.microsoft.com/office/drawing/2014/main" id="{585C9ED5-72E4-4D8A-80B5-ABC18FA136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60080" y="7697160"/>
                    <a:ext cx="26640" cy="279000"/>
                  </p14:xfrm>
                </p:contentPart>
              </mc:Choice>
              <mc:Fallback>
                <p:pic>
                  <p:nvPicPr>
                    <p:cNvPr id="242" name="Freihand 241">
                      <a:extLst>
                        <a:ext uri="{FF2B5EF4-FFF2-40B4-BE49-F238E27FC236}">
                          <a16:creationId xmlns:a16="http://schemas.microsoft.com/office/drawing/2014/main" id="{585C9ED5-72E4-4D8A-80B5-ABC18FA1369A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13955760" y="7670520"/>
                      <a:ext cx="35280" cy="33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00">
                  <p14:nvContentPartPr>
                    <p14:cNvPr id="243" name="Freihand 242">
                      <a:extLst>
                        <a:ext uri="{FF2B5EF4-FFF2-40B4-BE49-F238E27FC236}">
                          <a16:creationId xmlns:a16="http://schemas.microsoft.com/office/drawing/2014/main" id="{A0B6E3D3-9D61-4252-8DE0-026C122B1A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76640" y="7843680"/>
                    <a:ext cx="13680" cy="249120"/>
                  </p14:xfrm>
                </p:contentPart>
              </mc:Choice>
              <mc:Fallback>
                <p:pic>
                  <p:nvPicPr>
                    <p:cNvPr id="243" name="Freihand 242">
                      <a:extLst>
                        <a:ext uri="{FF2B5EF4-FFF2-40B4-BE49-F238E27FC236}">
                          <a16:creationId xmlns:a16="http://schemas.microsoft.com/office/drawing/2014/main" id="{A0B6E3D3-9D61-4252-8DE0-026C122B1A1B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13972320" y="7816680"/>
                      <a:ext cx="22320" cy="30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02">
                  <p14:nvContentPartPr>
                    <p14:cNvPr id="244" name="Freihand 243">
                      <a:extLst>
                        <a:ext uri="{FF2B5EF4-FFF2-40B4-BE49-F238E27FC236}">
                          <a16:creationId xmlns:a16="http://schemas.microsoft.com/office/drawing/2014/main" id="{B9DBAD05-FF3C-4B8B-B32E-CD73C5A7C8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77360" y="7917840"/>
                    <a:ext cx="13320" cy="262800"/>
                  </p14:xfrm>
                </p:contentPart>
              </mc:Choice>
              <mc:Fallback>
                <p:pic>
                  <p:nvPicPr>
                    <p:cNvPr id="244" name="Freihand 243">
                      <a:extLst>
                        <a:ext uri="{FF2B5EF4-FFF2-40B4-BE49-F238E27FC236}">
                          <a16:creationId xmlns:a16="http://schemas.microsoft.com/office/drawing/2014/main" id="{B9DBAD05-FF3C-4B8B-B32E-CD73C5A7C8CF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13973040" y="7890840"/>
                      <a:ext cx="21960" cy="316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04">
                  <p14:nvContentPartPr>
                    <p14:cNvPr id="245" name="Freihand 244">
                      <a:extLst>
                        <a:ext uri="{FF2B5EF4-FFF2-40B4-BE49-F238E27FC236}">
                          <a16:creationId xmlns:a16="http://schemas.microsoft.com/office/drawing/2014/main" id="{6DB78F4B-F342-45A1-8246-21851394EB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82760" y="7999560"/>
                    <a:ext cx="8640" cy="245880"/>
                  </p14:xfrm>
                </p:contentPart>
              </mc:Choice>
              <mc:Fallback>
                <p:pic>
                  <p:nvPicPr>
                    <p:cNvPr id="245" name="Freihand 244">
                      <a:extLst>
                        <a:ext uri="{FF2B5EF4-FFF2-40B4-BE49-F238E27FC236}">
                          <a16:creationId xmlns:a16="http://schemas.microsoft.com/office/drawing/2014/main" id="{6DB78F4B-F342-45A1-8246-21851394EB0E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13978440" y="7972560"/>
                      <a:ext cx="17280" cy="29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06">
                  <p14:nvContentPartPr>
                    <p14:cNvPr id="246" name="Freihand 245">
                      <a:extLst>
                        <a:ext uri="{FF2B5EF4-FFF2-40B4-BE49-F238E27FC236}">
                          <a16:creationId xmlns:a16="http://schemas.microsoft.com/office/drawing/2014/main" id="{4371DEBA-44D4-40A0-9331-0A364CF228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78800" y="8128800"/>
                    <a:ext cx="11520" cy="151920"/>
                  </p14:xfrm>
                </p:contentPart>
              </mc:Choice>
              <mc:Fallback>
                <p:pic>
                  <p:nvPicPr>
                    <p:cNvPr id="246" name="Freihand 245">
                      <a:extLst>
                        <a:ext uri="{FF2B5EF4-FFF2-40B4-BE49-F238E27FC236}">
                          <a16:creationId xmlns:a16="http://schemas.microsoft.com/office/drawing/2014/main" id="{4371DEBA-44D4-40A0-9331-0A364CF22871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13974480" y="8102160"/>
                      <a:ext cx="20160" cy="20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08">
                  <p14:nvContentPartPr>
                    <p14:cNvPr id="247" name="Freihand 246">
                      <a:extLst>
                        <a:ext uri="{FF2B5EF4-FFF2-40B4-BE49-F238E27FC236}">
                          <a16:creationId xmlns:a16="http://schemas.microsoft.com/office/drawing/2014/main" id="{B84456DA-D1CC-4924-A24A-45FCCD5BBB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973760" y="8064000"/>
                    <a:ext cx="15480" cy="230040"/>
                  </p14:xfrm>
                </p:contentPart>
              </mc:Choice>
              <mc:Fallback>
                <p:pic>
                  <p:nvPicPr>
                    <p:cNvPr id="247" name="Freihand 246">
                      <a:extLst>
                        <a:ext uri="{FF2B5EF4-FFF2-40B4-BE49-F238E27FC236}">
                          <a16:creationId xmlns:a16="http://schemas.microsoft.com/office/drawing/2014/main" id="{B84456DA-D1CC-4924-A24A-45FCCD5BBB7F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13969440" y="8037000"/>
                      <a:ext cx="24120" cy="283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10">
                  <p14:nvContentPartPr>
                    <p14:cNvPr id="249" name="Freihand 248">
                      <a:extLst>
                        <a:ext uri="{FF2B5EF4-FFF2-40B4-BE49-F238E27FC236}">
                          <a16:creationId xmlns:a16="http://schemas.microsoft.com/office/drawing/2014/main" id="{6C38F67F-C17E-49D0-8F94-8F7D065E04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860360" y="7700760"/>
                    <a:ext cx="12240" cy="114480"/>
                  </p14:xfrm>
                </p:contentPart>
              </mc:Choice>
              <mc:Fallback>
                <p:pic>
                  <p:nvPicPr>
                    <p:cNvPr id="249" name="Freihand 248">
                      <a:extLst>
                        <a:ext uri="{FF2B5EF4-FFF2-40B4-BE49-F238E27FC236}">
                          <a16:creationId xmlns:a16="http://schemas.microsoft.com/office/drawing/2014/main" id="{6C38F67F-C17E-49D0-8F94-8F7D065E0406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13856040" y="7673760"/>
                      <a:ext cx="20880" cy="16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12">
                  <p14:nvContentPartPr>
                    <p14:cNvPr id="250" name="Freihand 249">
                      <a:extLst>
                        <a:ext uri="{FF2B5EF4-FFF2-40B4-BE49-F238E27FC236}">
                          <a16:creationId xmlns:a16="http://schemas.microsoft.com/office/drawing/2014/main" id="{91EB28B5-47E8-4494-81C1-620704DA22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849560" y="7703280"/>
                    <a:ext cx="22320" cy="191160"/>
                  </p14:xfrm>
                </p:contentPart>
              </mc:Choice>
              <mc:Fallback>
                <p:pic>
                  <p:nvPicPr>
                    <p:cNvPr id="250" name="Freihand 249">
                      <a:extLst>
                        <a:ext uri="{FF2B5EF4-FFF2-40B4-BE49-F238E27FC236}">
                          <a16:creationId xmlns:a16="http://schemas.microsoft.com/office/drawing/2014/main" id="{91EB28B5-47E8-4494-81C1-620704DA22AB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13845240" y="7676280"/>
                      <a:ext cx="30960" cy="24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14">
                  <p14:nvContentPartPr>
                    <p14:cNvPr id="251" name="Freihand 250">
                      <a:extLst>
                        <a:ext uri="{FF2B5EF4-FFF2-40B4-BE49-F238E27FC236}">
                          <a16:creationId xmlns:a16="http://schemas.microsoft.com/office/drawing/2014/main" id="{365F9D4D-6BF7-4973-9493-E9B88EB750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850640" y="7712640"/>
                    <a:ext cx="26640" cy="251280"/>
                  </p14:xfrm>
                </p:contentPart>
              </mc:Choice>
              <mc:Fallback>
                <p:pic>
                  <p:nvPicPr>
                    <p:cNvPr id="251" name="Freihand 250">
                      <a:extLst>
                        <a:ext uri="{FF2B5EF4-FFF2-40B4-BE49-F238E27FC236}">
                          <a16:creationId xmlns:a16="http://schemas.microsoft.com/office/drawing/2014/main" id="{365F9D4D-6BF7-4973-9493-E9B88EB7508B}"/>
                        </a:ext>
                      </a:extLst>
                    </p:cNvPr>
                    <p:cNvPicPr/>
                    <p:nvPr/>
                  </p:nvPicPr>
                  <p:blipFill>
                    <a:blip r:embed="rId115"/>
                    <a:stretch>
                      <a:fillRect/>
                    </a:stretch>
                  </p:blipFill>
                  <p:spPr>
                    <a:xfrm>
                      <a:off x="13846320" y="7686000"/>
                      <a:ext cx="35280" cy="30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16">
                  <p14:nvContentPartPr>
                    <p14:cNvPr id="252" name="Freihand 251">
                      <a:extLst>
                        <a:ext uri="{FF2B5EF4-FFF2-40B4-BE49-F238E27FC236}">
                          <a16:creationId xmlns:a16="http://schemas.microsoft.com/office/drawing/2014/main" id="{805806A7-92BB-4CA9-8D0D-966D12FA56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858920" y="7832520"/>
                    <a:ext cx="23760" cy="237600"/>
                  </p14:xfrm>
                </p:contentPart>
              </mc:Choice>
              <mc:Fallback>
                <p:pic>
                  <p:nvPicPr>
                    <p:cNvPr id="252" name="Freihand 251">
                      <a:extLst>
                        <a:ext uri="{FF2B5EF4-FFF2-40B4-BE49-F238E27FC236}">
                          <a16:creationId xmlns:a16="http://schemas.microsoft.com/office/drawing/2014/main" id="{805806A7-92BB-4CA9-8D0D-966D12FA5672}"/>
                        </a:ext>
                      </a:extLst>
                    </p:cNvPr>
                    <p:cNvPicPr/>
                    <p:nvPr/>
                  </p:nvPicPr>
                  <p:blipFill>
                    <a:blip r:embed="rId117"/>
                    <a:stretch>
                      <a:fillRect/>
                    </a:stretch>
                  </p:blipFill>
                  <p:spPr>
                    <a:xfrm>
                      <a:off x="13854600" y="7805520"/>
                      <a:ext cx="32400" cy="29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18">
                  <p14:nvContentPartPr>
                    <p14:cNvPr id="253" name="Freihand 252">
                      <a:extLst>
                        <a:ext uri="{FF2B5EF4-FFF2-40B4-BE49-F238E27FC236}">
                          <a16:creationId xmlns:a16="http://schemas.microsoft.com/office/drawing/2014/main" id="{9330ED24-E87A-465C-B0DE-715B16DA26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866120" y="7888320"/>
                    <a:ext cx="21240" cy="209160"/>
                  </p14:xfrm>
                </p:contentPart>
              </mc:Choice>
              <mc:Fallback>
                <p:pic>
                  <p:nvPicPr>
                    <p:cNvPr id="253" name="Freihand 252">
                      <a:extLst>
                        <a:ext uri="{FF2B5EF4-FFF2-40B4-BE49-F238E27FC236}">
                          <a16:creationId xmlns:a16="http://schemas.microsoft.com/office/drawing/2014/main" id="{9330ED24-E87A-465C-B0DE-715B16DA269D}"/>
                        </a:ext>
                      </a:extLst>
                    </p:cNvPr>
                    <p:cNvPicPr/>
                    <p:nvPr/>
                  </p:nvPicPr>
                  <p:blipFill>
                    <a:blip r:embed="rId119"/>
                    <a:stretch>
                      <a:fillRect/>
                    </a:stretch>
                  </p:blipFill>
                  <p:spPr>
                    <a:xfrm>
                      <a:off x="13861800" y="7861680"/>
                      <a:ext cx="29880" cy="262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20">
                  <p14:nvContentPartPr>
                    <p14:cNvPr id="254" name="Freihand 253">
                      <a:extLst>
                        <a:ext uri="{FF2B5EF4-FFF2-40B4-BE49-F238E27FC236}">
                          <a16:creationId xmlns:a16="http://schemas.microsoft.com/office/drawing/2014/main" id="{45A655A0-E5D7-463A-BCB2-4E61CE054C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875840" y="7985520"/>
                    <a:ext cx="11520" cy="184320"/>
                  </p14:xfrm>
                </p:contentPart>
              </mc:Choice>
              <mc:Fallback>
                <p:pic>
                  <p:nvPicPr>
                    <p:cNvPr id="254" name="Freihand 253">
                      <a:extLst>
                        <a:ext uri="{FF2B5EF4-FFF2-40B4-BE49-F238E27FC236}">
                          <a16:creationId xmlns:a16="http://schemas.microsoft.com/office/drawing/2014/main" id="{45A655A0-E5D7-463A-BCB2-4E61CE054C96}"/>
                        </a:ext>
                      </a:extLst>
                    </p:cNvPr>
                    <p:cNvPicPr/>
                    <p:nvPr/>
                  </p:nvPicPr>
                  <p:blipFill>
                    <a:blip r:embed="rId121"/>
                    <a:stretch>
                      <a:fillRect/>
                    </a:stretch>
                  </p:blipFill>
                  <p:spPr>
                    <a:xfrm>
                      <a:off x="13871520" y="7958880"/>
                      <a:ext cx="20160" cy="237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22">
                  <p14:nvContentPartPr>
                    <p14:cNvPr id="255" name="Freihand 254">
                      <a:extLst>
                        <a:ext uri="{FF2B5EF4-FFF2-40B4-BE49-F238E27FC236}">
                          <a16:creationId xmlns:a16="http://schemas.microsoft.com/office/drawing/2014/main" id="{EC999FF7-07EA-48F2-BAE5-5974D6DBA8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878720" y="8068320"/>
                    <a:ext cx="10080" cy="180720"/>
                  </p14:xfrm>
                </p:contentPart>
              </mc:Choice>
              <mc:Fallback>
                <p:pic>
                  <p:nvPicPr>
                    <p:cNvPr id="255" name="Freihand 254">
                      <a:extLst>
                        <a:ext uri="{FF2B5EF4-FFF2-40B4-BE49-F238E27FC236}">
                          <a16:creationId xmlns:a16="http://schemas.microsoft.com/office/drawing/2014/main" id="{EC999FF7-07EA-48F2-BAE5-5974D6DBA83E}"/>
                        </a:ext>
                      </a:extLst>
                    </p:cNvPr>
                    <p:cNvPicPr/>
                    <p:nvPr/>
                  </p:nvPicPr>
                  <p:blipFill>
                    <a:blip r:embed="rId123"/>
                    <a:stretch>
                      <a:fillRect/>
                    </a:stretch>
                  </p:blipFill>
                  <p:spPr>
                    <a:xfrm>
                      <a:off x="13874400" y="8041680"/>
                      <a:ext cx="18720" cy="234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24">
                  <p14:nvContentPartPr>
                    <p14:cNvPr id="256" name="Freihand 255">
                      <a:extLst>
                        <a:ext uri="{FF2B5EF4-FFF2-40B4-BE49-F238E27FC236}">
                          <a16:creationId xmlns:a16="http://schemas.microsoft.com/office/drawing/2014/main" id="{D9F6B9B4-AD12-45CB-9FA0-56A564FE2B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881960" y="8178480"/>
                    <a:ext cx="8640" cy="106920"/>
                  </p14:xfrm>
                </p:contentPart>
              </mc:Choice>
              <mc:Fallback>
                <p:pic>
                  <p:nvPicPr>
                    <p:cNvPr id="256" name="Freihand 255">
                      <a:extLst>
                        <a:ext uri="{FF2B5EF4-FFF2-40B4-BE49-F238E27FC236}">
                          <a16:creationId xmlns:a16="http://schemas.microsoft.com/office/drawing/2014/main" id="{D9F6B9B4-AD12-45CB-9FA0-56A564FE2B07}"/>
                        </a:ext>
                      </a:extLst>
                    </p:cNvPr>
                    <p:cNvPicPr/>
                    <p:nvPr/>
                  </p:nvPicPr>
                  <p:blipFill>
                    <a:blip r:embed="rId125"/>
                    <a:stretch>
                      <a:fillRect/>
                    </a:stretch>
                  </p:blipFill>
                  <p:spPr>
                    <a:xfrm>
                      <a:off x="13877640" y="8151840"/>
                      <a:ext cx="17280" cy="16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26">
                  <p14:nvContentPartPr>
                    <p14:cNvPr id="257" name="Freihand 256">
                      <a:extLst>
                        <a:ext uri="{FF2B5EF4-FFF2-40B4-BE49-F238E27FC236}">
                          <a16:creationId xmlns:a16="http://schemas.microsoft.com/office/drawing/2014/main" id="{3B605FD3-8352-4CB0-89C9-17E367E5FF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882680" y="8172000"/>
                    <a:ext cx="20880" cy="133200"/>
                  </p14:xfrm>
                </p:contentPart>
              </mc:Choice>
              <mc:Fallback>
                <p:pic>
                  <p:nvPicPr>
                    <p:cNvPr id="257" name="Freihand 256">
                      <a:extLst>
                        <a:ext uri="{FF2B5EF4-FFF2-40B4-BE49-F238E27FC236}">
                          <a16:creationId xmlns:a16="http://schemas.microsoft.com/office/drawing/2014/main" id="{3B605FD3-8352-4CB0-89C9-17E367E5FF02}"/>
                        </a:ext>
                      </a:extLst>
                    </p:cNvPr>
                    <p:cNvPicPr/>
                    <p:nvPr/>
                  </p:nvPicPr>
                  <p:blipFill>
                    <a:blip r:embed="rId127"/>
                    <a:stretch>
                      <a:fillRect/>
                    </a:stretch>
                  </p:blipFill>
                  <p:spPr>
                    <a:xfrm>
                      <a:off x="13878360" y="8145360"/>
                      <a:ext cx="29520" cy="18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28">
                  <p14:nvContentPartPr>
                    <p14:cNvPr id="259" name="Freihand 258">
                      <a:extLst>
                        <a:ext uri="{FF2B5EF4-FFF2-40B4-BE49-F238E27FC236}">
                          <a16:creationId xmlns:a16="http://schemas.microsoft.com/office/drawing/2014/main" id="{FCC22713-1419-4200-B875-3A8E240493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736880" y="7700760"/>
                    <a:ext cx="20160" cy="155880"/>
                  </p14:xfrm>
                </p:contentPart>
              </mc:Choice>
              <mc:Fallback>
                <p:pic>
                  <p:nvPicPr>
                    <p:cNvPr id="259" name="Freihand 258">
                      <a:extLst>
                        <a:ext uri="{FF2B5EF4-FFF2-40B4-BE49-F238E27FC236}">
                          <a16:creationId xmlns:a16="http://schemas.microsoft.com/office/drawing/2014/main" id="{FCC22713-1419-4200-B875-3A8E240493D4}"/>
                        </a:ext>
                      </a:extLst>
                    </p:cNvPr>
                    <p:cNvPicPr/>
                    <p:nvPr/>
                  </p:nvPicPr>
                  <p:blipFill>
                    <a:blip r:embed="rId129"/>
                    <a:stretch>
                      <a:fillRect/>
                    </a:stretch>
                  </p:blipFill>
                  <p:spPr>
                    <a:xfrm>
                      <a:off x="13732560" y="7673760"/>
                      <a:ext cx="28800" cy="20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30">
                  <p14:nvContentPartPr>
                    <p14:cNvPr id="260" name="Freihand 259">
                      <a:extLst>
                        <a:ext uri="{FF2B5EF4-FFF2-40B4-BE49-F238E27FC236}">
                          <a16:creationId xmlns:a16="http://schemas.microsoft.com/office/drawing/2014/main" id="{3877C9FF-0A2C-44F8-9122-CB34534ACB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739040" y="7720200"/>
                    <a:ext cx="30600" cy="249480"/>
                  </p14:xfrm>
                </p:contentPart>
              </mc:Choice>
              <mc:Fallback>
                <p:pic>
                  <p:nvPicPr>
                    <p:cNvPr id="260" name="Freihand 259">
                      <a:extLst>
                        <a:ext uri="{FF2B5EF4-FFF2-40B4-BE49-F238E27FC236}">
                          <a16:creationId xmlns:a16="http://schemas.microsoft.com/office/drawing/2014/main" id="{3877C9FF-0A2C-44F8-9122-CB34534ACB3E}"/>
                        </a:ext>
                      </a:extLst>
                    </p:cNvPr>
                    <p:cNvPicPr/>
                    <p:nvPr/>
                  </p:nvPicPr>
                  <p:blipFill>
                    <a:blip r:embed="rId131"/>
                    <a:stretch>
                      <a:fillRect/>
                    </a:stretch>
                  </p:blipFill>
                  <p:spPr>
                    <a:xfrm>
                      <a:off x="13734720" y="7693560"/>
                      <a:ext cx="39240" cy="303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32">
                  <p14:nvContentPartPr>
                    <p14:cNvPr id="261" name="Freihand 260">
                      <a:extLst>
                        <a:ext uri="{FF2B5EF4-FFF2-40B4-BE49-F238E27FC236}">
                          <a16:creationId xmlns:a16="http://schemas.microsoft.com/office/drawing/2014/main" id="{DBD3F7F3-BA1E-43D9-B9D6-9DD2529E3B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748760" y="7830720"/>
                    <a:ext cx="31680" cy="276120"/>
                  </p14:xfrm>
                </p:contentPart>
              </mc:Choice>
              <mc:Fallback>
                <p:pic>
                  <p:nvPicPr>
                    <p:cNvPr id="261" name="Freihand 260">
                      <a:extLst>
                        <a:ext uri="{FF2B5EF4-FFF2-40B4-BE49-F238E27FC236}">
                          <a16:creationId xmlns:a16="http://schemas.microsoft.com/office/drawing/2014/main" id="{DBD3F7F3-BA1E-43D9-B9D6-9DD2529E3BAA}"/>
                        </a:ext>
                      </a:extLst>
                    </p:cNvPr>
                    <p:cNvPicPr/>
                    <p:nvPr/>
                  </p:nvPicPr>
                  <p:blipFill>
                    <a:blip r:embed="rId133"/>
                    <a:stretch>
                      <a:fillRect/>
                    </a:stretch>
                  </p:blipFill>
                  <p:spPr>
                    <a:xfrm>
                      <a:off x="13744440" y="7803720"/>
                      <a:ext cx="40320" cy="32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34">
                  <p14:nvContentPartPr>
                    <p14:cNvPr id="262" name="Freihand 261">
                      <a:extLst>
                        <a:ext uri="{FF2B5EF4-FFF2-40B4-BE49-F238E27FC236}">
                          <a16:creationId xmlns:a16="http://schemas.microsoft.com/office/drawing/2014/main" id="{3333C455-A6A6-4D10-8C2A-5BB74400FA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767840" y="7988040"/>
                    <a:ext cx="10800" cy="225000"/>
                  </p14:xfrm>
                </p:contentPart>
              </mc:Choice>
              <mc:Fallback>
                <p:pic>
                  <p:nvPicPr>
                    <p:cNvPr id="262" name="Freihand 261">
                      <a:extLst>
                        <a:ext uri="{FF2B5EF4-FFF2-40B4-BE49-F238E27FC236}">
                          <a16:creationId xmlns:a16="http://schemas.microsoft.com/office/drawing/2014/main" id="{3333C455-A6A6-4D10-8C2A-5BB74400FAC5}"/>
                        </a:ext>
                      </a:extLst>
                    </p:cNvPr>
                    <p:cNvPicPr/>
                    <p:nvPr/>
                  </p:nvPicPr>
                  <p:blipFill>
                    <a:blip r:embed="rId135"/>
                    <a:stretch>
                      <a:fillRect/>
                    </a:stretch>
                  </p:blipFill>
                  <p:spPr>
                    <a:xfrm>
                      <a:off x="13763520" y="7961400"/>
                      <a:ext cx="19440" cy="27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36">
                  <p14:nvContentPartPr>
                    <p14:cNvPr id="263" name="Freihand 262">
                      <a:extLst>
                        <a:ext uri="{FF2B5EF4-FFF2-40B4-BE49-F238E27FC236}">
                          <a16:creationId xmlns:a16="http://schemas.microsoft.com/office/drawing/2014/main" id="{77F2A9FD-8395-4867-9039-B912BD5338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773600" y="8115480"/>
                    <a:ext cx="4680" cy="145080"/>
                  </p14:xfrm>
                </p:contentPart>
              </mc:Choice>
              <mc:Fallback>
                <p:pic>
                  <p:nvPicPr>
                    <p:cNvPr id="263" name="Freihand 262">
                      <a:extLst>
                        <a:ext uri="{FF2B5EF4-FFF2-40B4-BE49-F238E27FC236}">
                          <a16:creationId xmlns:a16="http://schemas.microsoft.com/office/drawing/2014/main" id="{77F2A9FD-8395-4867-9039-B912BD5338FB}"/>
                        </a:ext>
                      </a:extLst>
                    </p:cNvPr>
                    <p:cNvPicPr/>
                    <p:nvPr/>
                  </p:nvPicPr>
                  <p:blipFill>
                    <a:blip r:embed="rId137"/>
                    <a:stretch>
                      <a:fillRect/>
                    </a:stretch>
                  </p:blipFill>
                  <p:spPr>
                    <a:xfrm>
                      <a:off x="13769280" y="8088480"/>
                      <a:ext cx="13320" cy="198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38">
                  <p14:nvContentPartPr>
                    <p14:cNvPr id="264" name="Freihand 263">
                      <a:extLst>
                        <a:ext uri="{FF2B5EF4-FFF2-40B4-BE49-F238E27FC236}">
                          <a16:creationId xmlns:a16="http://schemas.microsoft.com/office/drawing/2014/main" id="{831208C3-7553-46DD-947A-395795BD175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768560" y="8136000"/>
                    <a:ext cx="19440" cy="161280"/>
                  </p14:xfrm>
                </p:contentPart>
              </mc:Choice>
              <mc:Fallback>
                <p:pic>
                  <p:nvPicPr>
                    <p:cNvPr id="264" name="Freihand 263">
                      <a:extLst>
                        <a:ext uri="{FF2B5EF4-FFF2-40B4-BE49-F238E27FC236}">
                          <a16:creationId xmlns:a16="http://schemas.microsoft.com/office/drawing/2014/main" id="{831208C3-7553-46DD-947A-395795BD1755}"/>
                        </a:ext>
                      </a:extLst>
                    </p:cNvPr>
                    <p:cNvPicPr/>
                    <p:nvPr/>
                  </p:nvPicPr>
                  <p:blipFill>
                    <a:blip r:embed="rId139"/>
                    <a:stretch>
                      <a:fillRect/>
                    </a:stretch>
                  </p:blipFill>
                  <p:spPr>
                    <a:xfrm>
                      <a:off x="13764240" y="8109360"/>
                      <a:ext cx="28080" cy="21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40">
                  <p14:nvContentPartPr>
                    <p14:cNvPr id="266" name="Freihand 265">
                      <a:extLst>
                        <a:ext uri="{FF2B5EF4-FFF2-40B4-BE49-F238E27FC236}">
                          <a16:creationId xmlns:a16="http://schemas.microsoft.com/office/drawing/2014/main" id="{65EA2AF7-F8B7-4A46-B740-3103ADBE42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633920" y="7702920"/>
                    <a:ext cx="20880" cy="205920"/>
                  </p14:xfrm>
                </p:contentPart>
              </mc:Choice>
              <mc:Fallback>
                <p:pic>
                  <p:nvPicPr>
                    <p:cNvPr id="266" name="Freihand 265">
                      <a:extLst>
                        <a:ext uri="{FF2B5EF4-FFF2-40B4-BE49-F238E27FC236}">
                          <a16:creationId xmlns:a16="http://schemas.microsoft.com/office/drawing/2014/main" id="{65EA2AF7-F8B7-4A46-B740-3103ADBE4248}"/>
                        </a:ext>
                      </a:extLst>
                    </p:cNvPr>
                    <p:cNvPicPr/>
                    <p:nvPr/>
                  </p:nvPicPr>
                  <p:blipFill>
                    <a:blip r:embed="rId141"/>
                    <a:stretch>
                      <a:fillRect/>
                    </a:stretch>
                  </p:blipFill>
                  <p:spPr>
                    <a:xfrm>
                      <a:off x="13629600" y="7675920"/>
                      <a:ext cx="29520" cy="259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42">
                  <p14:nvContentPartPr>
                    <p14:cNvPr id="267" name="Freihand 266">
                      <a:extLst>
                        <a:ext uri="{FF2B5EF4-FFF2-40B4-BE49-F238E27FC236}">
                          <a16:creationId xmlns:a16="http://schemas.microsoft.com/office/drawing/2014/main" id="{2EC7793E-FA06-40C7-A066-C94B1FE11E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640400" y="7734960"/>
                    <a:ext cx="28440" cy="279000"/>
                  </p14:xfrm>
                </p:contentPart>
              </mc:Choice>
              <mc:Fallback>
                <p:pic>
                  <p:nvPicPr>
                    <p:cNvPr id="267" name="Freihand 266">
                      <a:extLst>
                        <a:ext uri="{FF2B5EF4-FFF2-40B4-BE49-F238E27FC236}">
                          <a16:creationId xmlns:a16="http://schemas.microsoft.com/office/drawing/2014/main" id="{2EC7793E-FA06-40C7-A066-C94B1FE11E4E}"/>
                        </a:ext>
                      </a:extLst>
                    </p:cNvPr>
                    <p:cNvPicPr/>
                    <p:nvPr/>
                  </p:nvPicPr>
                  <p:blipFill>
                    <a:blip r:embed="rId143"/>
                    <a:stretch>
                      <a:fillRect/>
                    </a:stretch>
                  </p:blipFill>
                  <p:spPr>
                    <a:xfrm>
                      <a:off x="13636080" y="7708320"/>
                      <a:ext cx="37080" cy="33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44">
                  <p14:nvContentPartPr>
                    <p14:cNvPr id="268" name="Freihand 267">
                      <a:extLst>
                        <a:ext uri="{FF2B5EF4-FFF2-40B4-BE49-F238E27FC236}">
                          <a16:creationId xmlns:a16="http://schemas.microsoft.com/office/drawing/2014/main" id="{E076A379-54CF-4D81-9FC8-AA709EDB29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650480" y="7847280"/>
                    <a:ext cx="13320" cy="278640"/>
                  </p14:xfrm>
                </p:contentPart>
              </mc:Choice>
              <mc:Fallback>
                <p:pic>
                  <p:nvPicPr>
                    <p:cNvPr id="268" name="Freihand 267">
                      <a:extLst>
                        <a:ext uri="{FF2B5EF4-FFF2-40B4-BE49-F238E27FC236}">
                          <a16:creationId xmlns:a16="http://schemas.microsoft.com/office/drawing/2014/main" id="{E076A379-54CF-4D81-9FC8-AA709EDB2939}"/>
                        </a:ext>
                      </a:extLst>
                    </p:cNvPr>
                    <p:cNvPicPr/>
                    <p:nvPr/>
                  </p:nvPicPr>
                  <p:blipFill>
                    <a:blip r:embed="rId145"/>
                    <a:stretch>
                      <a:fillRect/>
                    </a:stretch>
                  </p:blipFill>
                  <p:spPr>
                    <a:xfrm>
                      <a:off x="13646160" y="7820640"/>
                      <a:ext cx="21960" cy="332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46">
                  <p14:nvContentPartPr>
                    <p14:cNvPr id="272" name="Freihand 271">
                      <a:extLst>
                        <a:ext uri="{FF2B5EF4-FFF2-40B4-BE49-F238E27FC236}">
                          <a16:creationId xmlns:a16="http://schemas.microsoft.com/office/drawing/2014/main" id="{C90F346D-3D48-4876-B6E3-6F319F244B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669560" y="8181000"/>
                    <a:ext cx="7920" cy="126000"/>
                  </p14:xfrm>
                </p:contentPart>
              </mc:Choice>
              <mc:Fallback>
                <p:pic>
                  <p:nvPicPr>
                    <p:cNvPr id="272" name="Freihand 271">
                      <a:extLst>
                        <a:ext uri="{FF2B5EF4-FFF2-40B4-BE49-F238E27FC236}">
                          <a16:creationId xmlns:a16="http://schemas.microsoft.com/office/drawing/2014/main" id="{C90F346D-3D48-4876-B6E3-6F319F244B43}"/>
                        </a:ext>
                      </a:extLst>
                    </p:cNvPr>
                    <p:cNvPicPr/>
                    <p:nvPr/>
                  </p:nvPicPr>
                  <p:blipFill>
                    <a:blip r:embed="rId147"/>
                    <a:stretch>
                      <a:fillRect/>
                    </a:stretch>
                  </p:blipFill>
                  <p:spPr>
                    <a:xfrm>
                      <a:off x="13665240" y="8154000"/>
                      <a:ext cx="16560" cy="179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48">
                  <p14:nvContentPartPr>
                    <p14:cNvPr id="273" name="Freihand 272">
                      <a:extLst>
                        <a:ext uri="{FF2B5EF4-FFF2-40B4-BE49-F238E27FC236}">
                          <a16:creationId xmlns:a16="http://schemas.microsoft.com/office/drawing/2014/main" id="{470856D6-7CC0-4075-8633-50178CA5CE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672440" y="8057520"/>
                    <a:ext cx="5760" cy="236880"/>
                  </p14:xfrm>
                </p:contentPart>
              </mc:Choice>
              <mc:Fallback>
                <p:pic>
                  <p:nvPicPr>
                    <p:cNvPr id="273" name="Freihand 272">
                      <a:extLst>
                        <a:ext uri="{FF2B5EF4-FFF2-40B4-BE49-F238E27FC236}">
                          <a16:creationId xmlns:a16="http://schemas.microsoft.com/office/drawing/2014/main" id="{470856D6-7CC0-4075-8633-50178CA5CE65}"/>
                        </a:ext>
                      </a:extLst>
                    </p:cNvPr>
                    <p:cNvPicPr/>
                    <p:nvPr/>
                  </p:nvPicPr>
                  <p:blipFill>
                    <a:blip r:embed="rId149"/>
                    <a:stretch>
                      <a:fillRect/>
                    </a:stretch>
                  </p:blipFill>
                  <p:spPr>
                    <a:xfrm>
                      <a:off x="13668120" y="8030520"/>
                      <a:ext cx="14400" cy="29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50">
                  <p14:nvContentPartPr>
                    <p14:cNvPr id="274" name="Freihand 273">
                      <a:extLst>
                        <a:ext uri="{FF2B5EF4-FFF2-40B4-BE49-F238E27FC236}">
                          <a16:creationId xmlns:a16="http://schemas.microsoft.com/office/drawing/2014/main" id="{7BDBC6C6-4251-4E40-888E-CCB0A415B5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660200" y="7879680"/>
                    <a:ext cx="17640" cy="195480"/>
                  </p14:xfrm>
                </p:contentPart>
              </mc:Choice>
              <mc:Fallback>
                <p:pic>
                  <p:nvPicPr>
                    <p:cNvPr id="274" name="Freihand 273">
                      <a:extLst>
                        <a:ext uri="{FF2B5EF4-FFF2-40B4-BE49-F238E27FC236}">
                          <a16:creationId xmlns:a16="http://schemas.microsoft.com/office/drawing/2014/main" id="{7BDBC6C6-4251-4E40-888E-CCB0A415B56A}"/>
                        </a:ext>
                      </a:extLst>
                    </p:cNvPr>
                    <p:cNvPicPr/>
                    <p:nvPr/>
                  </p:nvPicPr>
                  <p:blipFill>
                    <a:blip r:embed="rId151"/>
                    <a:stretch>
                      <a:fillRect/>
                    </a:stretch>
                  </p:blipFill>
                  <p:spPr>
                    <a:xfrm>
                      <a:off x="13655880" y="7853040"/>
                      <a:ext cx="26280" cy="24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52">
                  <p14:nvContentPartPr>
                    <p14:cNvPr id="275" name="Freihand 274">
                      <a:extLst>
                        <a:ext uri="{FF2B5EF4-FFF2-40B4-BE49-F238E27FC236}">
                          <a16:creationId xmlns:a16="http://schemas.microsoft.com/office/drawing/2014/main" id="{AA26D759-AC82-4A5C-B706-ED9B08C8A3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667760" y="7937640"/>
                    <a:ext cx="19440" cy="254520"/>
                  </p14:xfrm>
                </p:contentPart>
              </mc:Choice>
              <mc:Fallback>
                <p:pic>
                  <p:nvPicPr>
                    <p:cNvPr id="275" name="Freihand 274">
                      <a:extLst>
                        <a:ext uri="{FF2B5EF4-FFF2-40B4-BE49-F238E27FC236}">
                          <a16:creationId xmlns:a16="http://schemas.microsoft.com/office/drawing/2014/main" id="{AA26D759-AC82-4A5C-B706-ED9B08C8A317}"/>
                        </a:ext>
                      </a:extLst>
                    </p:cNvPr>
                    <p:cNvPicPr/>
                    <p:nvPr/>
                  </p:nvPicPr>
                  <p:blipFill>
                    <a:blip r:embed="rId153"/>
                    <a:stretch>
                      <a:fillRect/>
                    </a:stretch>
                  </p:blipFill>
                  <p:spPr>
                    <a:xfrm>
                      <a:off x="13663440" y="7911000"/>
                      <a:ext cx="28080" cy="30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54">
                  <p14:nvContentPartPr>
                    <p14:cNvPr id="276" name="Freihand 275">
                      <a:extLst>
                        <a:ext uri="{FF2B5EF4-FFF2-40B4-BE49-F238E27FC236}">
                          <a16:creationId xmlns:a16="http://schemas.microsoft.com/office/drawing/2014/main" id="{15601B34-EC07-4C3F-86C3-50D3AB811F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674600" y="8015760"/>
                    <a:ext cx="15480" cy="270360"/>
                  </p14:xfrm>
                </p:contentPart>
              </mc:Choice>
              <mc:Fallback>
                <p:pic>
                  <p:nvPicPr>
                    <p:cNvPr id="276" name="Freihand 275">
                      <a:extLst>
                        <a:ext uri="{FF2B5EF4-FFF2-40B4-BE49-F238E27FC236}">
                          <a16:creationId xmlns:a16="http://schemas.microsoft.com/office/drawing/2014/main" id="{15601B34-EC07-4C3F-86C3-50D3AB811FCD}"/>
                        </a:ext>
                      </a:extLst>
                    </p:cNvPr>
                    <p:cNvPicPr/>
                    <p:nvPr/>
                  </p:nvPicPr>
                  <p:blipFill>
                    <a:blip r:embed="rId155"/>
                    <a:stretch>
                      <a:fillRect/>
                    </a:stretch>
                  </p:blipFill>
                  <p:spPr>
                    <a:xfrm>
                      <a:off x="13670280" y="7989120"/>
                      <a:ext cx="24120" cy="32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56">
                  <p14:nvContentPartPr>
                    <p14:cNvPr id="277" name="Freihand 276">
                      <a:extLst>
                        <a:ext uri="{FF2B5EF4-FFF2-40B4-BE49-F238E27FC236}">
                          <a16:creationId xmlns:a16="http://schemas.microsoft.com/office/drawing/2014/main" id="{4AB097F7-D519-4F91-AC7B-4456288FD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668120" y="8208360"/>
                    <a:ext cx="12960" cy="76320"/>
                  </p14:xfrm>
                </p:contentPart>
              </mc:Choice>
              <mc:Fallback>
                <p:pic>
                  <p:nvPicPr>
                    <p:cNvPr id="277" name="Freihand 276">
                      <a:extLst>
                        <a:ext uri="{FF2B5EF4-FFF2-40B4-BE49-F238E27FC236}">
                          <a16:creationId xmlns:a16="http://schemas.microsoft.com/office/drawing/2014/main" id="{4AB097F7-D519-4F91-AC7B-4456288FDEE2}"/>
                        </a:ext>
                      </a:extLst>
                    </p:cNvPr>
                    <p:cNvPicPr/>
                    <p:nvPr/>
                  </p:nvPicPr>
                  <p:blipFill>
                    <a:blip r:embed="rId157"/>
                    <a:stretch>
                      <a:fillRect/>
                    </a:stretch>
                  </p:blipFill>
                  <p:spPr>
                    <a:xfrm>
                      <a:off x="13663800" y="8181720"/>
                      <a:ext cx="21600" cy="129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58">
                  <p14:nvContentPartPr>
                    <p14:cNvPr id="278" name="Freihand 277">
                      <a:extLst>
                        <a:ext uri="{FF2B5EF4-FFF2-40B4-BE49-F238E27FC236}">
                          <a16:creationId xmlns:a16="http://schemas.microsoft.com/office/drawing/2014/main" id="{00547ED0-2969-4849-BCAF-96D12B77DD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71640" y="8078400"/>
                    <a:ext cx="9000" cy="224640"/>
                  </p14:xfrm>
                </p:contentPart>
              </mc:Choice>
              <mc:Fallback>
                <p:pic>
                  <p:nvPicPr>
                    <p:cNvPr id="278" name="Freihand 277">
                      <a:extLst>
                        <a:ext uri="{FF2B5EF4-FFF2-40B4-BE49-F238E27FC236}">
                          <a16:creationId xmlns:a16="http://schemas.microsoft.com/office/drawing/2014/main" id="{00547ED0-2969-4849-BCAF-96D12B77DD21}"/>
                        </a:ext>
                      </a:extLst>
                    </p:cNvPr>
                    <p:cNvPicPr/>
                    <p:nvPr/>
                  </p:nvPicPr>
                  <p:blipFill>
                    <a:blip r:embed="rId159"/>
                    <a:stretch>
                      <a:fillRect/>
                    </a:stretch>
                  </p:blipFill>
                  <p:spPr>
                    <a:xfrm>
                      <a:off x="13567320" y="8051400"/>
                      <a:ext cx="17640" cy="27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60">
                  <p14:nvContentPartPr>
                    <p14:cNvPr id="279" name="Freihand 278">
                      <a:extLst>
                        <a:ext uri="{FF2B5EF4-FFF2-40B4-BE49-F238E27FC236}">
                          <a16:creationId xmlns:a16="http://schemas.microsoft.com/office/drawing/2014/main" id="{0637D67D-A1A3-4943-836D-45565418C4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29880" y="7714440"/>
                    <a:ext cx="51480" cy="274320"/>
                  </p14:xfrm>
                </p:contentPart>
              </mc:Choice>
              <mc:Fallback>
                <p:pic>
                  <p:nvPicPr>
                    <p:cNvPr id="279" name="Freihand 278">
                      <a:extLst>
                        <a:ext uri="{FF2B5EF4-FFF2-40B4-BE49-F238E27FC236}">
                          <a16:creationId xmlns:a16="http://schemas.microsoft.com/office/drawing/2014/main" id="{0637D67D-A1A3-4943-836D-45565418C4EE}"/>
                        </a:ext>
                      </a:extLst>
                    </p:cNvPr>
                    <p:cNvPicPr/>
                    <p:nvPr/>
                  </p:nvPicPr>
                  <p:blipFill>
                    <a:blip r:embed="rId161"/>
                    <a:stretch>
                      <a:fillRect/>
                    </a:stretch>
                  </p:blipFill>
                  <p:spPr>
                    <a:xfrm>
                      <a:off x="13525560" y="7687800"/>
                      <a:ext cx="60120" cy="327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62">
                  <p14:nvContentPartPr>
                    <p14:cNvPr id="280" name="Freihand 279">
                      <a:extLst>
                        <a:ext uri="{FF2B5EF4-FFF2-40B4-BE49-F238E27FC236}">
                          <a16:creationId xmlns:a16="http://schemas.microsoft.com/office/drawing/2014/main" id="{74FD1770-6BA5-46BE-9C9E-4B206AC207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41760" y="7777440"/>
                    <a:ext cx="47520" cy="320760"/>
                  </p14:xfrm>
                </p:contentPart>
              </mc:Choice>
              <mc:Fallback>
                <p:pic>
                  <p:nvPicPr>
                    <p:cNvPr id="280" name="Freihand 279">
                      <a:extLst>
                        <a:ext uri="{FF2B5EF4-FFF2-40B4-BE49-F238E27FC236}">
                          <a16:creationId xmlns:a16="http://schemas.microsoft.com/office/drawing/2014/main" id="{74FD1770-6BA5-46BE-9C9E-4B206AC207F3}"/>
                        </a:ext>
                      </a:extLst>
                    </p:cNvPr>
                    <p:cNvPicPr/>
                    <p:nvPr/>
                  </p:nvPicPr>
                  <p:blipFill>
                    <a:blip r:embed="rId163"/>
                    <a:stretch>
                      <a:fillRect/>
                    </a:stretch>
                  </p:blipFill>
                  <p:spPr>
                    <a:xfrm>
                      <a:off x="13537440" y="7750440"/>
                      <a:ext cx="56160" cy="37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64">
                  <p14:nvContentPartPr>
                    <p14:cNvPr id="281" name="Freihand 280">
                      <a:extLst>
                        <a:ext uri="{FF2B5EF4-FFF2-40B4-BE49-F238E27FC236}">
                          <a16:creationId xmlns:a16="http://schemas.microsoft.com/office/drawing/2014/main" id="{32F36D69-CD26-4224-A10C-5BA823C805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71280" y="7942320"/>
                    <a:ext cx="18000" cy="245880"/>
                  </p14:xfrm>
                </p:contentPart>
              </mc:Choice>
              <mc:Fallback>
                <p:pic>
                  <p:nvPicPr>
                    <p:cNvPr id="281" name="Freihand 280">
                      <a:extLst>
                        <a:ext uri="{FF2B5EF4-FFF2-40B4-BE49-F238E27FC236}">
                          <a16:creationId xmlns:a16="http://schemas.microsoft.com/office/drawing/2014/main" id="{32F36D69-CD26-4224-A10C-5BA823C805FB}"/>
                        </a:ext>
                      </a:extLst>
                    </p:cNvPr>
                    <p:cNvPicPr/>
                    <p:nvPr/>
                  </p:nvPicPr>
                  <p:blipFill>
                    <a:blip r:embed="rId165"/>
                    <a:stretch>
                      <a:fillRect/>
                    </a:stretch>
                  </p:blipFill>
                  <p:spPr>
                    <a:xfrm>
                      <a:off x="13566960" y="7915680"/>
                      <a:ext cx="26640" cy="29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66">
                  <p14:nvContentPartPr>
                    <p14:cNvPr id="282" name="Freihand 281">
                      <a:extLst>
                        <a:ext uri="{FF2B5EF4-FFF2-40B4-BE49-F238E27FC236}">
                          <a16:creationId xmlns:a16="http://schemas.microsoft.com/office/drawing/2014/main" id="{AC38CEFD-BDE4-49DF-AA68-1640E59744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69120" y="8046720"/>
                    <a:ext cx="18720" cy="223560"/>
                  </p14:xfrm>
                </p:contentPart>
              </mc:Choice>
              <mc:Fallback>
                <p:pic>
                  <p:nvPicPr>
                    <p:cNvPr id="282" name="Freihand 281">
                      <a:extLst>
                        <a:ext uri="{FF2B5EF4-FFF2-40B4-BE49-F238E27FC236}">
                          <a16:creationId xmlns:a16="http://schemas.microsoft.com/office/drawing/2014/main" id="{AC38CEFD-BDE4-49DF-AA68-1640E59744F9}"/>
                        </a:ext>
                      </a:extLst>
                    </p:cNvPr>
                    <p:cNvPicPr/>
                    <p:nvPr/>
                  </p:nvPicPr>
                  <p:blipFill>
                    <a:blip r:embed="rId167"/>
                    <a:stretch>
                      <a:fillRect/>
                    </a:stretch>
                  </p:blipFill>
                  <p:spPr>
                    <a:xfrm>
                      <a:off x="13564800" y="8020080"/>
                      <a:ext cx="27360" cy="277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68">
                  <p14:nvContentPartPr>
                    <p14:cNvPr id="283" name="Freihand 282">
                      <a:extLst>
                        <a:ext uri="{FF2B5EF4-FFF2-40B4-BE49-F238E27FC236}">
                          <a16:creationId xmlns:a16="http://schemas.microsoft.com/office/drawing/2014/main" id="{B9C896E7-ADB4-44FE-97C3-1BD4862C58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71280" y="8185680"/>
                    <a:ext cx="19080" cy="113760"/>
                  </p14:xfrm>
                </p:contentPart>
              </mc:Choice>
              <mc:Fallback>
                <p:pic>
                  <p:nvPicPr>
                    <p:cNvPr id="283" name="Freihand 282">
                      <a:extLst>
                        <a:ext uri="{FF2B5EF4-FFF2-40B4-BE49-F238E27FC236}">
                          <a16:creationId xmlns:a16="http://schemas.microsoft.com/office/drawing/2014/main" id="{B9C896E7-ADB4-44FE-97C3-1BD4862C586B}"/>
                        </a:ext>
                      </a:extLst>
                    </p:cNvPr>
                    <p:cNvPicPr/>
                    <p:nvPr/>
                  </p:nvPicPr>
                  <p:blipFill>
                    <a:blip r:embed="rId169"/>
                    <a:stretch>
                      <a:fillRect/>
                    </a:stretch>
                  </p:blipFill>
                  <p:spPr>
                    <a:xfrm>
                      <a:off x="13566960" y="8159040"/>
                      <a:ext cx="27720" cy="16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70">
                  <p14:nvContentPartPr>
                    <p14:cNvPr id="285" name="Freihand 284">
                      <a:extLst>
                        <a:ext uri="{FF2B5EF4-FFF2-40B4-BE49-F238E27FC236}">
                          <a16:creationId xmlns:a16="http://schemas.microsoft.com/office/drawing/2014/main" id="{A8468827-A54C-4263-AA10-D173525D22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067000" y="7699680"/>
                    <a:ext cx="25920" cy="65520"/>
                  </p14:xfrm>
                </p:contentPart>
              </mc:Choice>
              <mc:Fallback>
                <p:pic>
                  <p:nvPicPr>
                    <p:cNvPr id="285" name="Freihand 284">
                      <a:extLst>
                        <a:ext uri="{FF2B5EF4-FFF2-40B4-BE49-F238E27FC236}">
                          <a16:creationId xmlns:a16="http://schemas.microsoft.com/office/drawing/2014/main" id="{A8468827-A54C-4263-AA10-D173525D2231}"/>
                        </a:ext>
                      </a:extLst>
                    </p:cNvPr>
                    <p:cNvPicPr/>
                    <p:nvPr/>
                  </p:nvPicPr>
                  <p:blipFill>
                    <a:blip r:embed="rId171"/>
                    <a:stretch>
                      <a:fillRect/>
                    </a:stretch>
                  </p:blipFill>
                  <p:spPr>
                    <a:xfrm>
                      <a:off x="14062680" y="7672680"/>
                      <a:ext cx="3456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72">
                  <p14:nvContentPartPr>
                    <p14:cNvPr id="286" name="Freihand 285">
                      <a:extLst>
                        <a:ext uri="{FF2B5EF4-FFF2-40B4-BE49-F238E27FC236}">
                          <a16:creationId xmlns:a16="http://schemas.microsoft.com/office/drawing/2014/main" id="{4C1D83F8-5402-4337-B03D-22B7388526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049000" y="7673040"/>
                    <a:ext cx="41760" cy="120600"/>
                  </p14:xfrm>
                </p:contentPart>
              </mc:Choice>
              <mc:Fallback>
                <p:pic>
                  <p:nvPicPr>
                    <p:cNvPr id="286" name="Freihand 285">
                      <a:extLst>
                        <a:ext uri="{FF2B5EF4-FFF2-40B4-BE49-F238E27FC236}">
                          <a16:creationId xmlns:a16="http://schemas.microsoft.com/office/drawing/2014/main" id="{4C1D83F8-5402-4337-B03D-22B73885260D}"/>
                        </a:ext>
                      </a:extLst>
                    </p:cNvPr>
                    <p:cNvPicPr/>
                    <p:nvPr/>
                  </p:nvPicPr>
                  <p:blipFill>
                    <a:blip r:embed="rId173"/>
                    <a:stretch>
                      <a:fillRect/>
                    </a:stretch>
                  </p:blipFill>
                  <p:spPr>
                    <a:xfrm>
                      <a:off x="14044680" y="7646400"/>
                      <a:ext cx="50400" cy="174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74">
                  <p14:nvContentPartPr>
                    <p14:cNvPr id="287" name="Freihand 286">
                      <a:extLst>
                        <a:ext uri="{FF2B5EF4-FFF2-40B4-BE49-F238E27FC236}">
                          <a16:creationId xmlns:a16="http://schemas.microsoft.com/office/drawing/2014/main" id="{838846AC-BD9B-465B-A725-233BA6EA2F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083560" y="7722000"/>
                    <a:ext cx="27360" cy="135720"/>
                  </p14:xfrm>
                </p:contentPart>
              </mc:Choice>
              <mc:Fallback>
                <p:pic>
                  <p:nvPicPr>
                    <p:cNvPr id="287" name="Freihand 286">
                      <a:extLst>
                        <a:ext uri="{FF2B5EF4-FFF2-40B4-BE49-F238E27FC236}">
                          <a16:creationId xmlns:a16="http://schemas.microsoft.com/office/drawing/2014/main" id="{838846AC-BD9B-465B-A725-233BA6EA2FB3}"/>
                        </a:ext>
                      </a:extLst>
                    </p:cNvPr>
                    <p:cNvPicPr/>
                    <p:nvPr/>
                  </p:nvPicPr>
                  <p:blipFill>
                    <a:blip r:embed="rId175"/>
                    <a:stretch>
                      <a:fillRect/>
                    </a:stretch>
                  </p:blipFill>
                  <p:spPr>
                    <a:xfrm>
                      <a:off x="14079240" y="7695000"/>
                      <a:ext cx="36000" cy="189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76">
                  <p14:nvContentPartPr>
                    <p14:cNvPr id="288" name="Freihand 287">
                      <a:extLst>
                        <a:ext uri="{FF2B5EF4-FFF2-40B4-BE49-F238E27FC236}">
                          <a16:creationId xmlns:a16="http://schemas.microsoft.com/office/drawing/2014/main" id="{EF2B6DC8-D085-4EC0-A940-B2CFCF8501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084280" y="7728840"/>
                    <a:ext cx="20520" cy="175680"/>
                  </p14:xfrm>
                </p:contentPart>
              </mc:Choice>
              <mc:Fallback>
                <p:pic>
                  <p:nvPicPr>
                    <p:cNvPr id="288" name="Freihand 287">
                      <a:extLst>
                        <a:ext uri="{FF2B5EF4-FFF2-40B4-BE49-F238E27FC236}">
                          <a16:creationId xmlns:a16="http://schemas.microsoft.com/office/drawing/2014/main" id="{EF2B6DC8-D085-4EC0-A940-B2CFCF850169}"/>
                        </a:ext>
                      </a:extLst>
                    </p:cNvPr>
                    <p:cNvPicPr/>
                    <p:nvPr/>
                  </p:nvPicPr>
                  <p:blipFill>
                    <a:blip r:embed="rId177"/>
                    <a:stretch>
                      <a:fillRect/>
                    </a:stretch>
                  </p:blipFill>
                  <p:spPr>
                    <a:xfrm>
                      <a:off x="14079960" y="7701840"/>
                      <a:ext cx="29160" cy="22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78">
                  <p14:nvContentPartPr>
                    <p14:cNvPr id="289" name="Freihand 288">
                      <a:extLst>
                        <a:ext uri="{FF2B5EF4-FFF2-40B4-BE49-F238E27FC236}">
                          <a16:creationId xmlns:a16="http://schemas.microsoft.com/office/drawing/2014/main" id="{20F72CA4-F722-4F15-814F-4580FB791F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092560" y="7794000"/>
                    <a:ext cx="9720" cy="142200"/>
                  </p14:xfrm>
                </p:contentPart>
              </mc:Choice>
              <mc:Fallback>
                <p:pic>
                  <p:nvPicPr>
                    <p:cNvPr id="289" name="Freihand 288">
                      <a:extLst>
                        <a:ext uri="{FF2B5EF4-FFF2-40B4-BE49-F238E27FC236}">
                          <a16:creationId xmlns:a16="http://schemas.microsoft.com/office/drawing/2014/main" id="{20F72CA4-F722-4F15-814F-4580FB791FB7}"/>
                        </a:ext>
                      </a:extLst>
                    </p:cNvPr>
                    <p:cNvPicPr/>
                    <p:nvPr/>
                  </p:nvPicPr>
                  <p:blipFill>
                    <a:blip r:embed="rId179"/>
                    <a:stretch>
                      <a:fillRect/>
                    </a:stretch>
                  </p:blipFill>
                  <p:spPr>
                    <a:xfrm>
                      <a:off x="14088240" y="7767360"/>
                      <a:ext cx="18360" cy="19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80">
                  <p14:nvContentPartPr>
                    <p14:cNvPr id="290" name="Freihand 289">
                      <a:extLst>
                        <a:ext uri="{FF2B5EF4-FFF2-40B4-BE49-F238E27FC236}">
                          <a16:creationId xmlns:a16="http://schemas.microsoft.com/office/drawing/2014/main" id="{F4479400-D504-459C-959A-7C3C324EFA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097600" y="7793280"/>
                    <a:ext cx="12960" cy="180360"/>
                  </p14:xfrm>
                </p:contentPart>
              </mc:Choice>
              <mc:Fallback>
                <p:pic>
                  <p:nvPicPr>
                    <p:cNvPr id="290" name="Freihand 289">
                      <a:extLst>
                        <a:ext uri="{FF2B5EF4-FFF2-40B4-BE49-F238E27FC236}">
                          <a16:creationId xmlns:a16="http://schemas.microsoft.com/office/drawing/2014/main" id="{F4479400-D504-459C-959A-7C3C324EFA8D}"/>
                        </a:ext>
                      </a:extLst>
                    </p:cNvPr>
                    <p:cNvPicPr/>
                    <p:nvPr/>
                  </p:nvPicPr>
                  <p:blipFill>
                    <a:blip r:embed="rId181"/>
                    <a:stretch>
                      <a:fillRect/>
                    </a:stretch>
                  </p:blipFill>
                  <p:spPr>
                    <a:xfrm>
                      <a:off x="14093280" y="7766640"/>
                      <a:ext cx="21600" cy="23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82">
                  <p14:nvContentPartPr>
                    <p14:cNvPr id="291" name="Freihand 290">
                      <a:extLst>
                        <a:ext uri="{FF2B5EF4-FFF2-40B4-BE49-F238E27FC236}">
                          <a16:creationId xmlns:a16="http://schemas.microsoft.com/office/drawing/2014/main" id="{46AFE117-7E13-4758-9DBC-9F4EF9C9C0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104800" y="7894440"/>
                    <a:ext cx="4680" cy="147240"/>
                  </p14:xfrm>
                </p:contentPart>
              </mc:Choice>
              <mc:Fallback>
                <p:pic>
                  <p:nvPicPr>
                    <p:cNvPr id="291" name="Freihand 290">
                      <a:extLst>
                        <a:ext uri="{FF2B5EF4-FFF2-40B4-BE49-F238E27FC236}">
                          <a16:creationId xmlns:a16="http://schemas.microsoft.com/office/drawing/2014/main" id="{46AFE117-7E13-4758-9DBC-9F4EF9C9C033}"/>
                        </a:ext>
                      </a:extLst>
                    </p:cNvPr>
                    <p:cNvPicPr/>
                    <p:nvPr/>
                  </p:nvPicPr>
                  <p:blipFill>
                    <a:blip r:embed="rId183"/>
                    <a:stretch>
                      <a:fillRect/>
                    </a:stretch>
                  </p:blipFill>
                  <p:spPr>
                    <a:xfrm>
                      <a:off x="14100480" y="7867440"/>
                      <a:ext cx="13320" cy="20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84">
                  <p14:nvContentPartPr>
                    <p14:cNvPr id="292" name="Freihand 291">
                      <a:extLst>
                        <a:ext uri="{FF2B5EF4-FFF2-40B4-BE49-F238E27FC236}">
                          <a16:creationId xmlns:a16="http://schemas.microsoft.com/office/drawing/2014/main" id="{B9D58BEA-27FE-4725-AA39-933BDC4AB0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103000" y="7928280"/>
                    <a:ext cx="3960" cy="141120"/>
                  </p14:xfrm>
                </p:contentPart>
              </mc:Choice>
              <mc:Fallback>
                <p:pic>
                  <p:nvPicPr>
                    <p:cNvPr id="292" name="Freihand 291">
                      <a:extLst>
                        <a:ext uri="{FF2B5EF4-FFF2-40B4-BE49-F238E27FC236}">
                          <a16:creationId xmlns:a16="http://schemas.microsoft.com/office/drawing/2014/main" id="{B9D58BEA-27FE-4725-AA39-933BDC4AB0A7}"/>
                        </a:ext>
                      </a:extLst>
                    </p:cNvPr>
                    <p:cNvPicPr/>
                    <p:nvPr/>
                  </p:nvPicPr>
                  <p:blipFill>
                    <a:blip r:embed="rId185"/>
                    <a:stretch>
                      <a:fillRect/>
                    </a:stretch>
                  </p:blipFill>
                  <p:spPr>
                    <a:xfrm>
                      <a:off x="14098680" y="7901280"/>
                      <a:ext cx="12600" cy="194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AD5246AA-517A-4103-B937-7C8BA187E159}"/>
                </a:ext>
              </a:extLst>
            </p:cNvPr>
            <p:cNvSpPr/>
            <p:nvPr/>
          </p:nvSpPr>
          <p:spPr>
            <a:xfrm rot="189938">
              <a:off x="13467022" y="8832992"/>
              <a:ext cx="1405585" cy="92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E1D2ADA-B0A6-45A1-AC3E-5C02EE9FAD65}"/>
              </a:ext>
            </a:extLst>
          </p:cNvPr>
          <p:cNvCxnSpPr>
            <a:cxnSpLocks/>
          </p:cNvCxnSpPr>
          <p:nvPr/>
        </p:nvCxnSpPr>
        <p:spPr>
          <a:xfrm flipH="1">
            <a:off x="13258902" y="8327653"/>
            <a:ext cx="228049" cy="4632964"/>
          </a:xfrm>
          <a:prstGeom prst="line">
            <a:avLst/>
          </a:prstGeom>
          <a:ln w="111125">
            <a:solidFill>
              <a:srgbClr val="8F7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61EA04B6-2D58-4F48-B582-E5C42B3A53DE}"/>
              </a:ext>
            </a:extLst>
          </p:cNvPr>
          <p:cNvGrpSpPr/>
          <p:nvPr/>
        </p:nvGrpSpPr>
        <p:grpSpPr>
          <a:xfrm>
            <a:off x="11834995" y="10823292"/>
            <a:ext cx="9373665" cy="3286826"/>
            <a:chOff x="11320079" y="5407568"/>
            <a:chExt cx="10008529" cy="3286826"/>
          </a:xfrm>
        </p:grpSpPr>
        <p:sp>
          <p:nvSpPr>
            <p:cNvPr id="89" name="Rechteck: obere Ecken abgeschnitten 88">
              <a:extLst>
                <a:ext uri="{FF2B5EF4-FFF2-40B4-BE49-F238E27FC236}">
                  <a16:creationId xmlns:a16="http://schemas.microsoft.com/office/drawing/2014/main" id="{DF9D8456-F64A-4BB5-980D-EE28FE7230CE}"/>
                </a:ext>
              </a:extLst>
            </p:cNvPr>
            <p:cNvSpPr/>
            <p:nvPr/>
          </p:nvSpPr>
          <p:spPr>
            <a:xfrm>
              <a:off x="11320079" y="5407568"/>
              <a:ext cx="9949245" cy="3286826"/>
            </a:xfrm>
            <a:prstGeom prst="snip2SameRect">
              <a:avLst/>
            </a:prstGeom>
            <a:solidFill>
              <a:srgbClr val="FED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18A8E2C6-192F-4B39-99FF-FDD567282FEE}"/>
                </a:ext>
              </a:extLst>
            </p:cNvPr>
            <p:cNvSpPr txBox="1"/>
            <p:nvPr/>
          </p:nvSpPr>
          <p:spPr>
            <a:xfrm>
              <a:off x="11743650" y="5531319"/>
              <a:ext cx="958495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Flaschenzug Funktionsweise:</a:t>
              </a:r>
            </a:p>
            <a:p>
              <a:endParaRPr lang="de-DE" sz="2400" b="1" dirty="0"/>
            </a:p>
            <a:p>
              <a:r>
                <a:rPr lang="de-DE" dirty="0"/>
                <a:t>Flaschenzüge sind Maschinen, die (vereinfacht gesagt) aus Rollen und Seilen bestehen. Sie werden in der Realität verwendet, um schwere Lasten zu heben – wie bei einem Kran. Der Vorteil eines Flaschenzugs besteht darin, </a:t>
              </a:r>
              <a:r>
                <a:rPr lang="de-DE" dirty="0" err="1"/>
                <a:t>dass</a:t>
              </a:r>
              <a:r>
                <a:rPr lang="de-DE" dirty="0"/>
                <a:t> die benötigte Kraft verringert wird. Dies wird durch die trickreiche Anwendung physikalischer Gesetzte erreicht. Der Nachteil bei dieser Methode ist jedoch, </a:t>
              </a:r>
              <a:r>
                <a:rPr lang="de-DE" dirty="0" err="1"/>
                <a:t>dass</a:t>
              </a:r>
              <a:r>
                <a:rPr lang="de-DE" dirty="0"/>
                <a:t> man beim Heben von Lasten mit einem Flaschenzug einen längeren Zugweg des Seils hat. Man denke hier auch an die Goldene Regel der Mechanik die besagt: „Was man an Kraft spart, </a:t>
              </a:r>
              <a:r>
                <a:rPr lang="de-DE" dirty="0" err="1"/>
                <a:t>muss</a:t>
              </a:r>
              <a:r>
                <a:rPr lang="de-DE" dirty="0"/>
                <a:t> man an Weg zusetzen“. Es zeigt sich hier also eine Analogie zum Hebelgesetzt.</a:t>
              </a:r>
            </a:p>
          </p:txBody>
        </p:sp>
      </p:grp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8E323D15-02BA-48F9-B3A8-2A0BFEC6E571}"/>
              </a:ext>
            </a:extLst>
          </p:cNvPr>
          <p:cNvGrpSpPr/>
          <p:nvPr/>
        </p:nvGrpSpPr>
        <p:grpSpPr>
          <a:xfrm>
            <a:off x="13456860" y="5989263"/>
            <a:ext cx="8669213" cy="1404031"/>
            <a:chOff x="14333068" y="10410198"/>
            <a:chExt cx="6830590" cy="2721036"/>
          </a:xfrm>
        </p:grpSpPr>
        <p:sp>
          <p:nvSpPr>
            <p:cNvPr id="304" name="Textfeld 303">
              <a:extLst>
                <a:ext uri="{FF2B5EF4-FFF2-40B4-BE49-F238E27FC236}">
                  <a16:creationId xmlns:a16="http://schemas.microsoft.com/office/drawing/2014/main" id="{AB8A95A4-79BD-4DA9-A093-412B637AE709}"/>
                </a:ext>
              </a:extLst>
            </p:cNvPr>
            <p:cNvSpPr txBox="1"/>
            <p:nvPr/>
          </p:nvSpPr>
          <p:spPr>
            <a:xfrm>
              <a:off x="14484747" y="10410198"/>
              <a:ext cx="6678911" cy="2505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Seiltrommel: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X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Z</a:t>
              </a:r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13D3CAD8-4F1A-48F9-855E-C117C8EFD65F}"/>
                </a:ext>
              </a:extLst>
            </p:cNvPr>
            <p:cNvSpPr/>
            <p:nvPr/>
          </p:nvSpPr>
          <p:spPr>
            <a:xfrm>
              <a:off x="14333068" y="10410198"/>
              <a:ext cx="6006769" cy="272103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06" name="Gerader Verbinder 305">
            <a:extLst>
              <a:ext uri="{FF2B5EF4-FFF2-40B4-BE49-F238E27FC236}">
                <a16:creationId xmlns:a16="http://schemas.microsoft.com/office/drawing/2014/main" id="{70520BBD-6BD6-4DF4-A793-EA9E02284638}"/>
              </a:ext>
            </a:extLst>
          </p:cNvPr>
          <p:cNvCxnSpPr>
            <a:cxnSpLocks/>
            <a:stCxn id="305" idx="1"/>
          </p:cNvCxnSpPr>
          <p:nvPr/>
        </p:nvCxnSpPr>
        <p:spPr>
          <a:xfrm flipH="1">
            <a:off x="13326729" y="6691279"/>
            <a:ext cx="130131" cy="14992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uppieren 308">
            <a:extLst>
              <a:ext uri="{FF2B5EF4-FFF2-40B4-BE49-F238E27FC236}">
                <a16:creationId xmlns:a16="http://schemas.microsoft.com/office/drawing/2014/main" id="{84CCEFC0-CC4A-4308-A224-9E02E4CE1922}"/>
              </a:ext>
            </a:extLst>
          </p:cNvPr>
          <p:cNvGrpSpPr/>
          <p:nvPr/>
        </p:nvGrpSpPr>
        <p:grpSpPr>
          <a:xfrm>
            <a:off x="16288582" y="7829397"/>
            <a:ext cx="5468837" cy="1642591"/>
            <a:chOff x="14333068" y="10410198"/>
            <a:chExt cx="6830590" cy="2721036"/>
          </a:xfrm>
        </p:grpSpPr>
        <p:sp>
          <p:nvSpPr>
            <p:cNvPr id="310" name="Textfeld 309">
              <a:extLst>
                <a:ext uri="{FF2B5EF4-FFF2-40B4-BE49-F238E27FC236}">
                  <a16:creationId xmlns:a16="http://schemas.microsoft.com/office/drawing/2014/main" id="{37669531-9CA4-4B7B-BAA8-DFEFBCC3973A}"/>
                </a:ext>
              </a:extLst>
            </p:cNvPr>
            <p:cNvSpPr txBox="1"/>
            <p:nvPr/>
          </p:nvSpPr>
          <p:spPr>
            <a:xfrm>
              <a:off x="14484747" y="10410198"/>
              <a:ext cx="6678911" cy="2505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E-Motor: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X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dirty="0"/>
                <a:t>Z</a:t>
              </a:r>
            </a:p>
          </p:txBody>
        </p:sp>
        <p:sp>
          <p:nvSpPr>
            <p:cNvPr id="311" name="Rechteck 310">
              <a:extLst>
                <a:ext uri="{FF2B5EF4-FFF2-40B4-BE49-F238E27FC236}">
                  <a16:creationId xmlns:a16="http://schemas.microsoft.com/office/drawing/2014/main" id="{1DA89B38-62BB-45E3-B8C6-F613265E5184}"/>
                </a:ext>
              </a:extLst>
            </p:cNvPr>
            <p:cNvSpPr/>
            <p:nvPr/>
          </p:nvSpPr>
          <p:spPr>
            <a:xfrm>
              <a:off x="14333068" y="10410198"/>
              <a:ext cx="6006769" cy="272103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E690C202-EE64-4957-8E9F-7B3F37829D9E}"/>
              </a:ext>
            </a:extLst>
          </p:cNvPr>
          <p:cNvCxnSpPr>
            <a:cxnSpLocks/>
            <a:stCxn id="311" idx="1"/>
          </p:cNvCxnSpPr>
          <p:nvPr/>
        </p:nvCxnSpPr>
        <p:spPr>
          <a:xfrm flipH="1" flipV="1">
            <a:off x="15606196" y="8517014"/>
            <a:ext cx="682386" cy="1336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9" name="Grafik 318">
            <a:extLst>
              <a:ext uri="{FF2B5EF4-FFF2-40B4-BE49-F238E27FC236}">
                <a16:creationId xmlns:a16="http://schemas.microsoft.com/office/drawing/2014/main" id="{76DF935A-50D7-4585-81E4-FE186D787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002" y="21169247"/>
            <a:ext cx="4073651" cy="1841639"/>
          </a:xfrm>
          <a:prstGeom prst="rect">
            <a:avLst/>
          </a:prstGeom>
        </p:spPr>
      </p:pic>
      <p:pic>
        <p:nvPicPr>
          <p:cNvPr id="420" name="Grafik 419">
            <a:extLst>
              <a:ext uri="{FF2B5EF4-FFF2-40B4-BE49-F238E27FC236}">
                <a16:creationId xmlns:a16="http://schemas.microsoft.com/office/drawing/2014/main" id="{183F909F-7F6D-41D5-8438-AD12076210B3}"/>
              </a:ext>
            </a:extLst>
          </p:cNvPr>
          <p:cNvPicPr>
            <a:picLocks noChangeAspect="1"/>
          </p:cNvPicPr>
          <p:nvPr/>
        </p:nvPicPr>
        <p:blipFill>
          <a:blip r:embed="rId186"/>
          <a:stretch>
            <a:fillRect/>
          </a:stretch>
        </p:blipFill>
        <p:spPr>
          <a:xfrm>
            <a:off x="2669871" y="24844397"/>
            <a:ext cx="4957423" cy="4334407"/>
          </a:xfrm>
          <a:prstGeom prst="rect">
            <a:avLst/>
          </a:prstGeom>
        </p:spPr>
      </p:pic>
      <p:pic>
        <p:nvPicPr>
          <p:cNvPr id="421" name="Grafik 420">
            <a:extLst>
              <a:ext uri="{FF2B5EF4-FFF2-40B4-BE49-F238E27FC236}">
                <a16:creationId xmlns:a16="http://schemas.microsoft.com/office/drawing/2014/main" id="{E900F09F-0850-4F52-8118-C500E853CE64}"/>
              </a:ext>
            </a:extLst>
          </p:cNvPr>
          <p:cNvPicPr>
            <a:picLocks noChangeAspect="1"/>
          </p:cNvPicPr>
          <p:nvPr/>
        </p:nvPicPr>
        <p:blipFill>
          <a:blip r:embed="rId187"/>
          <a:stretch>
            <a:fillRect/>
          </a:stretch>
        </p:blipFill>
        <p:spPr>
          <a:xfrm>
            <a:off x="14443577" y="23963829"/>
            <a:ext cx="4797142" cy="5197301"/>
          </a:xfrm>
          <a:prstGeom prst="rect">
            <a:avLst/>
          </a:prstGeom>
        </p:spPr>
      </p:pic>
      <p:pic>
        <p:nvPicPr>
          <p:cNvPr id="422" name="Grafik 421">
            <a:extLst>
              <a:ext uri="{FF2B5EF4-FFF2-40B4-BE49-F238E27FC236}">
                <a16:creationId xmlns:a16="http://schemas.microsoft.com/office/drawing/2014/main" id="{E9B44131-5C98-4C82-A1B9-55EEE536C120}"/>
              </a:ext>
            </a:extLst>
          </p:cNvPr>
          <p:cNvPicPr>
            <a:picLocks noChangeAspect="1"/>
          </p:cNvPicPr>
          <p:nvPr/>
        </p:nvPicPr>
        <p:blipFill>
          <a:blip r:embed="rId188"/>
          <a:stretch>
            <a:fillRect/>
          </a:stretch>
        </p:blipFill>
        <p:spPr>
          <a:xfrm>
            <a:off x="588997" y="21425832"/>
            <a:ext cx="1389524" cy="1380342"/>
          </a:xfrm>
          <a:prstGeom prst="rect">
            <a:avLst/>
          </a:prstGeom>
        </p:spPr>
      </p:pic>
      <p:cxnSp>
        <p:nvCxnSpPr>
          <p:cNvPr id="423" name="Gerader Verbinder 422">
            <a:extLst>
              <a:ext uri="{FF2B5EF4-FFF2-40B4-BE49-F238E27FC236}">
                <a16:creationId xmlns:a16="http://schemas.microsoft.com/office/drawing/2014/main" id="{D1A1F218-F641-4994-8DDE-24815EC07018}"/>
              </a:ext>
            </a:extLst>
          </p:cNvPr>
          <p:cNvCxnSpPr>
            <a:cxnSpLocks/>
            <a:endCxn id="426" idx="3"/>
          </p:cNvCxnSpPr>
          <p:nvPr/>
        </p:nvCxnSpPr>
        <p:spPr>
          <a:xfrm flipH="1">
            <a:off x="15573450" y="28014315"/>
            <a:ext cx="185253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feld 425">
            <a:extLst>
              <a:ext uri="{FF2B5EF4-FFF2-40B4-BE49-F238E27FC236}">
                <a16:creationId xmlns:a16="http://schemas.microsoft.com/office/drawing/2014/main" id="{8E1F3938-B543-4E78-878C-E19B18AB05E9}"/>
              </a:ext>
            </a:extLst>
          </p:cNvPr>
          <p:cNvSpPr txBox="1"/>
          <p:nvPr/>
        </p:nvSpPr>
        <p:spPr>
          <a:xfrm>
            <a:off x="12883591" y="27321817"/>
            <a:ext cx="2689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Lose Rolle</a:t>
            </a:r>
          </a:p>
          <a:p>
            <a:r>
              <a:rPr lang="de-DE" sz="2000" dirty="0"/>
              <a:t>Anzahl der losen Rollen sind frei parametrierbar</a:t>
            </a:r>
          </a:p>
          <a:p>
            <a:endParaRPr lang="de-DE" sz="2000" dirty="0"/>
          </a:p>
        </p:txBody>
      </p:sp>
      <p:cxnSp>
        <p:nvCxnSpPr>
          <p:cNvPr id="428" name="Gerader Verbinder 427">
            <a:extLst>
              <a:ext uri="{FF2B5EF4-FFF2-40B4-BE49-F238E27FC236}">
                <a16:creationId xmlns:a16="http://schemas.microsoft.com/office/drawing/2014/main" id="{083C721F-8D67-4316-9BDE-FFB2E1A99B1B}"/>
              </a:ext>
            </a:extLst>
          </p:cNvPr>
          <p:cNvCxnSpPr>
            <a:cxnSpLocks/>
            <a:stCxn id="429" idx="1"/>
          </p:cNvCxnSpPr>
          <p:nvPr/>
        </p:nvCxnSpPr>
        <p:spPr>
          <a:xfrm flipH="1" flipV="1">
            <a:off x="6598018" y="25820648"/>
            <a:ext cx="256732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feld 428">
            <a:extLst>
              <a:ext uri="{FF2B5EF4-FFF2-40B4-BE49-F238E27FC236}">
                <a16:creationId xmlns:a16="http://schemas.microsoft.com/office/drawing/2014/main" id="{DA8B9D7D-0151-490D-A972-71EBB41F3233}"/>
              </a:ext>
            </a:extLst>
          </p:cNvPr>
          <p:cNvSpPr txBox="1"/>
          <p:nvPr/>
        </p:nvSpPr>
        <p:spPr>
          <a:xfrm>
            <a:off x="9165342" y="25128151"/>
            <a:ext cx="2791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Feste Rolle</a:t>
            </a:r>
          </a:p>
          <a:p>
            <a:r>
              <a:rPr lang="de-DE" sz="2000" dirty="0"/>
              <a:t>Anzahl der festen Rollen sind frei parametrierbar</a:t>
            </a:r>
          </a:p>
          <a:p>
            <a:endParaRPr lang="de-DE" sz="2000" dirty="0"/>
          </a:p>
        </p:txBody>
      </p:sp>
      <p:sp>
        <p:nvSpPr>
          <p:cNvPr id="436" name="Pfeil: nach unten gekrümmt 435">
            <a:extLst>
              <a:ext uri="{FF2B5EF4-FFF2-40B4-BE49-F238E27FC236}">
                <a16:creationId xmlns:a16="http://schemas.microsoft.com/office/drawing/2014/main" id="{DDB9B2CF-C5CA-43ED-A8A9-51C93F936C67}"/>
              </a:ext>
            </a:extLst>
          </p:cNvPr>
          <p:cNvSpPr/>
          <p:nvPr/>
        </p:nvSpPr>
        <p:spPr>
          <a:xfrm>
            <a:off x="1056831" y="20537600"/>
            <a:ext cx="1843379" cy="74121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de-DE" sz="16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37" name="Pfeil: nach unten gekrümmt 436">
            <a:extLst>
              <a:ext uri="{FF2B5EF4-FFF2-40B4-BE49-F238E27FC236}">
                <a16:creationId xmlns:a16="http://schemas.microsoft.com/office/drawing/2014/main" id="{514418F4-47CF-4CFD-9A39-9FB76F53B83A}"/>
              </a:ext>
            </a:extLst>
          </p:cNvPr>
          <p:cNvSpPr/>
          <p:nvPr/>
        </p:nvSpPr>
        <p:spPr>
          <a:xfrm>
            <a:off x="3350074" y="20523930"/>
            <a:ext cx="1843380" cy="75488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16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de-DE" sz="1600" dirty="0">
                <a:solidFill>
                  <a:schemeClr val="tx1"/>
                </a:solidFill>
              </a:rPr>
              <a:t>, U, ω</a:t>
            </a:r>
          </a:p>
        </p:txBody>
      </p:sp>
      <p:sp>
        <p:nvSpPr>
          <p:cNvPr id="438" name="Pfeil: nach unten gekrümmt 437">
            <a:extLst>
              <a:ext uri="{FF2B5EF4-FFF2-40B4-BE49-F238E27FC236}">
                <a16:creationId xmlns:a16="http://schemas.microsoft.com/office/drawing/2014/main" id="{4FFA517D-02AD-440D-841A-E7E8A7D8610A}"/>
              </a:ext>
            </a:extLst>
          </p:cNvPr>
          <p:cNvSpPr/>
          <p:nvPr/>
        </p:nvSpPr>
        <p:spPr>
          <a:xfrm>
            <a:off x="5676328" y="20524438"/>
            <a:ext cx="1843380" cy="75488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de-DE" sz="1600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de-DE" sz="1600" dirty="0">
                <a:solidFill>
                  <a:schemeClr val="tx1"/>
                </a:solidFill>
              </a:rPr>
              <a:t>, s</a:t>
            </a:r>
          </a:p>
        </p:txBody>
      </p:sp>
      <p:sp>
        <p:nvSpPr>
          <p:cNvPr id="439" name="Pfeil: nach unten gekrümmt 438">
            <a:extLst>
              <a:ext uri="{FF2B5EF4-FFF2-40B4-BE49-F238E27FC236}">
                <a16:creationId xmlns:a16="http://schemas.microsoft.com/office/drawing/2014/main" id="{B33C4B0D-1ED0-47BC-80E0-A2FE45DD475C}"/>
              </a:ext>
            </a:extLst>
          </p:cNvPr>
          <p:cNvSpPr/>
          <p:nvPr/>
        </p:nvSpPr>
        <p:spPr>
          <a:xfrm>
            <a:off x="8108407" y="20523931"/>
            <a:ext cx="1843380" cy="75488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de-DE" sz="1600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de-DE" sz="1600" dirty="0">
                <a:solidFill>
                  <a:schemeClr val="tx1"/>
                </a:solidFill>
              </a:rPr>
              <a:t>, s, n</a:t>
            </a:r>
          </a:p>
        </p:txBody>
      </p:sp>
      <p:sp>
        <p:nvSpPr>
          <p:cNvPr id="442" name="Pfeil: nach oben gekrümmt 441">
            <a:extLst>
              <a:ext uri="{FF2B5EF4-FFF2-40B4-BE49-F238E27FC236}">
                <a16:creationId xmlns:a16="http://schemas.microsoft.com/office/drawing/2014/main" id="{BB37F585-C2F2-4DEF-A172-B69A28E58270}"/>
              </a:ext>
            </a:extLst>
          </p:cNvPr>
          <p:cNvSpPr/>
          <p:nvPr/>
        </p:nvSpPr>
        <p:spPr>
          <a:xfrm flipH="1">
            <a:off x="7986768" y="22841883"/>
            <a:ext cx="1832695" cy="764518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Fz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43" name="Pfeil: nach oben gekrümmt 442">
            <a:extLst>
              <a:ext uri="{FF2B5EF4-FFF2-40B4-BE49-F238E27FC236}">
                <a16:creationId xmlns:a16="http://schemas.microsoft.com/office/drawing/2014/main" id="{44BC49D6-B2CA-4216-A2EB-77E73E05F205}"/>
              </a:ext>
            </a:extLst>
          </p:cNvPr>
          <p:cNvSpPr/>
          <p:nvPr/>
        </p:nvSpPr>
        <p:spPr>
          <a:xfrm flipH="1">
            <a:off x="5614374" y="22848232"/>
            <a:ext cx="1832695" cy="764518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Fz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44" name="Pfeil: nach oben gekrümmt 443">
            <a:extLst>
              <a:ext uri="{FF2B5EF4-FFF2-40B4-BE49-F238E27FC236}">
                <a16:creationId xmlns:a16="http://schemas.microsoft.com/office/drawing/2014/main" id="{F5B94893-FC52-494E-920E-4F2814BC28A6}"/>
              </a:ext>
            </a:extLst>
          </p:cNvPr>
          <p:cNvSpPr/>
          <p:nvPr/>
        </p:nvSpPr>
        <p:spPr>
          <a:xfrm flipH="1">
            <a:off x="3218359" y="22860988"/>
            <a:ext cx="1832695" cy="764518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16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446" name="Grafik 445">
            <a:extLst>
              <a:ext uri="{FF2B5EF4-FFF2-40B4-BE49-F238E27FC236}">
                <a16:creationId xmlns:a16="http://schemas.microsoft.com/office/drawing/2014/main" id="{E0BA4414-84B2-4741-A79D-992B218D2B2B}"/>
              </a:ext>
            </a:extLst>
          </p:cNvPr>
          <p:cNvPicPr>
            <a:picLocks noChangeAspect="1"/>
          </p:cNvPicPr>
          <p:nvPr/>
        </p:nvPicPr>
        <p:blipFill rotWithShape="1">
          <a:blip r:embed="rId189"/>
          <a:srcRect l="1500" r="2449"/>
          <a:stretch/>
        </p:blipFill>
        <p:spPr>
          <a:xfrm>
            <a:off x="9385532" y="21532313"/>
            <a:ext cx="1231668" cy="1024525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CC513DF-2569-4305-83E0-50C7B6BAE5E4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8629080" y="22090065"/>
            <a:ext cx="86473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hteck 465">
            <a:extLst>
              <a:ext uri="{FF2B5EF4-FFF2-40B4-BE49-F238E27FC236}">
                <a16:creationId xmlns:a16="http://schemas.microsoft.com/office/drawing/2014/main" id="{48AA8008-B34A-46DE-8638-8A2A89AD48AE}"/>
              </a:ext>
            </a:extLst>
          </p:cNvPr>
          <p:cNvSpPr/>
          <p:nvPr/>
        </p:nvSpPr>
        <p:spPr>
          <a:xfrm>
            <a:off x="-169987" y="2397322"/>
            <a:ext cx="17040668" cy="2770646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8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66326F1-0B08-4D13-9FDB-3AD894830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940" t="13476" r="57236" b="16824"/>
          <a:stretch/>
        </p:blipFill>
        <p:spPr>
          <a:xfrm>
            <a:off x="6166800" y="7027200"/>
            <a:ext cx="3384000" cy="7455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10B44D1-0B50-4BF8-AC29-4DF235899DA3}"/>
              </a:ext>
            </a:extLst>
          </p:cNvPr>
          <p:cNvSpPr/>
          <p:nvPr/>
        </p:nvSpPr>
        <p:spPr>
          <a:xfrm>
            <a:off x="6306456" y="6758750"/>
            <a:ext cx="2474688" cy="59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9BF0F3-1DA3-41DE-BBB4-A4C8AC8DA99B}"/>
              </a:ext>
            </a:extLst>
          </p:cNvPr>
          <p:cNvSpPr/>
          <p:nvPr/>
        </p:nvSpPr>
        <p:spPr>
          <a:xfrm>
            <a:off x="8004629" y="7876350"/>
            <a:ext cx="1676799" cy="91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7EBBF3-CD5F-46DA-A367-C398D17FDFD0}"/>
              </a:ext>
            </a:extLst>
          </p:cNvPr>
          <p:cNvSpPr/>
          <p:nvPr/>
        </p:nvSpPr>
        <p:spPr>
          <a:xfrm>
            <a:off x="6166799" y="7876350"/>
            <a:ext cx="139657" cy="1393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577225-5BC7-4F59-B787-F3CDB411E24D}"/>
              </a:ext>
            </a:extLst>
          </p:cNvPr>
          <p:cNvSpPr/>
          <p:nvPr/>
        </p:nvSpPr>
        <p:spPr>
          <a:xfrm>
            <a:off x="6166800" y="9704995"/>
            <a:ext cx="698457" cy="1478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220434E-2459-4164-ACCA-8AFA27550DDA}"/>
              </a:ext>
            </a:extLst>
          </p:cNvPr>
          <p:cNvSpPr/>
          <p:nvPr/>
        </p:nvSpPr>
        <p:spPr>
          <a:xfrm>
            <a:off x="6036172" y="11382570"/>
            <a:ext cx="698457" cy="1393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A7597E-C318-4BEF-8FC7-C7261FECECDD}"/>
              </a:ext>
            </a:extLst>
          </p:cNvPr>
          <p:cNvSpPr/>
          <p:nvPr/>
        </p:nvSpPr>
        <p:spPr>
          <a:xfrm>
            <a:off x="6881928" y="14129064"/>
            <a:ext cx="1533526" cy="353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EB33A8-0997-44D0-8674-415F9AB34E57}"/>
              </a:ext>
            </a:extLst>
          </p:cNvPr>
          <p:cNvSpPr/>
          <p:nvPr/>
        </p:nvSpPr>
        <p:spPr>
          <a:xfrm>
            <a:off x="9456057" y="9906000"/>
            <a:ext cx="698457" cy="515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D486B2-3CAB-4C0D-AE49-B76F601726AA}"/>
              </a:ext>
            </a:extLst>
          </p:cNvPr>
          <p:cNvSpPr/>
          <p:nvPr/>
        </p:nvSpPr>
        <p:spPr>
          <a:xfrm rot="395513">
            <a:off x="6180689" y="13385565"/>
            <a:ext cx="1030396" cy="73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32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303</Words>
  <Application>Microsoft Office PowerPoint</Application>
  <PresentationFormat>Benutzerdefiniert</PresentationFormat>
  <Paragraphs>53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Hüseyin Bulduk</dc:creator>
  <cp:lastModifiedBy>Hüseyin Bulduk</cp:lastModifiedBy>
  <cp:revision>5</cp:revision>
  <dcterms:created xsi:type="dcterms:W3CDTF">2019-12-09T22:48:37Z</dcterms:created>
  <dcterms:modified xsi:type="dcterms:W3CDTF">2019-12-11T20:37:15Z</dcterms:modified>
</cp:coreProperties>
</file>