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Studium" initials="HS" lastIdx="2" clrIdx="0">
    <p:extLst>
      <p:ext uri="{19B8F6BF-5375-455C-9EA6-DF929625EA0E}">
        <p15:presenceInfo xmlns:p15="http://schemas.microsoft.com/office/powerpoint/2012/main" userId="1b96b31c88e06fe2" providerId="Windows Live"/>
      </p:ext>
    </p:extLst>
  </p:cmAuthor>
  <p:cmAuthor id="2" name="Christian Frieß" initials="CF" lastIdx="1" clrIdx="1">
    <p:extLst>
      <p:ext uri="{19B8F6BF-5375-455C-9EA6-DF929625EA0E}">
        <p15:presenceInfo xmlns:p15="http://schemas.microsoft.com/office/powerpoint/2012/main" userId="e2a5bf73975e95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93A"/>
    <a:srgbClr val="FED54C"/>
    <a:srgbClr val="8F7454"/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6CB2D-992A-4845-8814-6177A7689914}" v="5" dt="2019-12-12T13:52:02.963"/>
    <p1510:client id="{558EC5BC-DEC9-485E-8F52-5EE05572948D}" v="65" dt="2019-12-12T09:16:21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2" autoAdjust="0"/>
    <p:restoredTop sz="94660"/>
  </p:normalViewPr>
  <p:slideViewPr>
    <p:cSldViewPr snapToGrid="0">
      <p:cViewPr>
        <p:scale>
          <a:sx n="50" d="100"/>
          <a:sy n="50" d="100"/>
        </p:scale>
        <p:origin x="1095" y="-56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Kilthau" userId="f21fa0b1a622d4f9" providerId="LiveId" clId="{42F6CB2D-992A-4845-8814-6177A7689914}"/>
    <pc:docChg chg="undo custSel modSld">
      <pc:chgData name="Maximilian Kilthau" userId="f21fa0b1a622d4f9" providerId="LiveId" clId="{42F6CB2D-992A-4845-8814-6177A7689914}" dt="2019-12-12T13:52:34.645" v="14" actId="166"/>
      <pc:docMkLst>
        <pc:docMk/>
      </pc:docMkLst>
      <pc:sldChg chg="addSp delSp modSp">
        <pc:chgData name="Maximilian Kilthau" userId="f21fa0b1a622d4f9" providerId="LiveId" clId="{42F6CB2D-992A-4845-8814-6177A7689914}" dt="2019-12-12T13:52:34.645" v="14" actId="166"/>
        <pc:sldMkLst>
          <pc:docMk/>
          <pc:sldMk cId="2328823007" sldId="256"/>
        </pc:sldMkLst>
        <pc:grpChg chg="ord">
          <ac:chgData name="Maximilian Kilthau" userId="f21fa0b1a622d4f9" providerId="LiveId" clId="{42F6CB2D-992A-4845-8814-6177A7689914}" dt="2019-12-12T13:52:34.645" v="14" actId="166"/>
          <ac:grpSpMkLst>
            <pc:docMk/>
            <pc:sldMk cId="2328823007" sldId="256"/>
            <ac:grpSpMk id="131" creationId="{61EA04B6-2D58-4F48-B582-E5C42B3A53DE}"/>
          </ac:grpSpMkLst>
        </pc:grpChg>
        <pc:grpChg chg="mod">
          <ac:chgData name="Maximilian Kilthau" userId="f21fa0b1a622d4f9" providerId="LiveId" clId="{42F6CB2D-992A-4845-8814-6177A7689914}" dt="2019-12-12T13:51:35.107" v="3" actId="14826"/>
          <ac:grpSpMkLst>
            <pc:docMk/>
            <pc:sldMk cId="2328823007" sldId="256"/>
            <ac:grpSpMk id="294" creationId="{EA4C0A2E-064D-43E9-AA77-F2137206B9CF}"/>
          </ac:grpSpMkLst>
        </pc:grpChg>
        <pc:picChg chg="add del mod">
          <ac:chgData name="Maximilian Kilthau" userId="f21fa0b1a622d4f9" providerId="LiveId" clId="{42F6CB2D-992A-4845-8814-6177A7689914}" dt="2019-12-12T13:52:01.873" v="6" actId="478"/>
          <ac:picMkLst>
            <pc:docMk/>
            <pc:sldMk cId="2328823007" sldId="256"/>
            <ac:picMk id="139" creationId="{CE5F84E3-903C-42FE-8905-D9A85E81DD71}"/>
          </ac:picMkLst>
        </pc:picChg>
        <pc:picChg chg="add del">
          <ac:chgData name="Maximilian Kilthau" userId="f21fa0b1a622d4f9" providerId="LiveId" clId="{42F6CB2D-992A-4845-8814-6177A7689914}" dt="2019-12-12T13:52:00.004" v="5"/>
          <ac:picMkLst>
            <pc:docMk/>
            <pc:sldMk cId="2328823007" sldId="256"/>
            <ac:picMk id="180" creationId="{02D6E7C6-08C7-4B4F-821D-CB41DED2D15D}"/>
          </ac:picMkLst>
        </pc:picChg>
        <pc:picChg chg="add ord">
          <ac:chgData name="Maximilian Kilthau" userId="f21fa0b1a622d4f9" providerId="LiveId" clId="{42F6CB2D-992A-4845-8814-6177A7689914}" dt="2019-12-12T13:52:11.783" v="9" actId="167"/>
          <ac:picMkLst>
            <pc:docMk/>
            <pc:sldMk cId="2328823007" sldId="256"/>
            <ac:picMk id="182" creationId="{9F65BBAE-0A29-460D-BE05-7D2883AF7D71}"/>
          </ac:picMkLst>
        </pc:picChg>
        <pc:cxnChg chg="mod ord">
          <ac:chgData name="Maximilian Kilthau" userId="f21fa0b1a622d4f9" providerId="LiveId" clId="{42F6CB2D-992A-4845-8814-6177A7689914}" dt="2019-12-12T13:52:24.758" v="13" actId="1038"/>
          <ac:cxnSpMkLst>
            <pc:docMk/>
            <pc:sldMk cId="2328823007" sldId="256"/>
            <ac:cxnSpMk id="147" creationId="{BE1D2ADA-B0A6-45A1-AC3E-5C02EE9FAD65}"/>
          </ac:cxnSpMkLst>
        </pc:cxnChg>
      </pc:sldChg>
    </pc:docChg>
  </pc:docChgLst>
  <pc:docChgLst>
    <pc:chgData name="Maximilian Kilthau" userId="f21fa0b1a622d4f9" providerId="LiveId" clId="{558EC5BC-DEC9-485E-8F52-5EE05572948D}"/>
    <pc:docChg chg="undo custSel modSld">
      <pc:chgData name="Maximilian Kilthau" userId="f21fa0b1a622d4f9" providerId="LiveId" clId="{558EC5BC-DEC9-485E-8F52-5EE05572948D}" dt="2019-12-12T09:16:41.910" v="2222" actId="1076"/>
      <pc:docMkLst>
        <pc:docMk/>
      </pc:docMkLst>
      <pc:sldChg chg="addSp delSp modSp">
        <pc:chgData name="Maximilian Kilthau" userId="f21fa0b1a622d4f9" providerId="LiveId" clId="{558EC5BC-DEC9-485E-8F52-5EE05572948D}" dt="2019-12-12T09:16:41.910" v="2222" actId="1076"/>
        <pc:sldMkLst>
          <pc:docMk/>
          <pc:sldMk cId="2328823007" sldId="256"/>
        </pc:sldMkLst>
        <pc:spChg chg="add del mod">
          <ac:chgData name="Maximilian Kilthau" userId="f21fa0b1a622d4f9" providerId="LiveId" clId="{558EC5BC-DEC9-485E-8F52-5EE05572948D}" dt="2019-12-12T08:26:08.705" v="1800" actId="11529"/>
          <ac:spMkLst>
            <pc:docMk/>
            <pc:sldMk cId="2328823007" sldId="256"/>
            <ac:spMk id="5" creationId="{AC31A444-ED17-444E-9A32-5E9492BB047C}"/>
          </ac:spMkLst>
        </pc:spChg>
        <pc:spChg chg="mod">
          <ac:chgData name="Maximilian Kilthau" userId="f21fa0b1a622d4f9" providerId="LiveId" clId="{558EC5BC-DEC9-485E-8F52-5EE05572948D}" dt="2019-12-12T08:36:40.674" v="1876" actId="1076"/>
          <ac:spMkLst>
            <pc:docMk/>
            <pc:sldMk cId="2328823007" sldId="256"/>
            <ac:spMk id="16" creationId="{7431D698-375D-4685-A50B-3A098EB0087F}"/>
          </ac:spMkLst>
        </pc:spChg>
        <pc:spChg chg="mod">
          <ac:chgData name="Maximilian Kilthau" userId="f21fa0b1a622d4f9" providerId="LiveId" clId="{558EC5BC-DEC9-485E-8F52-5EE05572948D}" dt="2019-12-12T08:41:00.668" v="1972" actId="20577"/>
          <ac:spMkLst>
            <pc:docMk/>
            <pc:sldMk cId="2328823007" sldId="256"/>
            <ac:spMk id="18" creationId="{B0B99A04-D1BE-4292-BFE5-E3EF4C398440}"/>
          </ac:spMkLst>
        </pc:spChg>
        <pc:spChg chg="del mod">
          <ac:chgData name="Maximilian Kilthau" userId="f21fa0b1a622d4f9" providerId="LiveId" clId="{558EC5BC-DEC9-485E-8F52-5EE05572948D}" dt="2019-12-12T08:57:40.818" v="2071" actId="478"/>
          <ac:spMkLst>
            <pc:docMk/>
            <pc:sldMk cId="2328823007" sldId="256"/>
            <ac:spMk id="23" creationId="{003A7DA5-5064-48F5-A2F7-933D006C1386}"/>
          </ac:spMkLst>
        </pc:spChg>
        <pc:spChg chg="mod ord">
          <ac:chgData name="Maximilian Kilthau" userId="f21fa0b1a622d4f9" providerId="LiveId" clId="{558EC5BC-DEC9-485E-8F52-5EE05572948D}" dt="2019-12-12T08:50:43.443" v="2042" actId="166"/>
          <ac:spMkLst>
            <pc:docMk/>
            <pc:sldMk cId="2328823007" sldId="256"/>
            <ac:spMk id="66" creationId="{18A8E2C6-192F-4B39-99FF-FDD567282FEE}"/>
          </ac:spMkLst>
        </pc:spChg>
        <pc:spChg chg="mod">
          <ac:chgData name="Maximilian Kilthau" userId="f21fa0b1a622d4f9" providerId="LiveId" clId="{558EC5BC-DEC9-485E-8F52-5EE05572948D}" dt="2019-12-12T08:37:07.562" v="1881" actId="14100"/>
          <ac:spMkLst>
            <pc:docMk/>
            <pc:sldMk cId="2328823007" sldId="256"/>
            <ac:spMk id="69" creationId="{ADE596FE-A069-418C-9DDA-C2C9FC3DF3C1}"/>
          </ac:spMkLst>
        </pc:spChg>
        <pc:spChg chg="del mod">
          <ac:chgData name="Maximilian Kilthau" userId="f21fa0b1a622d4f9" providerId="LiveId" clId="{558EC5BC-DEC9-485E-8F52-5EE05572948D}" dt="2019-12-12T08:19:42.533" v="1660" actId="478"/>
          <ac:spMkLst>
            <pc:docMk/>
            <pc:sldMk cId="2328823007" sldId="256"/>
            <ac:spMk id="84" creationId="{5B0F60B6-5A81-48D3-865E-02527098C596}"/>
          </ac:spMkLst>
        </pc:spChg>
        <pc:spChg chg="mod ord">
          <ac:chgData name="Maximilian Kilthau" userId="f21fa0b1a622d4f9" providerId="LiveId" clId="{558EC5BC-DEC9-485E-8F52-5EE05572948D}" dt="2019-12-12T08:50:47.482" v="2044" actId="166"/>
          <ac:spMkLst>
            <pc:docMk/>
            <pc:sldMk cId="2328823007" sldId="256"/>
            <ac:spMk id="89" creationId="{DF9D8456-F64A-4BB5-980D-EE28FE7230CE}"/>
          </ac:spMkLst>
        </pc:spChg>
        <pc:spChg chg="mod">
          <ac:chgData name="Maximilian Kilthau" userId="f21fa0b1a622d4f9" providerId="LiveId" clId="{558EC5BC-DEC9-485E-8F52-5EE05572948D}" dt="2019-12-12T08:37:35.527" v="1886"/>
          <ac:spMkLst>
            <pc:docMk/>
            <pc:sldMk cId="2328823007" sldId="256"/>
            <ac:spMk id="91" creationId="{D24446F0-4856-4BC3-95E7-9523A33A3452}"/>
          </ac:spMkLst>
        </pc:spChg>
        <pc:spChg chg="mod topLvl">
          <ac:chgData name="Maximilian Kilthau" userId="f21fa0b1a622d4f9" providerId="LiveId" clId="{558EC5BC-DEC9-485E-8F52-5EE05572948D}" dt="2019-12-12T08:37:50.597" v="1888"/>
          <ac:spMkLst>
            <pc:docMk/>
            <pc:sldMk cId="2328823007" sldId="256"/>
            <ac:spMk id="99" creationId="{078F860A-EAC1-44F6-93CA-3F1632DD69B1}"/>
          </ac:spMkLst>
        </pc:spChg>
        <pc:spChg chg="mod topLvl">
          <ac:chgData name="Maximilian Kilthau" userId="f21fa0b1a622d4f9" providerId="LiveId" clId="{558EC5BC-DEC9-485E-8F52-5EE05572948D}" dt="2019-12-12T08:38:05.047" v="1890"/>
          <ac:spMkLst>
            <pc:docMk/>
            <pc:sldMk cId="2328823007" sldId="256"/>
            <ac:spMk id="105" creationId="{310C1058-212A-430E-A4C1-70498B6C34C7}"/>
          </ac:spMkLst>
        </pc:spChg>
        <pc:spChg chg="del">
          <ac:chgData name="Maximilian Kilthau" userId="f21fa0b1a622d4f9" providerId="LiveId" clId="{558EC5BC-DEC9-485E-8F52-5EE05572948D}" dt="2019-12-12T08:19:43.199" v="1661" actId="478"/>
          <ac:spMkLst>
            <pc:docMk/>
            <pc:sldMk cId="2328823007" sldId="256"/>
            <ac:spMk id="111" creationId="{E55695FD-A085-4202-9F58-01DC61BDCDD1}"/>
          </ac:spMkLst>
        </pc:spChg>
        <pc:spChg chg="del topLvl">
          <ac:chgData name="Maximilian Kilthau" userId="f21fa0b1a622d4f9" providerId="LiveId" clId="{558EC5BC-DEC9-485E-8F52-5EE05572948D}" dt="2019-12-12T08:11:26.427" v="1269" actId="478"/>
          <ac:spMkLst>
            <pc:docMk/>
            <pc:sldMk cId="2328823007" sldId="256"/>
            <ac:spMk id="112" creationId="{20032A2E-F06F-4D61-8F51-A1793EA8CC2C}"/>
          </ac:spMkLst>
        </pc:spChg>
        <pc:spChg chg="del mod topLvl">
          <ac:chgData name="Maximilian Kilthau" userId="f21fa0b1a622d4f9" providerId="LiveId" clId="{558EC5BC-DEC9-485E-8F52-5EE05572948D}" dt="2019-12-12T07:57:58.644" v="811" actId="478"/>
          <ac:spMkLst>
            <pc:docMk/>
            <pc:sldMk cId="2328823007" sldId="256"/>
            <ac:spMk id="113" creationId="{B7F155FA-7C08-4E63-AB66-86540074E1EB}"/>
          </ac:spMkLst>
        </pc:spChg>
        <pc:spChg chg="del">
          <ac:chgData name="Maximilian Kilthau" userId="f21fa0b1a622d4f9" providerId="LiveId" clId="{558EC5BC-DEC9-485E-8F52-5EE05572948D}" dt="2019-12-12T08:19:20.008" v="1659" actId="478"/>
          <ac:spMkLst>
            <pc:docMk/>
            <pc:sldMk cId="2328823007" sldId="256"/>
            <ac:spMk id="118" creationId="{8BC7A048-0E5E-4861-A8F7-FC2F3541EF32}"/>
          </ac:spMkLst>
        </pc:spChg>
        <pc:spChg chg="mod">
          <ac:chgData name="Maximilian Kilthau" userId="f21fa0b1a622d4f9" providerId="LiveId" clId="{558EC5BC-DEC9-485E-8F52-5EE05572948D}" dt="2019-12-12T08:51:40.673" v="2049" actId="1076"/>
          <ac:spMkLst>
            <pc:docMk/>
            <pc:sldMk cId="2328823007" sldId="256"/>
            <ac:spMk id="122" creationId="{9A2F85DF-7818-4395-AD17-17BC8D8742C6}"/>
          </ac:spMkLst>
        </pc:spChg>
        <pc:spChg chg="del">
          <ac:chgData name="Maximilian Kilthau" userId="f21fa0b1a622d4f9" providerId="LiveId" clId="{558EC5BC-DEC9-485E-8F52-5EE05572948D}" dt="2019-12-12T08:19:11.322" v="1658" actId="478"/>
          <ac:spMkLst>
            <pc:docMk/>
            <pc:sldMk cId="2328823007" sldId="256"/>
            <ac:spMk id="123" creationId="{BBDEDFD3-8AD3-4481-92B0-E9CABC86F6D0}"/>
          </ac:spMkLst>
        </pc:spChg>
        <pc:spChg chg="add mod">
          <ac:chgData name="Maximilian Kilthau" userId="f21fa0b1a622d4f9" providerId="LiveId" clId="{558EC5BC-DEC9-485E-8F52-5EE05572948D}" dt="2019-12-12T09:07:45.008" v="2165" actId="113"/>
          <ac:spMkLst>
            <pc:docMk/>
            <pc:sldMk cId="2328823007" sldId="256"/>
            <ac:spMk id="219" creationId="{14BBCB01-ED98-455D-82CD-94286659381F}"/>
          </ac:spMkLst>
        </pc:spChg>
        <pc:spChg chg="add mod">
          <ac:chgData name="Maximilian Kilthau" userId="f21fa0b1a622d4f9" providerId="LiveId" clId="{558EC5BC-DEC9-485E-8F52-5EE05572948D}" dt="2019-12-12T09:08:13.463" v="2169" actId="1076"/>
          <ac:spMkLst>
            <pc:docMk/>
            <pc:sldMk cId="2328823007" sldId="256"/>
            <ac:spMk id="220" creationId="{2552D35C-72E0-4E76-8A14-CB37970938D0}"/>
          </ac:spMkLst>
        </pc:spChg>
        <pc:spChg chg="add mod">
          <ac:chgData name="Maximilian Kilthau" userId="f21fa0b1a622d4f9" providerId="LiveId" clId="{558EC5BC-DEC9-485E-8F52-5EE05572948D}" dt="2019-12-12T09:08:03.383" v="2168" actId="1076"/>
          <ac:spMkLst>
            <pc:docMk/>
            <pc:sldMk cId="2328823007" sldId="256"/>
            <ac:spMk id="221" creationId="{2D0F3A99-3B9A-40E1-824F-AE7DF63C4B3E}"/>
          </ac:spMkLst>
        </pc:spChg>
        <pc:spChg chg="add mod ord">
          <ac:chgData name="Maximilian Kilthau" userId="f21fa0b1a622d4f9" providerId="LiveId" clId="{558EC5BC-DEC9-485E-8F52-5EE05572948D}" dt="2019-12-12T08:51:14.464" v="2048" actId="1076"/>
          <ac:spMkLst>
            <pc:docMk/>
            <pc:sldMk cId="2328823007" sldId="256"/>
            <ac:spMk id="225" creationId="{D7139162-4019-4C40-A3B9-4DC6FA48701D}"/>
          </ac:spMkLst>
        </pc:spChg>
        <pc:spChg chg="add del mod">
          <ac:chgData name="Maximilian Kilthau" userId="f21fa0b1a622d4f9" providerId="LiveId" clId="{558EC5BC-DEC9-485E-8F52-5EE05572948D}" dt="2019-12-12T08:47:42.653" v="2031" actId="11529"/>
          <ac:spMkLst>
            <pc:docMk/>
            <pc:sldMk cId="2328823007" sldId="256"/>
            <ac:spMk id="231" creationId="{B09909B7-D2B4-4299-A514-082C3D2CBCCB}"/>
          </ac:spMkLst>
        </pc:spChg>
        <pc:spChg chg="add mod">
          <ac:chgData name="Maximilian Kilthau" userId="f21fa0b1a622d4f9" providerId="LiveId" clId="{558EC5BC-DEC9-485E-8F52-5EE05572948D}" dt="2019-12-12T09:13:48.067" v="2187" actId="1076"/>
          <ac:spMkLst>
            <pc:docMk/>
            <pc:sldMk cId="2328823007" sldId="256"/>
            <ac:spMk id="258" creationId="{3D290B9F-6BC7-444A-A03D-4E1D5CC0D873}"/>
          </ac:spMkLst>
        </pc:spChg>
        <pc:spChg chg="add mod">
          <ac:chgData name="Maximilian Kilthau" userId="f21fa0b1a622d4f9" providerId="LiveId" clId="{558EC5BC-DEC9-485E-8F52-5EE05572948D}" dt="2019-12-12T09:14:06.791" v="2194" actId="1076"/>
          <ac:spMkLst>
            <pc:docMk/>
            <pc:sldMk cId="2328823007" sldId="256"/>
            <ac:spMk id="265" creationId="{A34B395B-29ED-4499-AC4A-6C4187A3A926}"/>
          </ac:spMkLst>
        </pc:spChg>
        <pc:spChg chg="add mod">
          <ac:chgData name="Maximilian Kilthau" userId="f21fa0b1a622d4f9" providerId="LiveId" clId="{558EC5BC-DEC9-485E-8F52-5EE05572948D}" dt="2019-12-12T09:16:13.727" v="2216" actId="1076"/>
          <ac:spMkLst>
            <pc:docMk/>
            <pc:sldMk cId="2328823007" sldId="256"/>
            <ac:spMk id="269" creationId="{0871D23D-A393-4DC6-9729-9AEAA0006BF8}"/>
          </ac:spMkLst>
        </pc:spChg>
        <pc:spChg chg="mod ord">
          <ac:chgData name="Maximilian Kilthau" userId="f21fa0b1a622d4f9" providerId="LiveId" clId="{558EC5BC-DEC9-485E-8F52-5EE05572948D}" dt="2019-12-12T08:49:51.040" v="2037" actId="1076"/>
          <ac:spMkLst>
            <pc:docMk/>
            <pc:sldMk cId="2328823007" sldId="256"/>
            <ac:spMk id="299" creationId="{2620EDC8-2997-41B7-9F51-04A989E06BEB}"/>
          </ac:spMkLst>
        </pc:spChg>
        <pc:spChg chg="mod topLvl">
          <ac:chgData name="Maximilian Kilthau" userId="f21fa0b1a622d4f9" providerId="LiveId" clId="{558EC5BC-DEC9-485E-8F52-5EE05572948D}" dt="2019-12-12T08:47:44.601" v="2033" actId="165"/>
          <ac:spMkLst>
            <pc:docMk/>
            <pc:sldMk cId="2328823007" sldId="256"/>
            <ac:spMk id="300" creationId="{AD5246AA-517A-4103-B937-7C8BA187E159}"/>
          </ac:spMkLst>
        </pc:spChg>
        <pc:spChg chg="mod topLvl">
          <ac:chgData name="Maximilian Kilthau" userId="f21fa0b1a622d4f9" providerId="LiveId" clId="{558EC5BC-DEC9-485E-8F52-5EE05572948D}" dt="2019-12-12T08:45:24.257" v="2021" actId="1076"/>
          <ac:spMkLst>
            <pc:docMk/>
            <pc:sldMk cId="2328823007" sldId="256"/>
            <ac:spMk id="304" creationId="{AB8A95A4-79BD-4DA9-A093-412B637AE709}"/>
          </ac:spMkLst>
        </pc:spChg>
        <pc:spChg chg="del mod topLvl">
          <ac:chgData name="Maximilian Kilthau" userId="f21fa0b1a622d4f9" providerId="LiveId" clId="{558EC5BC-DEC9-485E-8F52-5EE05572948D}" dt="2019-12-12T07:43:51.786" v="253" actId="478"/>
          <ac:spMkLst>
            <pc:docMk/>
            <pc:sldMk cId="2328823007" sldId="256"/>
            <ac:spMk id="305" creationId="{13D3CAD8-4F1A-48F9-855E-C117C8EFD65F}"/>
          </ac:spMkLst>
        </pc:spChg>
        <pc:spChg chg="mod topLvl">
          <ac:chgData name="Maximilian Kilthau" userId="f21fa0b1a622d4f9" providerId="LiveId" clId="{558EC5BC-DEC9-485E-8F52-5EE05572948D}" dt="2019-12-12T08:45:22.288" v="2020" actId="1076"/>
          <ac:spMkLst>
            <pc:docMk/>
            <pc:sldMk cId="2328823007" sldId="256"/>
            <ac:spMk id="310" creationId="{37669531-9CA4-4B7B-BAA8-DFEFBCC3973A}"/>
          </ac:spMkLst>
        </pc:spChg>
        <pc:spChg chg="del mod topLvl">
          <ac:chgData name="Maximilian Kilthau" userId="f21fa0b1a622d4f9" providerId="LiveId" clId="{558EC5BC-DEC9-485E-8F52-5EE05572948D}" dt="2019-12-12T07:50:14.660" v="424" actId="478"/>
          <ac:spMkLst>
            <pc:docMk/>
            <pc:sldMk cId="2328823007" sldId="256"/>
            <ac:spMk id="311" creationId="{1DA89B38-62BB-45E3-B8C6-F613265E5184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6" creationId="{DDB9B2CF-C5CA-43ED-A8A9-51C93F936C67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7" creationId="{514418F4-47CF-4CFD-9A39-9FB76F53B83A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8" creationId="{4FFA517D-02AD-440D-841A-E7E8A7D8610A}"/>
          </ac:spMkLst>
        </pc:spChg>
        <pc:spChg chg="mod">
          <ac:chgData name="Maximilian Kilthau" userId="f21fa0b1a622d4f9" providerId="LiveId" clId="{558EC5BC-DEC9-485E-8F52-5EE05572948D}" dt="2019-12-12T09:05:45.302" v="2103" actId="164"/>
          <ac:spMkLst>
            <pc:docMk/>
            <pc:sldMk cId="2328823007" sldId="256"/>
            <ac:spMk id="439" creationId="{B33C4B0D-1ED0-47BC-80E0-A2FE45DD475C}"/>
          </ac:spMkLst>
        </pc:spChg>
        <pc:spChg chg="add mod">
          <ac:chgData name="Maximilian Kilthau" userId="f21fa0b1a622d4f9" providerId="LiveId" clId="{558EC5BC-DEC9-485E-8F52-5EE05572948D}" dt="2019-12-12T09:08:19.784" v="2170" actId="1076"/>
          <ac:spMkLst>
            <pc:docMk/>
            <pc:sldMk cId="2328823007" sldId="256"/>
            <ac:spMk id="448" creationId="{62A4429D-B8AA-4987-BF6C-951A72E55708}"/>
          </ac:spMkLst>
        </pc:spChg>
        <pc:spChg chg="add mod">
          <ac:chgData name="Maximilian Kilthau" userId="f21fa0b1a622d4f9" providerId="LiveId" clId="{558EC5BC-DEC9-485E-8F52-5EE05572948D}" dt="2019-12-12T09:16:05.255" v="2212" actId="1076"/>
          <ac:spMkLst>
            <pc:docMk/>
            <pc:sldMk cId="2328823007" sldId="256"/>
            <ac:spMk id="451" creationId="{A111C064-54E6-4FFC-B1EA-65BD01373C06}"/>
          </ac:spMkLst>
        </pc:spChg>
        <pc:spChg chg="add mod">
          <ac:chgData name="Maximilian Kilthau" userId="f21fa0b1a622d4f9" providerId="LiveId" clId="{558EC5BC-DEC9-485E-8F52-5EE05572948D}" dt="2019-12-12T09:15:36.873" v="2207" actId="113"/>
          <ac:spMkLst>
            <pc:docMk/>
            <pc:sldMk cId="2328823007" sldId="256"/>
            <ac:spMk id="452" creationId="{98081FAE-A2DB-4381-8295-6D13E33B5640}"/>
          </ac:spMkLst>
        </pc:spChg>
        <pc:spChg chg="add mod">
          <ac:chgData name="Maximilian Kilthau" userId="f21fa0b1a622d4f9" providerId="LiveId" clId="{558EC5BC-DEC9-485E-8F52-5EE05572948D}" dt="2019-12-12T09:15:41.756" v="2208" actId="113"/>
          <ac:spMkLst>
            <pc:docMk/>
            <pc:sldMk cId="2328823007" sldId="256"/>
            <ac:spMk id="453" creationId="{D5B9C5F3-2EA6-4E3F-A17E-C7871CF301C8}"/>
          </ac:spMkLst>
        </pc:spChg>
        <pc:spChg chg="add mod">
          <ac:chgData name="Maximilian Kilthau" userId="f21fa0b1a622d4f9" providerId="LiveId" clId="{558EC5BC-DEC9-485E-8F52-5EE05572948D}" dt="2019-12-12T09:15:46.651" v="2210" actId="14100"/>
          <ac:spMkLst>
            <pc:docMk/>
            <pc:sldMk cId="2328823007" sldId="256"/>
            <ac:spMk id="454" creationId="{7E8E9D2B-29B6-46A0-86DD-D359D0DB44AC}"/>
          </ac:spMkLst>
        </pc:spChg>
        <pc:spChg chg="add mod">
          <ac:chgData name="Maximilian Kilthau" userId="f21fa0b1a622d4f9" providerId="LiveId" clId="{558EC5BC-DEC9-485E-8F52-5EE05572948D}" dt="2019-12-12T09:16:41.910" v="2222" actId="1076"/>
          <ac:spMkLst>
            <pc:docMk/>
            <pc:sldMk cId="2328823007" sldId="256"/>
            <ac:spMk id="455" creationId="{5CDE81E0-0E23-4697-9FF2-43D5AC10995F}"/>
          </ac:spMkLst>
        </pc:spChg>
        <pc:spChg chg="mod">
          <ac:chgData name="Maximilian Kilthau" userId="f21fa0b1a622d4f9" providerId="LiveId" clId="{558EC5BC-DEC9-485E-8F52-5EE05572948D}" dt="2019-12-12T09:14:36.470" v="2197"/>
          <ac:spMkLst>
            <pc:docMk/>
            <pc:sldMk cId="2328823007" sldId="256"/>
            <ac:spMk id="461" creationId="{904868D6-75E5-4434-91A1-479FC2347D5B}"/>
          </ac:spMkLst>
        </pc:spChg>
        <pc:grpChg chg="del">
          <ac:chgData name="Maximilian Kilthau" userId="f21fa0b1a622d4f9" providerId="LiveId" clId="{558EC5BC-DEC9-485E-8F52-5EE05572948D}" dt="2019-12-12T08:52:01.523" v="2051" actId="478"/>
          <ac:grpSpMkLst>
            <pc:docMk/>
            <pc:sldMk cId="2328823007" sldId="256"/>
            <ac:grpSpMk id="63" creationId="{D3FF4E5F-635F-41CF-8358-5EF531C7D0D1}"/>
          </ac:grpSpMkLst>
        </pc:grpChg>
        <pc:grpChg chg="del">
          <ac:chgData name="Maximilian Kilthau" userId="f21fa0b1a622d4f9" providerId="LiveId" clId="{558EC5BC-DEC9-485E-8F52-5EE05572948D}" dt="2019-12-12T08:42:47.700" v="1980" actId="478"/>
          <ac:grpSpMkLst>
            <pc:docMk/>
            <pc:sldMk cId="2328823007" sldId="256"/>
            <ac:grpSpMk id="71" creationId="{1695D79F-0A5E-408C-9EB1-2B3B1F703EC7}"/>
          </ac:grpSpMkLst>
        </pc:grpChg>
        <pc:grpChg chg="mod">
          <ac:chgData name="Maximilian Kilthau" userId="f21fa0b1a622d4f9" providerId="LiveId" clId="{558EC5BC-DEC9-485E-8F52-5EE05572948D}" dt="2019-12-12T08:40:48.026" v="1913" actId="1076"/>
          <ac:grpSpMkLst>
            <pc:docMk/>
            <pc:sldMk cId="2328823007" sldId="256"/>
            <ac:grpSpMk id="110" creationId="{B285EE2B-B5F9-40D2-812B-B31C62295B41}"/>
          </ac:grpSpMkLst>
        </pc:grpChg>
        <pc:grpChg chg="mod ord">
          <ac:chgData name="Maximilian Kilthau" userId="f21fa0b1a622d4f9" providerId="LiveId" clId="{558EC5BC-DEC9-485E-8F52-5EE05572948D}" dt="2019-12-12T08:50:57.766" v="2045" actId="166"/>
          <ac:grpSpMkLst>
            <pc:docMk/>
            <pc:sldMk cId="2328823007" sldId="256"/>
            <ac:grpSpMk id="131" creationId="{61EA04B6-2D58-4F48-B582-E5C42B3A53DE}"/>
          </ac:grpSpMkLst>
        </pc:grpChg>
        <pc:grpChg chg="del">
          <ac:chgData name="Maximilian Kilthau" userId="f21fa0b1a622d4f9" providerId="LiveId" clId="{558EC5BC-DEC9-485E-8F52-5EE05572948D}" dt="2019-12-12T08:11:26.427" v="1269" actId="478"/>
          <ac:grpSpMkLst>
            <pc:docMk/>
            <pc:sldMk cId="2328823007" sldId="256"/>
            <ac:grpSpMk id="133" creationId="{BD7FEE2E-B05E-4E41-8948-E798604897C1}"/>
          </ac:grpSpMkLst>
        </pc:grpChg>
        <pc:grpChg chg="del">
          <ac:chgData name="Maximilian Kilthau" userId="f21fa0b1a622d4f9" providerId="LiveId" clId="{558EC5BC-DEC9-485E-8F52-5EE05572948D}" dt="2019-12-12T07:57:51.672" v="809" actId="165"/>
          <ac:grpSpMkLst>
            <pc:docMk/>
            <pc:sldMk cId="2328823007" sldId="256"/>
            <ac:grpSpMk id="135" creationId="{1B84B0FB-05B0-43FF-8E95-C9702BE17C02}"/>
          </ac:grpSpMkLst>
        </pc:grpChg>
        <pc:grpChg chg="add del mod">
          <ac:chgData name="Maximilian Kilthau" userId="f21fa0b1a622d4f9" providerId="LiveId" clId="{558EC5BC-DEC9-485E-8F52-5EE05572948D}" dt="2019-12-12T08:45:45.608" v="2022" actId="165"/>
          <ac:grpSpMkLst>
            <pc:docMk/>
            <pc:sldMk cId="2328823007" sldId="256"/>
            <ac:grpSpMk id="230" creationId="{7BF5AFDC-0A16-46DE-85AA-67255D9C62F6}"/>
          </ac:grpSpMkLst>
        </pc:grpChg>
        <pc:grpChg chg="add mod">
          <ac:chgData name="Maximilian Kilthau" userId="f21fa0b1a622d4f9" providerId="LiveId" clId="{558EC5BC-DEC9-485E-8F52-5EE05572948D}" dt="2019-12-12T09:05:49.536" v="2104" actId="1076"/>
          <ac:grpSpMkLst>
            <pc:docMk/>
            <pc:sldMk cId="2328823007" sldId="256"/>
            <ac:grpSpMk id="248" creationId="{CCEECB80-7769-4F0D-93FF-6B9058DCB22E}"/>
          </ac:grpSpMkLst>
        </pc:grpChg>
        <pc:grpChg chg="mod ord topLvl">
          <ac:chgData name="Maximilian Kilthau" userId="f21fa0b1a622d4f9" providerId="LiveId" clId="{558EC5BC-DEC9-485E-8F52-5EE05572948D}" dt="2019-12-12T08:49:44.243" v="2036" actId="166"/>
          <ac:grpSpMkLst>
            <pc:docMk/>
            <pc:sldMk cId="2328823007" sldId="256"/>
            <ac:grpSpMk id="294" creationId="{EA4C0A2E-064D-43E9-AA77-F2137206B9CF}"/>
          </ac:grpSpMkLst>
        </pc:grpChg>
        <pc:grpChg chg="add del mod topLvl">
          <ac:chgData name="Maximilian Kilthau" userId="f21fa0b1a622d4f9" providerId="LiveId" clId="{558EC5BC-DEC9-485E-8F52-5EE05572948D}" dt="2019-12-12T08:47:44.601" v="2033" actId="165"/>
          <ac:grpSpMkLst>
            <pc:docMk/>
            <pc:sldMk cId="2328823007" sldId="256"/>
            <ac:grpSpMk id="302" creationId="{25CD0A4E-9653-466E-B992-45F403834B2D}"/>
          </ac:grpSpMkLst>
        </pc:grpChg>
        <pc:grpChg chg="del">
          <ac:chgData name="Maximilian Kilthau" userId="f21fa0b1a622d4f9" providerId="LiveId" clId="{558EC5BC-DEC9-485E-8F52-5EE05572948D}" dt="2019-12-12T07:43:51.786" v="253" actId="478"/>
          <ac:grpSpMkLst>
            <pc:docMk/>
            <pc:sldMk cId="2328823007" sldId="256"/>
            <ac:grpSpMk id="303" creationId="{8E323D15-02BA-48F9-B3A8-2A0BFEC6E571}"/>
          </ac:grpSpMkLst>
        </pc:grpChg>
        <pc:grpChg chg="add del">
          <ac:chgData name="Maximilian Kilthau" userId="f21fa0b1a622d4f9" providerId="LiveId" clId="{558EC5BC-DEC9-485E-8F52-5EE05572948D}" dt="2019-12-12T07:50:12.851" v="423" actId="165"/>
          <ac:grpSpMkLst>
            <pc:docMk/>
            <pc:sldMk cId="2328823007" sldId="256"/>
            <ac:grpSpMk id="309" creationId="{84CCEFC0-CC4A-4308-A224-9E02E4CE1922}"/>
          </ac:grpSpMkLst>
        </pc:grpChg>
        <pc:picChg chg="mod">
          <ac:chgData name="Maximilian Kilthau" userId="f21fa0b1a622d4f9" providerId="LiveId" clId="{558EC5BC-DEC9-485E-8F52-5EE05572948D}" dt="2019-12-12T08:46:22.004" v="2028" actId="14826"/>
          <ac:picMkLst>
            <pc:docMk/>
            <pc:sldMk cId="2328823007" sldId="256"/>
            <ac:picMk id="139" creationId="{CE5F84E3-903C-42FE-8905-D9A85E81DD71}"/>
          </ac:picMkLst>
        </pc:picChg>
        <pc:picChg chg="add del mod">
          <ac:chgData name="Maximilian Kilthau" userId="f21fa0b1a622d4f9" providerId="LiveId" clId="{558EC5BC-DEC9-485E-8F52-5EE05572948D}" dt="2019-12-12T08:46:00.680" v="2027" actId="478"/>
          <ac:picMkLst>
            <pc:docMk/>
            <pc:sldMk cId="2328823007" sldId="256"/>
            <ac:picMk id="227" creationId="{7C617F22-53A5-42D7-8B26-A0312EB46BC0}"/>
          </ac:picMkLst>
        </pc:picChg>
        <pc:picChg chg="add mod">
          <ac:chgData name="Maximilian Kilthau" userId="f21fa0b1a622d4f9" providerId="LiveId" clId="{558EC5BC-DEC9-485E-8F52-5EE05572948D}" dt="2019-12-12T08:51:06.105" v="2046" actId="1076"/>
          <ac:picMkLst>
            <pc:docMk/>
            <pc:sldMk cId="2328823007" sldId="256"/>
            <ac:picMk id="229" creationId="{F3731324-FF90-486C-AF08-C0793B1709B4}"/>
          </ac:picMkLst>
        </pc:picChg>
        <pc:picChg chg="add del mod">
          <ac:chgData name="Maximilian Kilthau" userId="f21fa0b1a622d4f9" providerId="LiveId" clId="{558EC5BC-DEC9-485E-8F52-5EE05572948D}" dt="2019-12-12T08:59:19.623" v="2083" actId="478"/>
          <ac:picMkLst>
            <pc:docMk/>
            <pc:sldMk cId="2328823007" sldId="256"/>
            <ac:picMk id="233" creationId="{CAF2552D-10CC-4CF2-81B4-3000D6312F4D}"/>
          </ac:picMkLst>
        </pc:picChg>
        <pc:picChg chg="add del mod">
          <ac:chgData name="Maximilian Kilthau" userId="f21fa0b1a622d4f9" providerId="LiveId" clId="{558EC5BC-DEC9-485E-8F52-5EE05572948D}" dt="2019-12-12T08:59:20.959" v="2084" actId="478"/>
          <ac:picMkLst>
            <pc:docMk/>
            <pc:sldMk cId="2328823007" sldId="256"/>
            <ac:picMk id="237" creationId="{72CA0119-2054-411D-BC53-C1E5721A92EF}"/>
          </ac:picMkLst>
        </pc:picChg>
        <pc:picChg chg="add mod">
          <ac:chgData name="Maximilian Kilthau" userId="f21fa0b1a622d4f9" providerId="LiveId" clId="{558EC5BC-DEC9-485E-8F52-5EE05572948D}" dt="2019-12-12T09:13:51.279" v="2188" actId="1076"/>
          <ac:picMkLst>
            <pc:docMk/>
            <pc:sldMk cId="2328823007" sldId="256"/>
            <ac:picMk id="241" creationId="{BC7C0AD1-1D7E-4746-9B13-17B6F15E5C8A}"/>
          </ac:picMkLst>
        </pc:picChg>
        <pc:picChg chg="mod">
          <ac:chgData name="Maximilian Kilthau" userId="f21fa0b1a622d4f9" providerId="LiveId" clId="{558EC5BC-DEC9-485E-8F52-5EE05572948D}" dt="2019-12-12T09:09:44.191" v="2181" actId="1076"/>
          <ac:picMkLst>
            <pc:docMk/>
            <pc:sldMk cId="2328823007" sldId="256"/>
            <ac:picMk id="319" creationId="{76DF935A-50D7-4585-81E4-FE186D787E32}"/>
          </ac:picMkLst>
        </pc:picChg>
        <pc:picChg chg="mod">
          <ac:chgData name="Maximilian Kilthau" userId="f21fa0b1a622d4f9" providerId="LiveId" clId="{558EC5BC-DEC9-485E-8F52-5EE05572948D}" dt="2019-12-12T09:09:33.096" v="2178" actId="1076"/>
          <ac:picMkLst>
            <pc:docMk/>
            <pc:sldMk cId="2328823007" sldId="256"/>
            <ac:picMk id="422" creationId="{E9B44131-5C98-4C82-A1B9-55EEE536C120}"/>
          </ac:picMkLst>
        </pc:picChg>
        <pc:picChg chg="mod">
          <ac:chgData name="Maximilian Kilthau" userId="f21fa0b1a622d4f9" providerId="LiveId" clId="{558EC5BC-DEC9-485E-8F52-5EE05572948D}" dt="2019-12-12T09:14:00.471" v="2192" actId="1076"/>
          <ac:picMkLst>
            <pc:docMk/>
            <pc:sldMk cId="2328823007" sldId="256"/>
            <ac:picMk id="446" creationId="{E0BA4414-84B2-4741-A79D-992B218D2B2B}"/>
          </ac:picMkLst>
        </pc:picChg>
        <pc:cxnChg chg="del mod">
          <ac:chgData name="Maximilian Kilthau" userId="f21fa0b1a622d4f9" providerId="LiveId" clId="{558EC5BC-DEC9-485E-8F52-5EE05572948D}" dt="2019-12-12T09:09:23.563" v="2176" actId="478"/>
          <ac:cxnSpMkLst>
            <pc:docMk/>
            <pc:sldMk cId="2328823007" sldId="256"/>
            <ac:cxnSpMk id="27" creationId="{1B189F5B-0C29-495F-ADFE-2507A5181518}"/>
          </ac:cxnSpMkLst>
        </pc:cxnChg>
        <pc:cxnChg chg="del mod">
          <ac:chgData name="Maximilian Kilthau" userId="f21fa0b1a622d4f9" providerId="LiveId" clId="{558EC5BC-DEC9-485E-8F52-5EE05572948D}" dt="2019-12-12T09:09:22.517" v="2175" actId="478"/>
          <ac:cxnSpMkLst>
            <pc:docMk/>
            <pc:sldMk cId="2328823007" sldId="256"/>
            <ac:cxnSpMk id="31" creationId="{7CA590AB-EE9F-4613-95A9-69230BBF8739}"/>
          </ac:cxnSpMkLst>
        </pc:cxnChg>
        <pc:cxnChg chg="del mod">
          <ac:chgData name="Maximilian Kilthau" userId="f21fa0b1a622d4f9" providerId="LiveId" clId="{558EC5BC-DEC9-485E-8F52-5EE05572948D}" dt="2019-12-12T09:13:52.875" v="2189" actId="478"/>
          <ac:cxnSpMkLst>
            <pc:docMk/>
            <pc:sldMk cId="2328823007" sldId="256"/>
            <ac:cxnSpMk id="33" creationId="{FCC513DF-2569-4305-83E0-50C7B6BAE5E4}"/>
          </ac:cxnSpMkLst>
        </pc:cxnChg>
        <pc:cxnChg chg="del mod">
          <ac:chgData name="Maximilian Kilthau" userId="f21fa0b1a622d4f9" providerId="LiveId" clId="{558EC5BC-DEC9-485E-8F52-5EE05572948D}" dt="2019-12-12T08:52:03.309" v="2052" actId="478"/>
          <ac:cxnSpMkLst>
            <pc:docMk/>
            <pc:sldMk cId="2328823007" sldId="256"/>
            <ac:cxnSpMk id="65" creationId="{94B2C0FE-240B-4722-BBEE-9483F9470E7A}"/>
          </ac:cxnSpMkLst>
        </pc:cxnChg>
        <pc:cxnChg chg="add del mod">
          <ac:chgData name="Maximilian Kilthau" userId="f21fa0b1a622d4f9" providerId="LiveId" clId="{558EC5BC-DEC9-485E-8F52-5EE05572948D}" dt="2019-12-12T08:38:19.696" v="1894" actId="478"/>
          <ac:cxnSpMkLst>
            <pc:docMk/>
            <pc:sldMk cId="2328823007" sldId="256"/>
            <ac:cxnSpMk id="83" creationId="{BFE25D54-9DCE-4226-9AA2-543F6F96F45A}"/>
          </ac:cxnSpMkLst>
        </pc:cxnChg>
        <pc:cxnChg chg="mod">
          <ac:chgData name="Maximilian Kilthau" userId="f21fa0b1a622d4f9" providerId="LiveId" clId="{558EC5BC-DEC9-485E-8F52-5EE05572948D}" dt="2019-12-12T08:38:16.322" v="1893" actId="14100"/>
          <ac:cxnSpMkLst>
            <pc:docMk/>
            <pc:sldMk cId="2328823007" sldId="256"/>
            <ac:cxnSpMk id="93" creationId="{754C09D9-A29B-450E-A2CC-B6EB0E7433AE}"/>
          </ac:cxnSpMkLst>
        </pc:cxnChg>
        <pc:cxnChg chg="mod">
          <ac:chgData name="Maximilian Kilthau" userId="f21fa0b1a622d4f9" providerId="LiveId" clId="{558EC5BC-DEC9-485E-8F52-5EE05572948D}" dt="2019-12-12T08:36:26.276" v="1875" actId="14100"/>
          <ac:cxnSpMkLst>
            <pc:docMk/>
            <pc:sldMk cId="2328823007" sldId="256"/>
            <ac:cxnSpMk id="100" creationId="{74A4CC32-E749-410C-824A-46900B95F230}"/>
          </ac:cxnSpMkLst>
        </pc:cxnChg>
        <pc:cxnChg chg="mod">
          <ac:chgData name="Maximilian Kilthau" userId="f21fa0b1a622d4f9" providerId="LiveId" clId="{558EC5BC-DEC9-485E-8F52-5EE05572948D}" dt="2019-12-12T08:38:10.794" v="1892" actId="14100"/>
          <ac:cxnSpMkLst>
            <pc:docMk/>
            <pc:sldMk cId="2328823007" sldId="256"/>
            <ac:cxnSpMk id="106" creationId="{23212A8D-55B8-4C48-AB9E-8E513D793476}"/>
          </ac:cxnSpMkLst>
        </pc:cxnChg>
        <pc:cxnChg chg="mod">
          <ac:chgData name="Maximilian Kilthau" userId="f21fa0b1a622d4f9" providerId="LiveId" clId="{558EC5BC-DEC9-485E-8F52-5EE05572948D}" dt="2019-12-12T08:38:28.659" v="1898" actId="14100"/>
          <ac:cxnSpMkLst>
            <pc:docMk/>
            <pc:sldMk cId="2328823007" sldId="256"/>
            <ac:cxnSpMk id="124" creationId="{6237EC02-CD2D-4CCF-8D61-19957EC2A1DA}"/>
          </ac:cxnSpMkLst>
        </pc:cxnChg>
        <pc:cxnChg chg="add del mod ord topLvl">
          <ac:chgData name="Maximilian Kilthau" userId="f21fa0b1a622d4f9" providerId="LiveId" clId="{558EC5BC-DEC9-485E-8F52-5EE05572948D}" dt="2019-12-12T08:50:36.192" v="2041" actId="1076"/>
          <ac:cxnSpMkLst>
            <pc:docMk/>
            <pc:sldMk cId="2328823007" sldId="256"/>
            <ac:cxnSpMk id="147" creationId="{BE1D2ADA-B0A6-45A1-AC3E-5C02EE9FAD65}"/>
          </ac:cxnSpMkLst>
        </pc:cxnChg>
        <pc:cxnChg chg="add mod">
          <ac:chgData name="Maximilian Kilthau" userId="f21fa0b1a622d4f9" providerId="LiveId" clId="{558EC5BC-DEC9-485E-8F52-5EE05572948D}" dt="2019-12-12T08:38:25.709" v="1897" actId="14100"/>
          <ac:cxnSpMkLst>
            <pc:docMk/>
            <pc:sldMk cId="2328823007" sldId="256"/>
            <ac:cxnSpMk id="210" creationId="{0E6EE7D3-9D55-4785-843C-6B0D76A57940}"/>
          </ac:cxnSpMkLst>
        </pc:cxnChg>
        <pc:cxnChg chg="mod">
          <ac:chgData name="Maximilian Kilthau" userId="f21fa0b1a622d4f9" providerId="LiveId" clId="{558EC5BC-DEC9-485E-8F52-5EE05572948D}" dt="2019-12-12T08:38:38.913" v="1901" actId="1076"/>
          <ac:cxnSpMkLst>
            <pc:docMk/>
            <pc:sldMk cId="2328823007" sldId="256"/>
            <ac:cxnSpMk id="306" creationId="{70520BBD-6BD6-4DF4-A793-EA9E02284638}"/>
          </ac:cxnSpMkLst>
        </pc:cxnChg>
        <pc:cxnChg chg="mod">
          <ac:chgData name="Maximilian Kilthau" userId="f21fa0b1a622d4f9" providerId="LiveId" clId="{558EC5BC-DEC9-485E-8F52-5EE05572948D}" dt="2019-12-12T08:38:34.819" v="1900" actId="14100"/>
          <ac:cxnSpMkLst>
            <pc:docMk/>
            <pc:sldMk cId="2328823007" sldId="256"/>
            <ac:cxnSpMk id="312" creationId="{E690C202-EE64-4957-8E9F-7B3F37829D9E}"/>
          </ac:cxnSpMkLst>
        </pc:cxnChg>
        <pc:cxnChg chg="add del mod">
          <ac:chgData name="Maximilian Kilthau" userId="f21fa0b1a622d4f9" providerId="LiveId" clId="{558EC5BC-DEC9-485E-8F52-5EE05572948D}" dt="2019-12-12T09:11:07.370" v="2182" actId="478"/>
          <ac:cxnSpMkLst>
            <pc:docMk/>
            <pc:sldMk cId="2328823007" sldId="256"/>
            <ac:cxnSpMk id="450" creationId="{0720A7BD-C5E9-4BF6-8AF5-0FEB9094CD09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17:26:57.54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5.56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0 896,'0'2'244,"0"0"0,1 0 1,-1 0-1,1 0 0,-1-1 0,1 1 0,0 0 1,0 0-1,0 0-244,4 10 495,14 28 241,15 61-394,-32-95-310,4 10 19,0 0-1,1 0 1,0-1-1,6 9-50,-11-22-8,-1 1 1,0-1-1,0 0 0,0 1 1,0-1-1,-1 1 0,1-1 1,-1 3 7,1-2 9,-1 0 1,1-1-1,0 1 1,0 0-1,0-1 1,0 1 0,1 1-10,-1-2-6,0 0 1,-1 0 0,1 0-1,0 0 1,-1 0 0,0 0 0,1 0-1,-1 2 6,0-2 6,0 0 0,1 0 0,-1 0 0,1 1 0,0-1 0,-1 0 0,1 0 0,1 2-6,-1-3-2,-1 1 1,1 0-1,-1 0 1,1 0-1,-1-1 0,1 1 1,-1 0-1,0 0 1,0 0-1,0 1 2,0-1-1,-1-1-1,1 1 0,0-1 0,0 0 1,0 1-1,1-1 0,-1 0 1,0 1-1,1-1 0,-1 0 0,0 0 1,1 1-1,-1-1 0,1 0 1,0 0-1,-1 0 0,1 1 1,0-1-1,0 0 2,0 1 2,1 0 0,-1 0 0,0 1 0,0-1 0,-1 0 0,1 1 0,0-1 0,-1 0 0,1 1 0,-1-1 0,0 1 0,0-1 0,0 1 0,0-1-2,2 16 41,-1-10-31,1 0-1,-1 1 0,-1 0 1,0 7-10,5 24 37,-5-39 16,0-1-5,0 0-176,0 0-277,0 0-854,0 0-490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6.08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1 640,'2'9'373,"1"-1"-1,-2 1 1,1 0-1,-1 0 1,-1 0 0,0 7-373,3 20 292,0-13-230,0-4-15,-1 0-1,0 9-46,1 68 32,0-54-418,-2 0 0,-3 0 0,-3 20 386,2-41-1141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6.585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1152,'9'123'2128,"-9"263"-3451,0-368 262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0.75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1408,'6'5'279,"-1"0"0,0 0 0,0 1 0,0 0 0,-1 0 0,0 0 0,0 0 0,0 1 0,-1-1 0,0 1 0,-1 0 0,3 7-279,2 14-178,-1 0 0,1 23 178,-2-18 208,-2-11-1747,-1 0 1,-1 8 1538,-1-18-891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3.12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92 1 1152,'12'58'4143,"-4"-5"-1668,1 35-2475,-7 88 1756,-3-103-1570,-5 29-170,5-55 21,-1 0 0,-6 31-37,5-49 27,0 0 0,2 16-27,-1 38 128,-6 14-128,0-16 0,-3-9-27,-5 29-64,5-61 248,3-12-202,-12 21-232,18-42-405,-4 16 1038,0-10-5155,6-11 2271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3.99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0 640,'2'4'820,"1"0"1,-1 0-1,0 0 0,1-1 0,0 1 1,1 0-821,13 20 720,-9-5-389,0 1 0,3 15-331,-2-5-32,-1-1 110,-1 1 1,-1 2-79,1 2-24,4 10 24,-4-15 43,-1 1-1,0 7-42,3 15 38,-8-38-7,1 1 0,-2-1 0,0 10-31,1 25 120,1-12-98,-1-1 1,-3 3-23,1 15-72,-5 15 14,0 13 148,0-11-42,5-59-58,0 0 0,-1-1 0,0 1 0,-1 0 10,-5 31-61,-7 97 200,-6 12-1307,10-47 506,-4-35-319,14-66 928,-1 4 14,0-1 0,-1 1 1,-2 4 38,-4 0-3009,8-11 2230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6.98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1408,'3'4'4002,"5"10"-3045,-2-4-642,-1 0-159,0 0 0,0 0-1,-1 1 1,-1-1-1,1 6-155,11 28 230,-10-30-157,-1 1 0,0-1-1,-1 1 1,-1 0-1,0 4-72,4 26 171,27 137-134,-28-154-126,-1-10 138,-1 0 0,-1 1 1,0 9-50,4 64 16,-6-77 42,0 35-77,-1 1 1,-9 49 18,-4 3-123,2-23 81,4-18 39,4-33 16,-3 15-13,0-5-472,0 16 472,2-14-312,-3 10 312,-6 43-346,6-57-1706,-9 25 2052,11-44-1735,5-14-46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3.71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1280,'1'2'610,"1"1"0,-1 0 0,1-1 0,0 0 0,0 1 0,0-1 0,0 0-610,8 11 402,-2 2-212,-1 1-1,-1 0 1,0 1 0,-1-1-1,2 13-189,-6-22 76,39 164 366,-33-144-603,8 38 285,7 65-124,-17-43 226,-4 49-226,-1-70 73,-2-35-80,0 0-1,-4 10 8,-1 7-12,-3 32-79,-13 67 193,-2 13-86,16-109-1803,-13 45 1787,15-75-11,0 1 1,-2-2-1,-10 20 11,16-36-3141,2-3 1541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6.50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16 1 1920,'4'8'3513,"8"12"-2440,-8-14-459,32 62 142,-21-38-568,-5-8-144,-1 0 1,-1 0 0,0 1-1,-2 0 1,0 6-45,16 119 299,-16-101-277,-2 21-6,-3-20 106,3 65-21,-5 10-101,0-18 43,0-84-37,-1-1 0,-1 5-6,-3 23 36,-3 46 98,-15 55-134,19-128-32,-1-1 0,-1 0 1,-8 18 31,5-13-140,-7 23 140,-16 51 47,11-39-217,18-50-708,0-4-3278,3-5 2108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4.09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1 896,'7'44'3344,"1"9"-2550,-4-28-188,0 0-1,-1 20-605,-2-18 103,1 0 1,4 12-104,2 17-4,12 71 772,-17-89-674,-1 1 0,-3 18-94,0-10-194,3 62 509,2 35-240,-6 83 5,1-208-107,-1-1 1,-2 11 26,-3 18-17,5-23 41,-1 0 0,-1 1-24,-2 6-69,0 24 69,0 4-27,2-14 381,3-25-1455,-1 1-3458,2-17 3199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7.219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1024,'0'1'176,"0"-1"1,0 1 0,0-1-1,0 0 1,0 1-1,0-1 1,0 1-1,0-1 1,0 0-1,0 1 1,0-1-1,0 1 1,0-1-1,1 0 1,-1 1-1,0-1 1,0 0-1,0 1 1,1-1-1,-1 0 1,0 1-1,0-1 1,1 0-1,-1 1-176,11 12 769,-7-7-532,6 10-158,0 0 0,-2 0 0,0 1 0,-1 0 0,2 8-79,-2 1 91,-2 0-1,-1 0 1,1 25-91,3 24 139,7 72-134,-10-110-56,-2 1 1,-2 21 50,4 70 154,-5-12-239,-7-10 208,5-70-170,-1 8 47,-1-8-23,2 8 23,1-12-97,-5 23 97,2-14-47,-1-8-49,0 0 0,-3-1 0,-6 18 96,8-30-231,2-5 29,0 0 0,-2-1-1,0 1 1,-1-1 0,-1 0 202,4-7-68,-1 0 0,1 0 0,1 1 0,0-1 0,-1 3 68,1 12-3457,3-21 2598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6.56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1 896,'9'16'1384,"1"1"-747,-2-1 1,0 1-1,0 0 0,-2 0 1,3 14-638,8 53 863,-5 1 1,-3 0 0,-3 50-864,-7 48 502,-10 14-502,4-96-542,-5 0 1,-15 60 541,15-127-4293,10-27 2485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7.548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26 0 1536,'5'13'762,"0"0"0,0 0 0,-1 0 1,-1 0-1,-1 0 0,1 4-762,2 12 397,0 0-81,-1 1 0,-2 0 0,-1 0-1,-2 9-315,-12 122 324,5-72-247,1 1-115,-22 207-622,20-215-5036,7-65 4624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8.359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15 0 2048,'18'136'4138,"-8"-56"-3830,-3 0 0,-4 1-1,-5 47-307,-10 108-1141,-15 47 1141,18-218-4976,7-47 4304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9.02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137 1 1408,'-4'99'2309,"3"-31"-1600,-3 0 1,-4-1-1,-8 34-709,3-42 617,-30 121-381,13-54-76,18-67-704,9-47-405,1-8-363,1-6-1333,1-2 1877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56.148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209 1002 896,'4'-10'139,"4"-18"266,22-88 2011,20-205-1968,-21 112 1109,-29 208-1525,0-1 0,0 1 0,0 0-1,0 0 1,1 0 0,-1 0 0,0 0 0,1 0 0,-1 0-1,1 0 1,-1 0 0,1 0 0,0-1-32,-1 2 11,1 0-1,-1 0 1,0 0-1,0 0 1,0 0 0,1 0-1,-1 0 1,0 0-1,0 0 1,1 0 0,-1 1-1,0-1 1,0 0 0,0 0-1,1 0 1,-1 0-1,0 0 1,0 1 0,0-1-1,1 0 1,-1 0 0,0 0-1,0 0 1,0 1-1,0-1 1,0 0 0,0 0-1,1 0 1,-1 1 0,0-1-1,0 0 1,0 0-1,0 1 1,0-1 0,0 0-11,8 29 318,2 36 33,-3-1 1,-3 40-352,-8 131 374,-16-26 12,1-8-366,18-196-19,1-3 2,0-1 0,0 1 0,0-1-1,0 0 1,0 1 0,0-1 0,0 1-1,0-1 1,1 0 0,-1 1 0,1 0-3,0-4-42,0 0 1,0 0-1,0 0 0,0 0 1,0 0-1,0 0 1,-1-1-1,1 1 0,-1 0 1,1-2 41,30-207-103,-21 127 78,34-344 144,-33 301-105,-9 104-29,0 2-26,0-1 0,2 1-1,0-2 42,-4 23-2,0 0-1,0 0 0,0 1 0,0-1 0,0 0 1,0 0-1,1 0 0,-1 0 0,0 0 0,0 0 1,0 0-1,0 0 0,0 0 0,0 0 0,0 0 0,0 0 1,0 0-1,0 0 0,0 0 0,1 0 0,-1 0 1,0 0-1,0 1 0,0-1 0,0 0 0,0 0 1,0 0-1,0 0 0,0-1 0,1 1 0,-1 0 0,0 0 1,0 0-1,0 0 0,0 0 0,0 0 0,0 0 1,0 0-1,0 0 0,0 0 0,1 0 0,-1 0 1,0 0-1,0 0 0,0 0 0,0 0 0,0 0 0,0 0 1,0-1-1,0 1 0,0 0 0,0 0 0,0 0 1,0 0-1,0 0 0,0 0 0,0 0 0,0 0 1,0 0-1,0-1 0,0 1 0,0 0 0,0 0 1,0 0-1,0 0 0,0 0 0,0 0 3,6 13-38,1 15 30,10 73 68,3 81-60,-9 100 52,-11-250-43,0 1 9,2-1 1,0 1-1,4 6-18,-3-31-145,-1-14-38,0-11-1,4-130 95,-3 60 37,2 1 1,10-31 51,-4 58-67,2 0 0,9-18 67,-21 77-4,7-18-56,-8 17 60,0 1-1,0 0 1,0 0-1,0-1 1,0 1 0,0 0-1,0 0 1,0-1-1,1 1 1,-1 0-1,0 0 1,0-1 0,0 1-1,0 0 1,1 0-1,-1 0 1,0-1-1,0 1 1,1 0 0,-1 0-1,0 0 1,0 0-1,1 0 1,-1 0-1,0-1 1,0 1 0,1 0-1,-1 0 1,0 0-1,0 0 1,1 0-1,-1 0 1,0 0-1,1 0 1,-1 0 0,0 0-1,0 0 1,1 0-1,-1 0 1,0 1-1,0-1 1,1 0 0,-1 0-1,0 0 1,0 0-1,1 0 1,-1 0-1,0 1 1,0-1 0,1 0-1,-1 0 1,0 0-1,0 1 1,0-1-1,0 0 1,1 0 0,-1 1-1,0-1 1,0 0-1,0 0 1,0 1 0,4 8 3,-1 0 0,0 0 1,0 0-1,-1 1 0,-1-1 1,1 7-4,1 2-20,14 111 46,-13-98-6,6 56 10,4 0 0,11 34-30,-19-105 44,-2-11 13,-1-10 125,-1-15-6,0 0 0,-2-1 0,-1-17-176,0 3 96,1-53 75,4 0-1,3 1 1,10-31-171,-14 96 38,-1 12-52,-1 0 0,1 1-1,1-1 1,-1 1-1,2 0 1,2-7 14,-6 16-1,0-1 0,0 1 0,0 0 0,0 0 0,0 0 0,0 0 0,1 0 0,-1-1 0,0 1-1,0 0 1,0 0 0,0 0 0,0 0 0,0 0 0,0 0 0,0 0 0,0-1 0,1 1 0,-1 0 0,0 0 0,0 0 0,0 0 0,0 0 0,0 0 0,0 0 0,1 0-1,-1 0 1,0 0 0,0 0 0,0 0 0,0 0 0,0 0 0,0 0 0,1 0 0,-1 0 0,0 0 0,0 0 0,0 0 0,0 0 0,0 0 0,1 0 0,-1 0 0,0 0-1,0 0 1,0 0 0,0 0 0,0 0 1,5 9-22,0 11-8,-5-19 25,22 142-69,-1 12 95,-10-76 114,-3-29 184,-2 0 0,-1 28-319,-6-97 259,-2 0-1,-2-6-258,-2-17 59,-14-206-115,19 176-12,3 0 0,6-30 68,-7 98-21,0 3 21,0 1 0,0-1 0,0 1 0,0-1 0,0 0 0,0 1 0,0-1 0,0 1 0,0-1 0,1 0 0,-1 1 0,0-1 0,0 1 0,0-1 0,1 1 0,-1-1 0,0 1 0,1-1 0,-1 1 0,1-1 0,5 33-117,0 38 133,7 115 160,2 23-86,-11-119-60,0-6-166,11 55 136,-10-112-137,-1-21 72,-2-19 48,-2-117-218,7-40 251,-2 91-117,3-1 0,19-78 101,-22 148-68,-4 11 67,-1 0 0,0 0 0,0 0 0,0-1 0,0 1 1,0 0-1,1 0 0,-1 0 0,0 0 0,0 0 0,0 0 0,0 0 0,0 0 0,1 0 0,-1 0 1,0 0-1,0 1 0,0-1 0,0 0 0,0 0 0,1 0 0,-1 0 0,0 0 0,0 0 0,0 0 1,0 0-1,0 0 0,0 0 0,0 0 0,1 1 0,-1-1 0,0 0 0,0 0 0,0 0 0,0 0 0,0 0 1,0 0-1,0 1 0,0-1 0,0 0 0,0 0 0,0 0 1,2 4 1,-1 1 0,1-1-1,-1 0 1,0 0 0,-1 1-1,1-1 0,12 128 75,3 42-91,-14-144 68,2 19 21,2 0-1,10 36-72,-11-74 150,-5-12-140,1 1 0,-1-1 0,0 0 0,1 1 0,-1-1 0,0 0 0,0 0 0,1 1 0,-1-1 0,0 0 0,0 0 1,0 0-1,0 1 0,0-1 0,0 0 0,0 0 0,0 0 0,0 0-10,0-56 48,-3-108 48,6-27-69,0 131-195,3 1 0,13-59 168,-13 105 58,-4 16-5,1 10-52,0 45-97,5 108 90,-7-138 38,6 96 203,15 79-235,-21-201-1,3 17 172,-2-15-70,1-11-100,1-20-40,-2-1 1,0-12 38,-1 17-8,7-133 18,-2 74-156,4 0-1,4-4 147,-8 66-169,-1 15 123,-5 6 46,1 0 0,-1 0 0,0 0 0,0 0-1,1 0 1,-1 0 0,0 0 0,0 1 0,0-1 0,1 0 0,-1 0 0,0 0 0,0 0-1,0 1 1,0-1 0,0 0 0,1 0 0,-1 0 0,0 1 0,0-1 0,0 0 0,0 0-1,0 1 1,0-1 0,0 0 0,0 0 0,0 0 0,0 1 0,0-1 0,0 0 0,0 0 0,0 1-1,0-1 1,5 26 50,-1 1-1,-2-1 0,0 5-49,0 8-14,1 1 76,2 28 77,3 1 1,15 60-140,-14-107 103,-9-22-95,0 0 0,0 0 0,0 1 0,0-1 0,1 0 0,-1 0 0,0 0-1,0 1 1,0-1 0,0 0 0,1 0 0,-1 0 0,0 0 0,0 1 0,1-1-1,-1 0 1,0 0 0,0 0 0,0 0 0,1 0 0,-1 0 0,0 0 0,0 0 0,1 0-1,-1 0 1,0 0 0,1 0 0,-1 0 0,0 0 0,0 0-8,1 0 24,0-1 0,-1 1 1,1-1-1,-1 1 0,1-1 0,-1 0 1,0 1-1,1-1 0,-1 0 0,0 1 1,1-1-1,-1 0 0,0 0 0,0 1 1,1-1-1,-1 0 0,0 0-24,8-46 251,2-92-326,-5 57 25,4 0 0,3 0 1,6-11 49,-12 79-30,-6 14 29,0 0 0,0 1 0,1-1 0,-1 0 0,0 0 0,0 0 0,0 0 0,1 0 0,-1 0 0,0 0 0,0 0 0,0 0 0,0 1 0,0-1 0,1 0 0,-1 0 0,0 0 0,0 0 0,0 0-1,0 1 1,0-1 0,0 0 0,1 0 0,-1 0 0,0 1 0,0-1 0,0 0 0,0 0 0,0 0 0,0 1 0,0-1 0,0 0 0,0 0 0,0 0 0,0 1 1,4 27-46,-4-27 46,26 350 112,-23-328-193,-1-15 41,-1-17-37,1-125-167,-1 29 35,14-97 209,-13 232-100,0-13 109,12 156 181,-4-54-1,-17-293-114,-8-97-219,13 259 108,0-12-371,-1-20 407,3 36-3,-1 1-1,0 0 1,0 0 0,-1 0-1,0 0 1,0 0 0,-1 0-1,-1-2 4,-1-6 26,5 13-26,-1-1-1,1 1 1,-1 0-1,0 0 0,0 0 1,0-1-1,0 1 1,-1-2 0,1 4-1,1 0 0,0 0 0,0 0 1,0 0-1,0 0 0,0 0 0,0 0 1,0 0-1,0 0 0,0 0 0,-1 0 0,1 0 1,0 0-1,0-1 0,0 1 0,0 0 1,0 0-1,0 0 0,0 0 0,-1 0 1,1 0-1,0 0 0,0 0 0,0 0 1,0 1-1,0-1 0,0 0 0,0 0 0,-1 0 1,1 0-1,0 0 0,0 0 0,0 0 1,0 0-1,0 0 0,0 0 0,0 0 1,0 0-1,0 0 0,0 0 0,-1 1 0,1-1 1,0 0-1,0 0 0,0 0 0,0 0 1,-3 8-79,-1 8-52,3 5 126,0-1-1,1 12 6,1-1 49,4-3-68,-4-22 11,1-1 1,-1 0 0,-1 0 0,1 5 7,0 141 10,0-151-12,-1 1 0,0-1 0,0 1 0,0-1 0,0 1 0,0-1 0,0 0 0,0 1 0,0-1 0,0 1 0,0-1 0,0 1 0,-1-1 0,1 0 0,0 1 0,0-1 0,0 1 0,0-1 0,-1 0 0,1 1 0,0-1 0,0 1 0,-1-1 0,1 0 0,0 0 0,-1 1 0,1-1 0,0 0 0,-1 1 0,1-1 0,0 0 0,-1 0 0,0 1 2,1-2 2,-1 1 0,1 0 0,-1-1 0,1 1 0,-1 0 0,1-1 0,-1 1 0,1-1 0,-1 1 0,1 0 0,-1-1 0,1 1 0,0-1 0,-1 0 0,1 1 0,0-1 0,0 1 0,-1-1 0,1 1 0,0-1 0,0 0 0,0 1 0,0-1 0,-1 1 0,1-1-2,-3-14 4,-6-19-10,-4-10 6,9 33 11,0 1-1,-1 0 0,0 1 0,0-1 0,-1 1 0,-3-4-10,9 12-19,-1 1-1,1-1 1,-1 0-1,1 1 0,-1-1 1,1 0-1,-1 1 1,0-1-1,1 0 1,-1 1-1,1-1 1,-1 1-1,0 0 1,0-1-1,1 1 1,-1-1-1,0 1 1,0 0-1,1 0 1,-1-1-1,0 1 1,0 0-1,0 0 1,0 0-1,0 0 20,0 0-20,0 1 1,1-1-1,-1 1 1,0 0-1,1-1 0,-1 1 1,1-1-1,-1 1 0,1 0 1,-1 0-1,1-1 0,-1 1 1,1 0-1,-1 0 0,1-1 1,0 1-1,0 0 0,-1 0 1,1 0 19,-2 8-55,1 0 0,0 0 0,0-1 0,1 3 55,0-10 9,1 46-56,5 35 47,-2-29 474,-2 4-474,-3-51 192,-2-13-158,-2-13-68,3 3-174,0-1 0,0-14 208,13 101-203,-1 111-506,-3 14-497,1 250-1519,-8-472 3249,0-1-1,3 0 1,0 1-1,2-1 1,1 1-1,3-8-523,-9 36 19,0-1 0,0 0 0,1 1 0,-1-1 0,0 0 0,0 1 0,1-1 0,-1 1-1,0-1 1,1 0 0,-1 1 0,1-1 0,-1 1 0,0-1 0,1 1 0,-1-1-1,1 1 1,0-1-19,-1 1 7,0 1-1,1-1 1,-1 0-1,0 0 1,0 0-1,1 0 1,-1 0-1,0 0 1,0 0-1,0 1 1,1-1-1,-1 0 1,0 0-1,0 0 1,0 1-1,1-1 1,-1 0-1,0 0 1,0 0-1,0 1 1,0-1-1,1 0 1,-1 0-1,0 1 1,0-1-1,0 0 1,0 0-1,0 1-6,6 24 82,-6-24-83,8 59 250,-1 37-249,-1-15 2,-4-44-4,-1-15 94,4 21-92,-3-39 34,-1-12-28,0-12-8,-3-100 163,-1 39 579,7-56-740,11-17 256,-14 149-184,-1 6-17,1 13 19,-1 22 18,13 274-41,-5-179-112,-8-101 44,0-22 14,0 1 0,0-1 0,1 0 0,0 1 0,2 7 3,-2-14-7,-1 0 1,1 0 0,-1 0-1,0 0 1,0 0 0,0 0-1,-1 0 1,1 1 0,-1-1-1,0 0 7,-9 31-63,8-28 67,-2 1-2,0-9-22,-2-17-49,-1 2 23,7 17 42,-1 0 0,1 1 0,-1-1 0,1 1-1,-1-1 1,1 1 0,0-1 0,-1 1 0,1-1 0,0 1 0,-1-1 0,1 1 0,0 0 0,-1-1 0,1 1 0,0-1 0,0 1 0,0 0 0,0-1 0,0 1 0,0 0 0,0-1-1,0 1 1,0 0 4,-3 22-57,3-15 9,-1 0 0,0 0 0,0 0 0,-1 0 48,-2-38-192,-3-96 95,6 111 93,-8-62 36,4 37-14,2 0 1,1 0-19,-7 115-11,7-38-135,2-23 170,-1-1-1,0 0 0,-1 1 0,-3 9-23,-6-65 0,-5-78-73,2-60 73,1 6 105,12 164-130,1 8 8,0-1 0,0 1-1,0 0 1,-1-1 0,1 1 0,-1 0 0,1-1 0,-1 1 0,0 0 0,0 0 0,0-1 17,1 3-3,-1 0 0,1 0 1,0 1-1,0-1 1,-1 0-1,1 0 0,0 0 1,0 1-1,-1-1 0,1 0 1,0 0-1,0 1 0,0-1 1,-1 0-1,1 0 0,0 1 1,0-1-1,0 0 0,0 0 1,0 1-1,0-1 1,-1 0-1,1 1 0,0-1 1,0 0-1,0 1 0,0-1 1,0 0-1,0 1 0,0-1 1,1 0 2,-5 22-94,-17 296 114,11-126 365,8-174-320,-1-26-40,0-35 29,4-137-82,2 66-109,-5 181 197,-2-1 0,-2 0 0,-4 0 0,-5 8-60,8-53 17,7-21-17,0 0 0,0 1 1,-1-1-1,1 0 0,0 0 0,0 0 0,0 1 1,0-1-1,0 0 0,0 0 0,-1 0 1,1 0-1,0 0 0,0 0 0,0 1 0,0-1 1,-1 0-1,1 0 0,0 0 0,0 0 0,0 0 1,-1 0-1,1 0 0,0 0 0,0 0 0,0 0 1,-1 0-1,1 0 0,0 0 0,0 0 0,0 0 1,-1 0-1,1 0 0,-1 0 0,1-1 0,-1 0 0,1 1 1,-1-1-1,1 1 0,-1-1 0,1 0 0,-1 0 0,1 1 1,-1-1-1,1 0 0,0 0 0,0 1 0,-1-2 0,-4-16-1,0 0 0,1-1-1,1 1 1,1-1 0,0-11 1,1-31 6,3-5-6,0-19 32,-5 112-85,-6 20 53,6-28-16,-42 214 709,43-227-631,1-6-40,-1-13-60,0-21-58,2 34 98,3-172 62,1 37-96,-6 120 8,2 15 24,0 0 0,0 0 0,0 0 0,0 0 0,0 0 0,0 0 0,0 0 1,0 0-1,0 0 0,0 0 0,0 0 0,0 1 0,0-1 0,0 0 0,0 0 1,0 0-1,0 0 0,0 0 0,0 0 0,0 0 0,0 0 0,0 0 0,0 0 1,0 0-1,0 0 0,0 0 0,0 0 0,0 0 0,0 1 0,0-1 1,0 0-1,-1 0 0,1 0 0,0 0 0,0 0 0,0 0 0,0 0 0,0 0 1,0 0-1,0 0 0,0 0 0,0 0 0,0 0 0,0 0 0,0 0 0,0 0 1,-1 0-1,1 0 0,0 0 0,0 0 0,0 0 0,0 0 0,0 0 0,0 0 1,0 0-1,0 0 0,0-1 0,0 1 0,0 0 0,0 0 0,0 0 0,0 0 1,-1 0-1,1 0 0,0 0 0,0 0 0,0 0 0,0 0 0,0 0 0,0 0 0,-6 23-21,-23 178-75,9-53 144,15-130-84,5-18 37,0 0 0,0 0-1,0 0 1,0 0 0,0 0 0,-1 0 0,1 0-1,0 0 1,0 0 0,0 0 0,0 0-1,0 0 1,0 0 0,-1 0 0,1 0 0,0 0-1,0 0 1,0 0 0,0 0 0,0 0 0,0 0-1,0 0 1,0 0 0,-1 0 0,1 0-1,0 0 1,0 0 0,0-1 0,0 1 0,0 0-1,0 0 1,0 0 0,0 0 0,0 0 0,0 0-1,-1 0 1,1 0 0,0 0 0,0-1 0,0 1-1,0 0 1,0 0 0,0 0 0,0 0-1,0 0 1,0 0 0,0 0 0,0-1 0,0 1-1,0 0 1,0 0 0,0 0 0,0 0 0,0 0-1,0 0 1,0-1 0,0 1 0,0 0-1,-4-31-26,-5-116-43,7 109 69,-14-168 0,15 202-29,1 0 0,-1 1-1,0-1 1,0 1 0,0-1 0,-2-2 29,3 5-5,0 1 1,0 0-1,0-1 0,-1 1 1,1 0-1,0 0 0,0-1 1,0 1-1,-1 0 0,1 0 1,0-1-1,0 1 0,-1 0 1,1 0-1,0 0 0,0-1 1,-1 1-1,1 0 0,0 0 1,-1 0-1,1 0 0,0 0 0,-1 0 1,1 0-1,0 0 0,-1 0 1,1 0-1,0 0 0,-1 0 1,1 0 4,-1 0-7,0 1 0,0-1 1,1 1-1,-1 0 1,0-1-1,0 1 0,1 0 1,-1 0-1,0-1 0,1 1 1,-1 0-1,1 0 0,-1 0 1,1 0-1,-1 0 0,1 0 7,-12 27-82,1 1 0,2 0 0,1 1 0,-3 23 82,4-21-8,-4 22 100,-14 58 403,20-103-438,3-23 19,-1-255-99,4 159-12,-3 157 7,-3 10 28,0 0-4,3-30 18,-1 22 85,-2 1 1,-5 14-100,8-60-33,0-6 15,-1-14 11,-2-18-15,0-30-22,3 1-1,2 0 1,6-36 44,-5 98 6,-1 5 11,0 11 37,0 21 39,-3 81 249,-8 24-342,14-207 117,-2 0-136,11-204-79,-14 326 98,3 18 0,1 1 0,-3-44 20,2 29 50,0-55-59,1-12 1,-1-11 3,0-70-48,0 2-52,-4-10 85,2 91 96,0 9-45,-2 16-48,-8 66-17,-5 0 1,-3-2 0,-3 0-1,-8 9 14,30-92-9,0-1-1,0 0 1,0 1-1,0-1 1,0 0 0,-1 1-1,1-1 1,0 1-1,0-1 1,0 0-1,0 1 1,0-1-1,0 0 1,-1 1-1,1-1 1,0 0-1,0 0 1,0 1-1,-1-1 1,1 0-1,0 1 1,0-1-1,-1 0 1,1 0 0,0 0-1,-1 1 1,1-1-1,0 0 1,-1 0-1,1 0 1,0 0-1,-1 0 1,1 1-1,0-1 1,-1 0 9,-4-13-102,-1-26 125,6 37-39,-2-22 15,-1-11-36,-2-1 0,-1 1 0,-10-32 37,16 66-50,-1-1 0,1 1 0,-1-1 0,0 1 0,1-1 0,-1 1 0,0-1 0,0 1 1,0 0-1,0-1 0,0 1 0,0 0 0,0 0 0,-1 0 50,2 1-29,0-1 0,0 1 0,-1 0 0,1 0 0,-1 0 1,1 0-1,0 0 0,-1 0 0,1 0 0,0 0 0,-1 0 0,1 0 0,0 0 0,-1 0 0,1 0 0,0 0 1,-1 0-1,1 0 0,0 0 0,-1 0 0,1 1 0,0-1 0,-1 0 0,1 0 29,-10 12-367,-1 10 284,0 1-1,2 0 1,-4 15 83,4-12 60,0 0 0,-2-1 0,-4 6-60,14-31-4,1 1-1,0 0 0,-1 0 0,1 0 0,-1-1 0,1 1 1,-1 0-1,0-1 0,1 1 0,-1-1 0,0 1 0,1 0 0,-1-1 1,0 1 4,0-1-2,1 0 0,0 0 1,0 0-1,-1 0 1,1 0-1,0 0 1,0 0-1,0 0 0,-1 0 1,1 0-1,0 0 1,0 0-1,-1-1 0,1 1 1,0 0-1,0 0 1,0 0-1,-1 0 1,1 0-1,0 0 0,0-1 1,0 1-1,0 0 1,-1 0-1,1 0 0,0-1 1,0 1-1,0 0 1,0 0-1,0 0 0,0-1 1,0 1 1,-6-23-36,0-49 226,3-70-190,3 116 23,0 24-69,-1 4 17,-1 12 10,-2 18 60,-24 230 129,32-300-98,2-14-53,-2-28-19,-15 129 59,8-37-5,-13 63 45,12-63-101,1-1 1,-2 0-1,1 0 0,-1-1 0,-4 6 2,8-15-1,1 1 0,-1-1 0,0 0 0,0 0 0,0 0 0,0 1 0,0-1 0,0 0 0,0 0 0,0 0 0,0 0 0,0-1 0,-1 1 1,1 0-1,0 0 0,0-1 0,-1 1 0,1-1 0,-1 1 0,1-1 0,0 0 0,-1 1 0,1-1 0,-1 0 0,1 0 0,-1 0 1,-2-1-19,0 0-1,0 0 0,0 0 1,1-1-1,-1 0 1,0 0-1,1 0 0,-3-2 20,-6-2-117,1 1-1,-1 0 1,-9-3 117,-8-2-58,29 10 49,0 0 0,0 0-1,-1 0 1,1 0 0,0 0 0,0 0 0,-1 0 0,1-1 0,0 1-1,0 0 1,-1 0 0,1 0 0,0 0 0,0 0 0,0 0 0,-1 0-1,1-1 1,0 1 0,0 0 0,0 0 0,0 0 0,-1 0 0,1-1 0,0 1-1,0 0 1,0 0 0,0-1 0,0 1 0,0 0 0,-1 0 0,1 0-1,0-1 1,0 1 0,0 0 0,0 0 0,0-1 0,0 1 0,0 0-1,0 0 1,0-1 0,0 1 0,0 0 0,0 0 0,1-1 0,-1 1 0,0 0-1,0 0 10,13-8-265,24-3 59,-37 11 205,11-2 47,7-2 21,0-1 0,0 0 1,12-7-68,-26 10 61,0 0 0,1 0 0,-1 0 0,0-1 0,-1 1 0,1-1 0,0 0 0,-1 0 0,0-1 0,0 1 0,0-1 0,0 1 1,0-1-1,-1 0 0,1 0 0,-1 0 0,1-2-61,-3 5 16,0 1 1,1-1-1,-1 0 0,0 1 1,1-1-1,-1 1 1,0-1-1,0 0 1,0 1-1,0-1 1,0 0-1,1 1 0,-1-1 1,0 0-1,0 1 1,-1-1-1,1 0 1,0 1-1,0-1 0,0 1 1,0-1-1,0 0 1,-1 1-1,1-1 1,0 1-1,-1-1 0,1 0 1,0 1-1,-1-1 1,1 1-1,-1-1 1,1 1-1,-1-1 0,1 1 1,-1 0-1,1-1 1,-1 1-1,1 0 1,-1-1-1,1 1 0,-1 0 1,0 0-1,1-1 1,-1 1-1,0 0 1,1 0-1,-1 0 0,1 0 1,-1 0-1,0 0 1,1 0-1,-1 0 1,0 0-1,1 0 0,-1 0 1,0 0-17,-4 1-13,0 0 0,1 0 0,-1 0 0,0 0 0,1 1 0,-5 1 13,3 0-36,-1 1-1,1 0 0,0 1 0,0-1 0,0 1 0,0 0 0,1 1 0,0-1 0,0 1 1,1 0-1,-1 0 0,1 1 0,0 0 37,-1 3-40,0 1 0,0 0 0,1 0 0,1 0 0,0 0 0,0 0 0,1 1-1,0 1 41,6-31-171,4-26 424,-7 40-214,-1-1-1,0 1 0,0-1 1,0 1-1,0-1 0,-1 1 0,0 0 1,0-1-1,0 1-38,1 3 3,0 1-1,0 0 1,0 0-1,0 0 1,0-1-1,0 1 1,0 0-1,-1 0 1,1 0-1,0-1 1,0 1-1,0 0 1,0 0-1,0 0 1,0 0-1,-1-1 1,1 1-1,0 0 1,0 0-1,0 0 1,-1 0-1,1 0 1,0 0 0,0-1-1,0 1 1,-1 0-1,1 0 1,0 0-1,0 0 1,0 0-1,-1 0 1,1 0-1,0 0 1,0 0-1,-1 0 1,1 0-1,0 0-2,-8 7 32,-4 10-50,9-9-38,0 1 0,0-1 0,1 1 0,0-1 0,0 1 0,1 1 56,0-1-64,-1 1 0,0 0 0,-1-1 0,-2 5 64,5-14 1,0-1 1,-1 1 0,1 0-1,0 0 1,-1 0-1,1 0 1,0 0 0,-1 0-1,1-1 1,0 1-1,0 0 1,-1 0 0,1-1-1,0 1 1,0 0 0,-1 0-1,1-1 1,0 1-1,0 0 1,0-1 0,-1 1-1,1 0 1,0-1-1,0 1 1,0 0 0,0-1-1,0 1 1,0 0-1,0-1-1,-8-13 44,4 5-59,0 0-1,-1 1 0,-6-8 16,9 14 5,0 0 0,1-1 0,-1 1 0,0 0 0,0 0 0,0 1 0,0-1 0,-1 0 0,1 1 0,0-1-1,-1 1 1,1 0 0,-1 0 0,0 0 0,1 0 0,-2 0-5,3 1 6,0 0-1,1 0 0,-1 0 0,0 1 0,0-1 0,0 0 0,0 0 0,1 1 1,-1-1-1,0 1 0,0-1 0,0 1 0,1-1 0,-1 1 0,0-1 0,1 1 1,-1 0-1,1-1 0,-1 1 0,1 0 0,-1 0 0,1-1 0,-1 1 0,1 0 1,-1 0-6,-9 25-28,8-21 29,-1 4-28,0-1 0,-1 0 1,-4 6 26,8-14-16,0 0-1,0 1 1,0-1 0,1 1 0,-1-1-1,0 0 1,0 1 0,0-1 0,0 0-1,0 1 1,1-1 0,-1 0 0,0 1-1,0-1 1,1 0 0,-1 1 0,0-1-1,1 0 1,-1 0 0,0 1 0,1-1-1,-1 0 1,0 0 0,1 0 0,-1 1-1,0-1 1,1 0 0,-1 0 0,0 0-1,1 0 17,13 6-40,97 21-35,-57-11 291,0-3 0,38 3-216,-70-14 256,1-1 0,0-1 0,-1-1 0,1-1 0,5-2-256,5 0-101,0 0 348,16-6-247,-22 4 98,0 2-1,26-2-97,118 2 166,-145 4-88,-1-1 1,1-1 0,0-1-1,22-6-78,-48 9 6,0 0-1,1 0 1,-1 0-1,0 0 1,0 0-1,1 0 0,-1 0 1,0 0-1,0 0 1,0 0-1,1 0 1,-1 0-1,0 0 1,0-1-1,1 1 0,-1 0 1,0 0-1,0 0 1,0 0-1,0 0 1,1-1-1,-1 1 0,0 0 1,0 0-1,0 0 1,0 0-1,0-1 1,1 1-1,-1 0 1,0 0-1,0 0 0,0-1-5,-6-2 245,-12-1 72,-140-9 35,-147 8-352,233 11-142,38-3-569,-18 0 711,59-5-41,0 1 0,0-1 0,-1-1 0,1 1 0,3-3 41,4-1-35,53-17-47,2 4 0,0 2 1,58-5 81,-114 19-29,13-1 62,0 0 0,18 1-33,-43 4 106,-5 1-39,-11 3 21,-27 3-112,0-2-1,-1-1 1,1-3-1,-1-1 1,-7-2 24,32-2-308,15-2 62,10-1 96,58-27 216,-32 17-175,25-16 109,-16 6-5,-17 11 142,0-1-1,-2-1 1,5-5-137,-20 15 23,-1 0 0,0-1 0,0 0-1,-1 0 1,0 0 0,0-1 0,-1 0 0,0 0-1,-1-1 1,0 1 0,0-2-23,5-17-71,-2 0 0,-2 0 0,2-15 71,4-91-200,-5 52 80,41-355-56,-47 433 126,2-13 35,-1 1 0,-1-11 15,0 22 33,0 0 1,-1 0-1,0 0 1,0 1-1,0-1 1,0 0-1,-1 1 0,0-1 1,0 1-1,0 0 1,-1-2-34,1 5 13,1-1 0,-1 1 0,1-1 0,-1 1 0,1 0 0,-1 0 0,0 0 0,0-1 0,1 2 0,-1-1 0,0 0 0,0 0 0,0 0 0,0 1 1,0-1-1,-1 1-13,-33-4 35,36 4-34,-18 0 38,1 1 0,0 1 0,-1 0 0,1 1 0,1 1 0,-16 5-39,-24 11-193,-20 12 193,3-2-388,45-19 187,-97 41-638,172-68 335,0 1 0,40-5 504,7 6 139,1 4 0,60 2-139,-151 8-12,23 0 54,-26 0-30,0 0 1,0 0 0,0 0 0,0 1 0,0-1-1,0 0 1,0 0 0,0 1 0,0-1 0,0 0-1,0 1 1,0-1 0,0 1 0,-1-1 0,1 1-1,0 0 1,0-1 0,0 1 0,-1 0 0,1 0-1,0 0-12,-1 0 23,0-1-1,0 1 0,0-1 1,0 1-1,0 0 0,0-1 1,0 1-1,0-1 0,0 1 1,0 0-1,0-1 0,-1 1 1,1-1-1,0 1 0,0-1 1,-1 1-1,1-1 0,0 1 1,-1-1-1,1 1 0,-1-1 1,1 1-1,0-1 0,-1 0 0,1 1 1,-1-1-1,1 0 0,-1 1 1,1-1-1,-1 0 0,0 0 1,0 1-23,-20 8 302,19-9-273,-35 10 300,0-1 1,-1-2 0,0-2-1,-15 0-329,-2 0-710,-34 9 710,88-14-128,2-1 16,54-18-30,1 2 0,27-4 142,54-15 241,-131 34-193,38-14-6,-40 14-26,-1 1 0,0-1 0,1 0 1,-1 0-1,0 0 0,0 0 0,-1 0 0,1-1 0,0 1 0,-1-1 0,0 0-16,-1 2 27,-1 1 0,1-1 0,-1 1 1,1-1-1,-1 0 0,0 0 0,0 1 0,1-1 1,-1 0-1,0 0 0,0 1 0,0-1 1,0 0-1,0 0 0,0 1 0,0-1 0,0 0 1,0 0-1,0 0 0,0 1 0,-1-1 0,1 0 1,0 1-1,0-1 0,-1-1-27,0 1 64,0-1 0,-1 1 0,1-1 0,0 1 0,-1-1 0,1 1 0,-1 0 0,0-1 0,1 1 0,-2 0-64,-4-3 130,-1 0 0,0 1 0,1 0 0,-7-1-130,-10-2 51,0 1 1,-1 1 0,1 1 0,-23 1-52,-99 7-597,109-3 187,5 0-241,-1-2 0,1-1 1,-16-4 650,43 4-644,5-1 264,11-2 167,19-3 250,-2 2-119,219-48-18,-199 40 141,-19 4-8,1 1-1,0 2 1,1 1-1,2 1-32,-31 4 18,0 0 0,-1 0 0,1 0-1,0 0 1,-1 0 0,1 1 0,0-1 0,-1 0-1,1 1 1,-1 0 0,1-1-18,-2 0 8,0 0 0,0 0 0,1 1 0,-1-1-1,0 0 1,0 0 0,0 0 0,0 0 0,0 0 0,0 0 0,0 0 0,0 0 0,0 0-1,0 0 1,1 1 0,-1-1 0,0 0 0,0 0 0,0 0 0,0 0 0,0 0-1,0 0 1,0 0 0,0 1 0,0-1 0,0 0 0,0 0 0,0 0 0,0 0-1,0 0 1,0 0 0,0 0 0,0 1 0,0-1 0,0 0 0,0 0 0,0 0-1,-1 0 1,1 0 0,0 0 0,0 0 0,0 1 0,0-1-8,-10 5 505,-22 5-401,0-2 1,-1-2-1,0 0 0,0-2 0,-4-2-104,-170 0 422,185-3-416,-28-2-834,-27-6 828,31 3-474,0 2 0,0 2 474,27 2-11,0 0-1,-1 2 0,1 0 1,0 1-1,-9 2 12,-9 6 8,-1-1 0,0-3 0,-1-1 0,-2-1-8,1 0-170,28-3-212,-1 0 0,-11 0 382,-28 3-549,48-5 547,1 1 0,0-1 0,0 1 0,0 0 1,0 0-1,-1 0 0,-1 1 2,3-1 9,-1 0 1,0 0-1,-1 0 1,1 0-1,0-1 1,0 1 0,-2-1-11,5 0-2,0 1-1,0-1 0,-1 0 1,1 0-1,0 0 0,0 0 0,0 0 1,0 0-1,0 0 0,-1 0 0,1 0 1,0 0-1,0 0 0,0 0 0,0 0 1,0 0-1,-1 0 0,1 0 0,0 0 1,0 0-1,0-1 0,0 1 0,0 0 1,0 0-1,-1 0 0,1 0 0,0 0 1,0 0-1,0 0 0,0 0 0,0 0 1,0-1-1,0 1 0,0 0 0,-1 0 1,1 0-1,0 0 0,0 0 0,0 0 1,0-1-1,0 1 0,0 0 0,0 0 1,0 0-1,0 0 0,0 0 0,0-1 1,0 1-1,0 0 0,0 0 0,0 0 1,0 0-1,0-1 0,0 1 0,0 0 1,0 0-1,0 0 0,0 0 1,1 0-1,-1 0 0,0-1 0,0 1 4,8-6-141,10 2 133,1 1-1,0 1 0,7 1 9,32-4 421,197-25 580,-206 26-829,14 1 18,0 2-1,55 8-189,39 1 74,173-10 2161,-259 6-1440,-78-4-621,1 1 1,0 1-1,0-1 1,-1 1-1,1 0 1,0 0-175,-12 4 83,-67 16-21,-1-5-1,-14-1-61,4-6-13,0-4-1,-93-6 14,165-2-79,0-1 0,-21-6 79,13 3-300,25 6 112,13 3 47,15 5 16,19-1 101,0-3 0,0-1 0,41-2 24,-44-2-14,0 2 1,0 1 0,-1 3 0,1 0 0,0 3 13,-19-3-89,-1 2 1,0 0 0,0 1 0,-1 1-1,0 0 1,0 1 0,-1 1 0,-1 0 0,0 1-1,0 1 1,11 14 88,-14-14-45,-1 1 1,-1 1-1,0 0 0,0 0 1,-2 1-1,0 0 1,0 0-1,2 13 45,4 25-5,-1 2 0,-3 3 5,14 64-348,5-18-740,36 88 1088,-31-87-44,2 9 22,-28-96 164,1-1 0,1 0 0,0 0 0,9 12-142,-15-26 36,-1-1 0,1 0 1,-1 1-1,1-1 1,0 0-1,0-1 0,1 1 1,-1-1-1,0 1 0,1-1 1,0 0-37,-1-1 18,-1 0 1,1 0 0,-1 0-1,1-1 1,-1 1 0,1-1-1,-1 0 1,1 1 0,-1-1-1,1-1 1,0 1 0,-1 0-1,1-1 1,-1 1 0,1-1-1,-1 1 1,0-1 0,2-1-19,-3 2-1,0 0 0,-1 0 0,1-1 0,0 1 1,0 0-1,0 0 0,0 0 0,-1 0 0,1 0 0,0 0 1,0 1-1,0-1 0,0 0 0,-1 0 0,1 1 1,0-1-1,0 0 0,0 1 0,-1-1 0,1 1 0,0-1 1,-1 1-1,1-1 0,0 1 0,-1-1 0,1 1 0,-1 0 1,1-1-1,-1 1 0,1 0 0,-1-1 0,0 1 0,1 0 1,-1 0-1,0 0 0,1-1 0,-1 1 1,3 7-15,0 0 1,-1 0-1,2 9 15,0-1-5,14 31-449,-19-55 278,-1 0 1,1-1-1,1 1 0,0-9 176,0-1-43,-4-36 53,1 28-127,2 0 0,1 0-1,1-11 118,11 124-170,-6-55 222,-2-5 127,0 0 0,0 22-179,-4-48 0,0 0 0,0-1-1,0 1 1,0 0 0,0-1-1,0 1 1,0-1 0,0 1-1,-1 0 1,1-1 0,0 1-1,0 0 1,0-1 0,-1 1-1,1-1 1,0 1 0,-1-1-1,1 1 1,0-1 0,-1 1-1,1-1 1,-1 1 0,1-1-6,0 0 0,-1 0 0,1 0 0,-1 0 0,1 0 0,-1 0 0,1 0 0,0 0 0,-1 0 0,1 0 0,-1 0 0,1 0 0,0-1 0,-1 1 0,1 0 0,-1 0 0,1 0 0,0-1 0,-1 1 0,1 0 0,0 0 0,-1-1 0,1 1 6,-20-24-223,14 16 185,-1-2 88,0-1 0,-1 1 0,-1 0 0,1 1 0,-6-4-50,12 11-7,0 0-1,0 0 0,-1 1 1,1-1-1,0 1 0,-1 0 1,1 0-1,0 0 0,-1 0 0,0 0 1,1 0-1,-1 1 0,1-1 1,-1 1-1,0 0 0,1-1 1,-1 1-1,0 0 0,0 1 1,1-1-1,-1 0 0,1 1 1,-1 0-1,0 0 0,1-1 1,-1 1-1,1 1 0,-1-1 1,1 0 7,-5 3 11,1 1 0,-1 0 0,1 0 1,0 0-1,0 1 0,-3 3-11,6-6-1,1 0-1,0 0 1,-1 1 0,1-1 0,1 0-1,-1 1 1,0-1 0,1 1-1,0 0 1,-1-1 0,2 1 0,-1 0-1,0 0 1,1 0 0,0 0 1,0-4-43,0 0 22,-20-5 799,0 2-626,0 1 0,0 0 0,-1 1 0,1 2 0,0 0 0,-13 2-152,-21 6 32,20-2 14,-1-1-1,-1-3 0,1 0 1,-31-3-46,49-3-24,1 0-1,0 0 1,-9-5 24,-26-5-50,14 6 45,7 1 5,-1 1 0,1 1 0,-19 1 0,29 3-13,-20 0-191,0 1-1,-24 5 205,18 0-257,-11-2 257,13-3-4014,37-1 1731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9.64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1792,'0'1'960,"1"2"-768,0 1 32,0 1-64,0 0 0,1 1-192,-1 2 32,0 2 128,1 1 64,-1 2-1120,1 0-576,0-1 160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0.17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1664,'1'1'736,"0"2"-352,0 0 64,0 2-96,1 0-32,0 1-192,0 2-32,0 1-32,0 1 32,0 0-64,0 1 64,1 1-64,-1-1 64,0 1-1344,1-1-512,-1-3 224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26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2048,'0'0'1056,"0"3"-640,1 0 64,1 1-128,-1 0-32,0 2-192,1 1-96,0 2 0,0 1-32,0 1 64,0 1 96,1 0-128,-1 1-32,0 1-576,1-1-160,-1-1-512,0 1-160,-1-3 256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33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16 2176,'0'0'1056,"0"1"-544,1 1 128,1 2-160,-1-1 64,0 3-128,1 0 64,0 2-128,0 2-32,1 1-128,0 1 32,0 0-128,1 1-64,-1 1 0,0-1-32,1 2 64,-1-1-32,0 2 64,0-1-768,0-1-352,0 0-864,-1-4-2272</inkml:trace>
  <inkml:trace contextRef="#ctx0" brushRef="#br0" timeOffset="1">0 1 1664,'0'0'736,"1"0"0,-1 1 224,0 0 0,1 0 64,0 1-160,0 1 32,1 0-320,1 2 0,0 4-64,1 4-160,0 1-64,1 2 0,-1 0-160,0 1-96,0-1 64,0 1 0,0 0-32,0 0-64,-1 0 32,0-1 32,-1 0-800,0-2-320,0-1-800,-1-1-1280,0-3 768,-1-1 576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69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2 2560,'0'-1'1152,"0"1"-640,0 0 96,1 0 0,-1 0 96,0 1-192,1 0 32,0 1-128,0 1 64,1 2-256,1 2 0,0 2 96,0 1-64,0 1 32,1 2-96,0 0 32,0 0-128,0 0-64,0 0 64,0 1 0,-1-1-128,1 0 32,-1 1 0,0-2 64,-1 0-32,1-1-32,-1-2 160,-1-1 128,0-2-32,0-1 32,-1-1-160,0-2-32,0-1-32,0-1 32,-1-2-64,0-1 64,-1-2-128,1 0 0,-1-2 32,-1 0 64,1-1-32,-1-1-32,0 0-64,0-1 32,0 0 32,0 0 64,0-1-96,0 0 0,1 0 32,-1 0 64,0 1-32,0-1 64,1 2-128,-1 0-64,1 0 64,0 2 64,1 1-64,-1 0 0,1 1-32,0 1 0,1 1 0,-1 0 0,1 2 64,0 0 0,0 1 0,1 1 0,0 1 0,0 2 64,0 2-96,1 1 0,0 2 32,0 1 0,1 1 0,0 2 0,0-1 0,1 1 0,0 0 0,0 1 0,-1 1 0,1 0 64,-1 0 32,1-1 32,-1 0-64,1 0 32,-1-2-128,0-1 0,0-1 32,-1-1 64,0-1-32,-1-2 64,0-1-128,0-2 0,-1-1-128,0-1-32,-1-2-352,0-1-96,0-1 32,-1-1 32,1-1 128,-2-2 96,1 0 224,0 0 64,0-2 64,-1 0 0,1 1-96,-1-1 64,0 0 32,1 0 64,0 0-96,-1 1-64,1-1-448,0 0-128,0 0-768,0 0-928,0-1 672,0 3 416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0.63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1792,'10'12'4111,"-2"-3"-3678,-3-2-308,0 2-1,0-1 1,-1 0 0,0 1 0,-1 0 0,0 0 0,0 0-1,1 8-124,7 20 687,-4-13-637,-2-1-1,0 0 1,0 15-50,4 19 32,-1 19 107,-1-19-144,-1-20 85,-2 0 0,-2 12-80,3 45-160,-3-30 319,-2 5-159,0-29 134,-9 75-598,6-34 539,2-60-142,-1 0 0,-2 4 67,1-4-144,1-1 0,1 5 144,0-3-356,-1-1-1,-1 0 0,-3 7 357,-4 32-674,6-32 49,-7 23 625,-3 17-78,10-49-187,0 0 1,-2-1 0,-6 15 264,-4 16-162,8-28-2259,7-18 1354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3.45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2 1664,'0'-1'832,"0"1"-416,0 0 96,0 0 32,0 0-32,0 0 96,0 0 0,1 1-128,0 0 32,0 1-96,1 0 64,-1 1-64,1 1 64,1 2-32,0 2-128,0 2-64,1 0 96,-1 1-64,0 1 0,1 0-160,0-1-32,0 1-32,0-1 32,0 0 0,0 1 96,0-1-32,0 1 64,0 0-128,0 1-64,0-1 0,0 0 32,0 1-32,0-1 64,-1-1-128,1 0 0,-1-1 32,0 1 64,-1-1-32,1-1 64,-1 1-128,0-1 0,0 1 96,0 0 32,0 0-128,0 1 32,-1 0 64,0 0 32,1 1-128,-1 0 32,1 0 0,-1 0 64,1 0-32,-1 0-32,0-1 32,1 1 32,-2-1-384,1 0-192,0 1-352,-1-2-192,0 1-224,0-2-64,0 0-608,0-2-576,0-1 1088,0-2 384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4.04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3 2048,'0'0'1056,"1"-1"-480,-1 0 160,0 1-32,1 0-32,0 0 0,-1 1-32,1 2-96,1 0 0,0 2-32,0 1 0,1 2-256,0 1 32,1 1 64,-1 1-64,1 0 0,0 1-32,1 1 64,-1 0-96,-1 2-64,1 0-64,0 1 0,-1 0-128,1 1-64,-1 0 128,0 0 96,0 0 32,-1-1 0,1 0-96,-1 0-64,0-1 32,-1 1-32,0-2-512,1 0-128,-1-1-544,0-1-128,-1-2-512,1-1-1024,-1-1 608,0-2 512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4.58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2048,'0'1'1056,"1"1"-192,0 1 288,0 0-64,0 1 96,1 1-320,0 2-64,-1 0-160,2 2-96,0 3-64,0 2-160,1 2-128,0 0-32,0 2 128,0 0 64,0 0-192,0 1-32,0 0-64,-1 0 32,1 1-64,-1 0-32,-1-1 32,1 1-32,-1 0 0,1-1 64,-1-1-320,0 0-64,0-2-480,0-1-128,-1-2-448,1-1-96,-1-1-544,-1-1-672,1-2 1088,-1-2 448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5.08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2304,'0'2'1152,"1"2"-352,0 1 192,1 1-96,0 0 0,0 1-192,-1 1-128,2 2-128,-1 0 32,0 3-256,1 1-64,0 1 32,-1 2-32,1 1 64,0 1-128,-1 2 0,0 0-32,1 1 32,-1 1-64,1-1-32,0-1 32,0 0 32,-1-2-32,0 0-32,0-2-544,0-1-288,-1-1-352,0-2-128,0-1-928,0-3-2368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5.54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3072,'0'2'1376,"0"4"-832,1 1 64,-1 0-160,1 1 64,0 1-160,0 1-32,0 1-64,1 1 0,-1 3-128,0 1-96,1 1 64,-1 1-64,1 1 64,-1 1-64,0 0-32,-1 0 32,1 1-32,-1-1 64,0 0 32,0-1-192,0-1-64,0-2-448,1 0-96,-1-3-384,0-1-1120,0-1 256,0-4 416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6.37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7 306 1536,'0'-2'736,"0"-4"-288,0-1 192,0-1 0,0 0 96,0-1-288,0-1-32,-1-2-224,1-1-64,0 0-64,0-2-64,0 0 32,0 0-32,-1-1-96,1 1 64,0 0 32,0 0 64,0 0-32,0 1 64,-1 0-128,0 1-64,0 1 64,1 2 64,-1 1-64,1 1 0,0 2 96,0 1 32,-1 1 32,1 2 64,1 2-32,-1 1 64,0 2 0,0 1 96,1 2-160,0 2 128,0 0 32,0 2-160,0 2-32,0 1 64,1 2 32,-1 1-96,1 1-96,-1 1 0,1 1-32,-1 0 0,1 2 64,-1 0-96,0 0-64,0 1 128,0 0 96,-1-1-96,1 0-32,-1 0 0,0 0 64,0-1-32,0 0 64,0-1-128,0 0 0,0-1-256,0-1-128,0-2-416,-1 0-192,1-2-512,0-2-736,-1-1 672,0-3 352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6.77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1 327 1792,'0'-2'832,"0"-2"-288,0-1 128,0 0-224,1-1-96,-1 0 0,1-1 96,0 0-192,0-2-64,0-1-96,0-1-96,-1-2 32,0-1 32,0-1-32,0-1 64,0 0-64,0 0 64,0 0-128,0 1 0,0 1 96,0 1 32,-1 0-192,1 1 0,0 0 96,0 1 64,0 0-96,0 1 32,0 1 128,0 1 64,0 1 0,0 1 32,0 2 0,0 1 96,0 2-160,0 2-32,0 1 64,1 1 32,-1 2 96,1 2-96,-1 1 32,1 1-96,1 1 64,-1 2-64,0 1 64,0 1-128,0 1 0,0 2-32,1 0 32,-1 1-64,-1 0-32,1 2 32,-1 0-32,0 1 64,0 0 32,0-1-128,0 1 32,0-2 0,0 1 0,-1-2 0,1 0 64,-1 0-320,0 0-64,1-1-256,-1-1-128,0-1-256,0-1-64,1-1-192,-1 0-896,0-1 288,0-3 384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7.42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5 409 1536,'0'-2'736,"0"-1"-352,0-1 128,0-1 32,0 0 32,0-2-96,0-1-32,1-1-192,-1-2 0,1-2-160,-1-1 0,0-1-96,0-2-32,0 0 32,0-2 0,-1 0 64,1-1 32,0-1-128,0 0 32,0 0-160,0 1 32,0 1-224,-1 0-96,1 2 96,0 2 128,0 1 64,-1 1 0,1 3-96,0 0-64,-1 3 64,1 1 160,0 2 192,0 2 96,0 1 128,0 2 128,0 2-64,0 2 96,0 1-64,0 2 0,0 1-32,0 1 64,0 2-96,0 1 32,0 1-160,0 2 32,1 2-160,-1 1 0,0 1 32,0 0 64,1 0 32,-1 1-256,0-1-32,0 1 64,0 1 64,0-1 64,1 0 0,0 0-160,-1-1 32,1 0 0,-1 1 0,1 0 0,-1-1 0,0 1 0,0-1 0,0 0 0,0-1 0,0 0-576,-1-2-160,-1-1-416,1-1-1216,-1-1 128,0-3 480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5.65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44 512,'0'-2'320,"0"-5"-416,0-2-32,1 0-96,0 0 64,-1 1-64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6.4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1 135 2176,'0'-1'1056,"0"-2"-416,0-1 128,0 0-32,0-1-64,0-1-288,1-1-160,-1-2-128,1 0 0,0-2-64,-1 0-96,0-1 32,1-1-672,-1-1-1472,0 0 32,0 3 384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0.46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1152,'3'22'5614,"9"16"-4193,0 2-1054,37 160 295,-20-44-385,-22-98-394,-1 46 324,-6 26-207,0-62-53,-2-41 87,0-1 0,-3 7-34,3-20 2,-1 7-20,1-7-13,0 0 0,0 12 31,-4 73 80,-1-29-70,6-58-149,0-1 0,-1 1-1,0-1 1,-1 2 139,-4 27-349,-7 76-350,7-57 341,-7 33-500,0-39 626,1-11 75,10-31-3475,3-8 2016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7.65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4 277 1664,'0'-1'832,"0"1"-352,0-1 160,0 1 0,0-1 96,0 0-64,0 0-32,1 0-64,-1-1-32,0-1 64,0 0 0,0-3-320,0-1 32,1-2 96,-1 0-160,1-2-64,-1 0-96,1-1 0,-1 1-64,0-1 64,0 1-128,0 0-64,0 0 64,0 0 64,0 1 0,0 0-32,0-1 32,0 0-32,0 1 0,1 0 64,-1 0-32,0 1-32,0 1-128,1 1 0,-1 1 64,0 1 32,0 0-128,0 1 32,0 1-224,0 1-96,0-1 160,0 2 96,0-1-96,0 1 32,0 0-288,0 1-64,0-1-192,0 1-544,0-1 320,0 2 448,0 0 256,1 0 160,0 1 128,-1 0-64,1 0 32,-1 1 128,0 0 32,0 1-32,0 0-64,0 0 32,0 0 32,0 1-96,1 0 0,-1 0 32,1 1 64,0 0-32,0 0-32,0 0 96,0 1 64,0 0-64,-1-1 0,0 1-32,0-1-64,0 0 32,0 0 32,0 0-32,0 0 64,0 0-128,0 1 0,0 0 96,0 0 96,0 0-64,-1 0-64,0 1 64,1-2 0,-1 1-192,0 0 0,0 0 96,0-1 128,0 0-96,0 0-32,0 0 64,0-1 32,1 0-128,-1-1-32,1 0 32,-1 0 64,1-1-160,0-1 32,-1 1 96,1-1 64,0-1 0,0 1-64,-1-1-64,1 1 32,0-1 32,0 0 0,0-1 64,0 1 32,0-1-128,0 1 32,0-1-64,0 0 0,0-1 64,0 1 64,0-1-32,0 0-32,0 0 32,0 0 32,0-1-32,0 0-32,0-1 32,0 0-32,0 0 128,0-2 160,0 0 128,0-1 64,0-1-256,0-1-64,0-1-96,0 0-64,0-1 32,0 0-32,0-1 0,0-1 64,-1 0-96,0-2 0,1-1-192,-1 0 0,0-1-1312,0 1-576,0 2 320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0.85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3 221 1792,'0'-1'960,"0"-1"-480,0-1 96,0-2 32,0 1 96,0-3-256,1 0-96,-1-3-128,0-1-64,0-3-96,0-2 32,0-2-224,0-2-32,-1-1-1088,1-1-352,-1 0 224,0 1 256,0 5 288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1.50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3 273 1280,'0'0'640,"0"1"-576,1-1 0,-1 1 64,0 0 64,1 1 128,-1-1 32,0-1 192,0 1 32,0-1 64,0 0 64,0 0-96,0 0-64,0-1-32,0 0 96,0-1-64,0-2 32,0-2-288,0-1 96,0-3 64,0-2-160,0-1-32,0-3-128,0-2-32,0-2-32,0-2 32,0-1-288,-1-2-32,1 0-1088,-1-2-480,0 1-704,0 4-2432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2.11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50 605 2816,'0'0'1376,"0"-2"-608,0 1 128,0-1-64,0 1 64,0-2-96,0-1 0,0-1-448,0-3 224,0-2 64,0-2-192,0-4-96,0-2-64,-1-3-32,1-2-128,-1-3-96,-1-1 0,1-3 32,-1 0-32,0-1-32,-1 0 32,1 1-32,-1 1 0,0 2 0,0 0-224,0 2 0,0 1-416,0 1-128,0 1-288,0 0-96,0 1-704,0 1-1024,0 1 832,1 4 480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3.31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1408,'0'0'640,"0"1"-288,0 0 160,1 0 96,0 0 32,-1 0-96,1 1 0,1 1-32,-1 0 96,0 1-224,1 1-64,-1 3-96,1 0-64,0 4-96,-1 1 32,1 3 0,1 1-32,-1 3 32,0 1-64,0 3-32,0 0 96,0 2 0,0 1-128,-1 0 32,1 1 0,-1 0 64,0-1-736,0-1-256,0-1-896,0-2-576,0-2 1056,-1-5 384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3.9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2560,'0'0'1152,"0"1"-640,0 1 160,1 0 32,0 2 64,-1-1-160,1 2-32,1 1-64,-1 2 0,1 2-256,-1 2 32,2 4 64,-1 1-128,1 4-64,0 2 0,0 3 32,0 1-96,1 2 0,-1 2 32,1 2 0,0 2-64,0 0-64,0 0 96,-1 2 0,1-1-832,-1 1-352,-1-1-960,0-1-1152,0-2 992,-2-7 576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4.56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1792,'0'1'960,"0"3"-480,1 1 96,-1 0 32,1 2 32,0 0 0,0 2 0,1 2-224,-1 1 0,2 3-192,-1 1 32,1 3-160,0 2 96,-1 3 96,1 1-224,0 4-96,0 1 0,1 3 0,-1 0 32,-1 1 0,1 0-96,0 0 64,-1-1-256,0 0-128,-1-1-1056,1-1-1120,-2-2 736,1-5 416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5.54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 1920,'-1'0'960,"1"0"-832,0 0 0,0 0 192,-1 0 160,1 0 128,1 1 32,0 1 0,0 0 0,0 1-96,1 2 64,0 0-128,0 2-32,-1 2-256,1 2 0,1 2 128,-1 2 0,1 2 64,-1 1-192,1 3-128,0 1 32,0 3 0,1 2-32,-1 2-64,0 2 32,0 3-32,1-1 0,-1 2 64,0 1-32,0 1 64,0-1-64,0 1 64,-1-1 0,1 1 32,-1-2-768,-1 1-384,0-3-608,-1-1-1440,1-2 448,-1-6 576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6.1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2560,'0'2'1280,"0"2"-608,0 2 192,0 1-64,0 0 96,0 2-160,0 1-64,0 1-160,1 2-64,-1 1-256,1 3-64,0 2 64,1 2 32,0 3 32,0 1-128,0 2-96,0 2 0,1 2 32,-1-1-32,1 3 64,-1-1-64,0 0-32,0 1 32,0-1-32,0-2-224,-1 1 0,0-1-480,0-1-160,1 0-416,-2-2-1568,1 0 224,-1-6 512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6.78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2816,'0'2'1280,"1"3"-704,0 1 128,0 1 32,0 0 96,1 1-320,-1 1-128,0 1-96,0 2 32,1 3-160,-1 3 32,0 2 128,1 1 0,-1 4 64,0 2-64,0 2 32,1 0-192,-1 2-32,0 0-64,1 1 32,0 0-64,-1-1 64,1 0-64,-1 0-32,1-1 32,-1 0 32,0-1-608,0 1-192,0-2-480,-1-2-128,0 0-544,0-3-736,0-1 992,0-5 416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0.68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1664,'6'7'816,"0"1"0,0-1-1,-1 1 1,0-1 0,-1 1 0,4 9-816,19 54 93,-20-52 289,-1 0-334,-2 0-1,0 0 1,0 6-48,2 12-25,11 61 153,-3 19-128,4 84 1162,-16-166-1147,-1-1-1,-3 10-14,1 11 19,-1 5 199,-8 39-218,8-87 1,-9 100-12,6-71 19,-7 32-8,0-10-72,6-29 102,-2-1-1,-3 4-29,-3 13 11,1-4 55,-3-1 1,-4 8-67,16-45-2267,4-9 273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7.43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2176,'0'0'1056,"0"2"-480,0-1 96,0 2 0,1 0 64,-1 1-128,1 1 0,-1 1-128,1 1 32,1 3-160,-1 3 32,1 1-224,-1 3 32,1 3 32,0 0-96,0 3-32,0 0 96,-1 3 96,1-1 0,-1 1 64,0 1-192,-1 0-32,1 1-64,-1 0-64,0 0 32,0-1-32,0-1 64,0 0 32,0 0-32,0-1 32,0-1-128,0 0 0,0-1-192,0-1 0,0-1-1024,0-2-384,0 0-992,0-4-2816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8.03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30 1 2304,'0'1'1152,"0"2"-704,0 0 32,0 2 96,0-1 32,0 2-128,1 0 32,-1 2-224,0 2-96,1 1-32,-1 2 32,0 1-96,0 1 96,0 1 0,-1 0 0,0 3 32,0 0-64,-1 0 0,1 1-96,-1 1-64,-1-1 32,1-1-32,0 0 0,-1 0 64,1-1-96,0-1 0,0-1-192,0-1 0,0 0-1120,1-2-1440,0-2 480,0-1 480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8.61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1 638 2048,'0'-2'1056,"0"-1"-352,1-1 256,0 0-96,0-1 32,0 0-64,1-1 32,-1-1-192,1-1-32,-1-1-352,2-2 96,-1 0 128,1-3-128,-1-1-64,1-3-32,0-1 32,0-1-32,0-2 0,0-1-96,0-2-32,-2-1-192,1-1-32,-1 0 96,-1-2 96,0-1-32,-1-1-64,0 1-160,-1-1-64,0 1-480,0-1-192,0 1-1120,-1 0-1792,0 0 640,0 5 736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1.71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0 128,'0'0'96,"0"0"128,0 0 96,0 0-32,1 1 64,0 0 0,-1 1 96,2 1 128,-1 1 32,0 2-64,0 0 64,0 2-192,0 1 0,1 3-128,-1 0 0,1 3-160,0 2-96,0 1 64,1 3 0,-1 2-128,0 2 32,0 1-992,0 1-384,0 1-64,-1 1 32,0-5 352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2.04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4 1536,'0'-1'736,"-1"1"-224,1-1 224,0 0-32,0 1-32,0-1-224,0 1-32,0 0 96,0 0 128,0 0 96,0 1 32,1 1-64,-1 0-64,1 2-320,0 1 0,1 2 96,0 2-96,0 4 64,0 1-96,1 4 0,0 1-96,0 4-32,1 2-96,0 4-64,0 0 160,0 3 128,-1 1-320,1 1-32,-1-1 32,0 0 0,0-2-1024,0 0-416,-1-2-1088,0-1-1120,-1-3 1344,0-4 640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2.68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2560,'0'1'1152,"1"1"-416,1 1 224,-1 0-160,0 1 0,1 2-160,-1 1-32,1 3-192,0 2 0,1 5-64,0 4-32,0 4-192,1 1 0,0 1-64,0 3 32,0 0-64,0 2 64,0 1 0,-1 0 32,0 1-64,1 0-64,-1 0 32,-1 0 32,1 0-96,-1-1 0,0 0-608,0-1-224,-1-2-320,0-1-96,0-2-864,0-6-2368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3.28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1408,'0'1'736,"0"1"-352,1 1 128,0 0-64,0 1 64,0 1 0,1 2 64,0 2-128,0 2 64,0 2-160,1 3-32,0 1 0,1 3 32,0 2-96,0 2-96,0 5 32,1 4-96,0 1 96,-1 0 32,0-1-32,-1-1-32,-1-1-192,0-1 32,0 0 0,-1 0 64,0-2 32,0-1 32,0-1-640,-1-1-288,0-3-800,-1 0-1120,1-2 736,-1-4 480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3.89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2432,'0'1'1152,"1"3"-480,0 1 192,1 1-64,0 1 96,0 2-160,0 1-64,1 3-224,0 2-128,0 3-160,1 2-128,0 3 64,0 2 0,0 2 32,0 0-160,-1 3 32,0 1 64,0 0 32,0 1-32,-1-1-64,0 0 96,-1-1 0,0 0-608,0-2-288,-1-1-864,0-1-1216,0-2 608,0-5 512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4.41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3328,'1'1'1600,"0"4"-1024,0 2 32,1 0 0,-1 1 32,1 0 0,0 1 64,0 3-384,0 1 96,1 3 32,-1 1-96,0 3-32,0 2-128,1 1 32,-2 2-128,1 1 0,-1 1-32,0 1-64,-1-1 32,1 1 32,-1 0-96,0-1 0,-1-1-608,1-1-224,0-2-768,-1-3-1568,0-1 416,0-5 640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4.87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3200,'1'1'1504,"0"3"-768,1 2 192,-1 0-96,1 2-32,-1 1-288,1 3-96,-1 1-224,1 2 96,-1 3 96,1 0 0,-1 2 32,1 2-160,0 0-96,0 2 0,-1 1-32,0-1-160,0 2 32,0-1 64,-1 1 32,0-1-32,0-1 32,0-1-352,0-2-64,0-1-544,0-3-256,-1-2-800,1-2-1184,-1-3 832,0-2 544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48.97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162 90 128,'0'13'3,"2"-1"0,0 1 0,1 6-3,0-7 33,-1 1-1,0-1 1,-1 8-33,-1 26 117,0-46-106,0 0-75,0 0 37,0 0 70,0-3 51,0 0 0,0 0 0,-1 0 1,1 0-1,-1 0 0,0-2-94,-30-115 2000,31 94-1912,0 24-39,0-1 0,0 0 1,0 0-1,0 1 1,0-1-1,0 0 0,-1 0 1,1 1-1,-1-1 0,0-1-49,1 8 20,1 0-1,-1 0 1,0 0 0,0 0-1,-1 4-19,0 3 20,1 166 97,0-176-165,0-1 5,0 0 91,0-25-112,1 15 134,-2 1 0,0-1 0,0 0 0,0 0 0,-1 1 0,-1-1 0,0 1 0,-1-3-70,2 4 57,-1 1 0,1-1 0,1 0 0,0 0 0,0 1 0,0-7-57,1 47 64,2 0 0,6 31-64,-6-30 105,-3-18 104,0-30-88,0 0-1,-2 0 1,1 0 0,-3-6-121,-6-31 242,7 29-214,2 10-32,0-1 0,1 1 0,0-2 4,1 30 1,-1 35 28,3-1 0,7 40-29,-8-65 29,-1-19-33,0-16 75,-1 1-10,0 0-1,0 0 0,-2-4-60,-2-14 16,3 11 85,-1 1 0,-4-10-101,4 13 97,0 1 0,1-1 1,0 1-1,1-1 0,0-1-97,1 13 22,0 14-102,1 9 99,3 19-19,-1-18 29,0 20-29,1 2 85,-5-59-80,-1 0-1,0 1 1,-1-1 0,0 1-1,-3-5-4,-7-29 57,9 31-126,2 7 41,0 0 0,1 0 0,0 1 0,0-7 28,1 14-38,0 22-26,-1-1 76,2 0 0,1 0-1,1 0 1,0 0-1,2-1 1,1 3-12,-2 3 60,-2-12-7,-1-12-37,-1-7-12,0-2-5,-1 0-1,0 0 1,-1 0 0,1 1-1,-2-3 2,-5-26 12,2 8 7,4 23-25,1-1 1,-1 0-1,1 1 0,1-1 0,-1-4 6,-3-25-96,4 43 92,1 1 0,0-1 0,1 0 0,0 0 0,1 0 0,1 3 4,4 10-4,1 0 0,2 1 4,-6-18 22,-3-10 26,-2-7 15,-4-180 262,5 198-326,0-1 0,0 1 0,1-1 0,-1 0 0,1 1 0,1-1 0,-1 0 0,2 3 1,5 11-61,-8-17 61,52 120 123,-53-120-125,0-2 3,1 1 0,-1-1-1,0 0 1,0 1-1,0-1 1,1 1 0,-1-1-1,0 1 1,1-1-1,-1 0 1,0 1 0,1-1-1,-1 0 1,0 1-1,1-1 1,-1 0 0,1 0-1,-1 1 1,1-1-1,-1 0 0,1 1 48,-1-1 0,0 0 38,0 0-12,0 0-90,0 0-37,0-1 16,2-1 39,-1 0 1,0-1 0,0 1 0,0 0-1,0-1 1,-1 1 0,1-1-1,0 1 1,-1-1 0,0 0-1,0 1 1,0-1 0,0 1-1,0-1 1,0 1 0,-1-1 0,1 0-3,-1-9 151,0 1-9,0 0-1,-1-1 0,0 1 1,0 1-1,-2-1 1,1 0-1,-2-1-141,-6-16 156,-2 2-1,-3-4-155,10 21-85,5 8 91,0-1-1,0 1 0,0-1 1,0 1-1,0-1 0,1 1 1,-1-1-1,0 0 0,1 0 0,-1 1 1,1-1-1,0 0-5,-5-9-59,5 9 22,-2 1 42,2 1 33,0 0-65,0 0-48,0 10 86,0-6-45,-1 15 58,2 0 0,0 0-1,5 19-23,0-8 33,13 72-124,-17-60 282,-3-32-69,1-28-158,-1 7 50,0 1-1,-1 0 0,0-1 1,-1 1-1,-1-1-13,-5-26 8,6 18-16,-1-1 0,-1 1 0,-1 0 0,0 0 0,-1 1 0,-7-12 8,13 99-182,1-46 173,2 0-1,1 0 1,0-1-1,2 1 0,1 1 10,-5-19 2,0-1-1,0 0 0,-1 1 0,0-1 1,0 1-1,0 1-1,0 8 88,0-13-2,0-1 4,-3-24 17,-31-97-267,31 100 113,0 0-1,2-11 48,1 30-6,1 19 5,1-1 0,1 1 1,1-1-1,0 0 0,3 5 1,-2-6-7,-3-4 76,0 0 1,1 11-70,-21-86 5,12 39-11,3 15 6,1 1 0,0-1 1,1 0-1,0-8 0,-6-43 48,2 42-214,5 18 214,0-2 16,0 0-58,-1 3-8,1 0-1,0-1 1,0 1 0,0 0 0,-1 0-1,1 0 1,0 0 0,0-1 0,-1 1 0,1 0-1,0 0 1,-1 0 0,1 0 0,0 0 0,0 0-1,-1 0 1,1 0 0,0 0 0,-1 0 0,1 0-1,0 0 1,0 0 0,-1 0 0,1 0 0,0 0-1,-1 1 1,1-1 0,0 0 0,0 0 0,-1 0-1,1 0 1,0 0 0,0 1 0,0-1-1,-1 0 1,1 0 0,0 0 0,0 1 0,0-1-1,-1 0 1,1 0 0,0 1 0,0-1 0,0 0-1,0 0 1,0 1 0,0-1 0,0 0 0,-1 1-1,1-1 1,0 0 0,0 0 0,0 1 0,0-1-1,0 0 1,0 1 0,0-1 0,1 0 2,-3 3 0,0 0 0,1 1 0,0-1 0,0 0 0,0 1 0,0-1 0,0 1 0,1-1 0,0 1 0,-1-1 0,1 1 0,0-1 0,1 1 0,-1-1 0,1 2 0,0 11 10,4 15-1022,-1-12-1016,3 1-210,-6-17 2010,0 0 0,0 0-1,0 0 1,0 0 0,0 0-1,0 0 1,-1 0 0,0 0-1,1 0 229,-1 5-517,0-4 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5.28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3072,'0'1'1376,"1"2"-768,0 2 96,0-1-32,0 1 64,1 1-288,0 1-32,0 1 64,-1 1 64,1 3-288,0 1 64,0 2 32,-1 1-192,0 1-32,0 0-64,0 1-64,0-1 32,-1-1 32,1 0 32,-2-1 32,1-1-352,-1 0-160,0-3-608,0 0-224,0-2-1216,-1-2-576,0-1 1568,1-2 480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5.85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23 215 1920,'-1'1'960,"1"3"-416,-1 0 192,1 1-32,-1-1 32,1 2-96,0-1-96,0 1-224,0 1-64,-1 0-128,1 1-32,-1 0-32,0 0-64,-1 0 96,0 0-64,0 0-32,0 0-64,0-1 32,1-1 32,-1 0 0,1-1 0,0-1 64,0 1-96,1-2 0,0 0 96,0 0 96,0-1 128,1 0 160,-1-1-64,1 0 32,1 0-160,0 0 0,0-1-96,0 0 0,1-1 96,0 0 96,0-2 0,0-1 96,1-2-32,-1-2 0,1 0-32,-1-3 0,0-1-192,-1-1-64,1-2-64,-1-1 32,0-2 0,0-3 32,-1 0-160,1-2 32,-1 0-288,0-2-128,-1 1-928,1-1-384,-1 1-1440,0-1-704,1 2 1984,-1 4 640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8.37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1664,'0'1'832,"1"-1"-128,-1 1 160,0 1 96,1-1 128,0 1-384,0 1-160,0 0-64,1 2 32,0 0-288,0 2 64,1 3 128,0 2-160,1 3 0,-1 2-64,1 2-32,0 2-192,0 2 32,-1 1 64,0 1 32,0 1 32,0-1 0,-1-1-64,0 0 32,0-1-480,-1-1-160,-1-1-576,0-2-224,0-3-640,0-1-640,0-3 1088,-1-2 384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8.99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1792,'0'1'960,"1"2"-192,-1 0 256,1 2-32,0-1-32,1 2-96,-1 2 0,1 1-288,1 1 0,-1 1-352,1 2 64,1 2 64,-1 2 0,1 2 32,0 1-64,1 2 32,-1 2-256,1 1-64,0 2 32,-1 1 32,0 0-32,0 1 32,0 0-64,-1 1 64,1 1-64,-2-1 64,1 0-64,-1 0 64,0-2-416,-1-1-192,0-1-576,-1-1-192,0-2-544,0-1-1248,-1-3 608,0-4 544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9.56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2176,'0'0'1056,"0"-1"-352,1 1 256,0 0-32,0 1 96,1 1-160,0 0 32,0 1-320,1 2 0,0 2-352,0 2 64,0 2 128,1 1-96,-1 2 64,2 2 64,-1 3 32,0 1-256,1 3-64,-1 1-96,0 2 32,0 1 0,0 3 32,-1 1-64,1 1-64,-1 0 96,-1 1 0,1 1-32,-1 0-64,0-1 32,0 1 32,0-2-384,-1 0-96,0-1-512,-1-1-128,0-3-320,0-1-64,0-3-928,0-3-608,0-2 1440,0-5 448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0.14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2560,'0'2'1280,"1"4"-896,1 1 64,0 1-64,-1 0 32,1 1 32,0 1 128,0 2 96,0 1 128,0 2-128,-1 3-32,1 1-352,-1 2-96,1 2 0,-1 1-32,0 2 0,0 0-96,0 0 32,0 1 0,-1 1 32,0 0-160,1 0 32,-1 0 64,1 0 32,-1 0-128,0-1 32,0-2-640,0 0-224,-1-1-960,0-3-1344,0-2 736,0-4 608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0.62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0 2560,'0'2'1280,"1"2"-704,-1 1 128,1 2 32,0-1 96,0 1-256,1 2 0,-1 1-160,-1 1 0,1 1-224,0 3 0,-1 1 32,0 1-32,0 2-32,0 0-96,0 3-64,0 0 32,-1 0 32,1 0 32,-1 0 32,0-1-64,0-1-64,0-1-64,-1-1 32,1-1-896,0-2-320,-1-2-1216,1-2-2880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1.33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16 187 2560,'0'0'1280,"1"3"-608,0 1 96,0 0-32,0 1-64,0 0-160,0 2-64,-1 0-64,1 2 64,-1 0-224,0 2-64,0 0-32,0 1-64,0 1-64,-1-1 32,0 1 32,0 0-32,0 0 64,-1-1-64,0 0-32,0-1-128,0 0 0,0-1-160,0-1-32,1-1 0,-1-1 32,1-1-32,0-1 32,0-1 0,1 0 96,0-1 128,0 0 32,0-1 32,0-1 0,1 0 0,-1-1 0,1 1 0,0-2 64,1 0 32,-1-1 96,1-1 96,-1-1 160,1-1-128,0-2 0,-1-1 0,1-2 32,0-1-96,1-2-96,-1-3-64,0-1 0,1-3 64,0-3 64,-1-1-192,0-2 0,1-2 32,-1-2 32,1-1-128,-1-2 32,1 0-576,-1-3-160,-1 1-1920,1 5-3616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2.70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1536,'0'0'736,"0"0"-128,1 0 128,-1 0 256,0-1 128,0 2-192,1 0-96,0 1-96,0 1 0,1 3-192,1 3-416,0 3 64,1 4 96,0 1 0,-1 3 0,1 2-96,0 2-32,-1 2-96,1 2 32,-1 0-64,0 3 64,0 0 0,-1 0 32,1 1-64,-2 0-64,1-1-256,-1-1-96,0-1-736,-1-1-320,0-3-608,0-3-896,0-2 864,0-5 512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3.34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3968,'1'3'1920,"1"4"-1312,1 2 96,-1 2-128,1-1 32,0 1-32,0 1 0,0 3-288,0 2 32,0 2 96,1 3-160,0 3-64,0 2-32,0 2-32,0 1-64,0 3 32,0 1-64,-1 1-32,1 0 32,-1 1 32,0 0-32,0 1 64,-1-1-64,0-1-32,0-1-416,-1-1-128,0-3-640,-1-2-192,0-3-512,0-1-928,0-4 800,-1-4 512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49.40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6 7 1152,'-4'-7'1304,"4"7"-1186,0 0 0,0 0 0,-1 0 0,1 1 0,0-1-1,0 0 1,0 0 0,0 0 0,0 0 0,0 0 0,0 0 0,0 0 0,0 0 0,0 0 0,0 0-1,0 0 1,0 0 0,0 0 0,0 0 0,0 0 0,0 0 0,0 0-118,1 15 315,0 8-423,0 0-1,1 1 1,2 3 108,7 38-3877,-7-45 3130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3.92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3072,'0'1'1376,"1"3"-704,0 0 128,0 2-64,1 1-64,-1 2 0,1 1-32,0 2-352,0 2 96,1 4 64,-1 1 32,1 4 32,0 2-128,0 3-64,-1 3-128,0 2 32,0 0-128,0 2-64,-1 0 64,-1 2 0,1 0-128,-1 0 32,-1-1 0,0 1 0,1-2-96,-1 0 64,1-1-736,0-2-384,-1-2-384,1-1-192,-1-3-608,1-6-2176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0.34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0 349 1664,'0'0'832,"0"-1"-416,0-1 96,0 1-128,0-1-64,0 1-96,1-1 0,0-1 0,-1-1 32,2-1 0,-1-1 64,0-2-96,0-1-64,1-2 0,0-2-32,0-2-64,-1-2-64,1-4 32,0-1 32,-1-4-192,0-1 32,0-3-1536,-1-1-576,0-2 960,-1 1 512,0 5 320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1.06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0 657 1664,'0'0'736,"0"0"-224,0-1 224,0 0-96,0 1 0,0-2 0,1 0 0,-1-1 128,1-1 64,0-2-160,0-1-64,0-1-352,0-1 192,0-3 160,1-1-256,0-3-32,-1-3-64,1-3 0,-2-2-64,1-2-32,-1-4-192,0-1-32,0-2 96,0-2 32,0-1 0,0-1-64,0 1-320,0-1-128,-1 0-480,0 0-224,0 1-416,-1 1-1440,1 1 448,0 6 544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1.78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2176,'0'2'1056,"2"2"-544,-1 2 64,1 1 96,0 1 64,0 2-256,1 3-64,-1 3-224,0 3-64,1 4-64,0 4-64,0 9 32,1 6 32,-1 2-32,0 1 64,0-2 0,0 0 32,-1-1-704,0-1-256,0-2-1056,-1-7-2272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2.41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2816,'0'0'1280,"0"3"-480,1 0 192,1 1 32,-1 0 96,0 1-256,1 1-64,0 3-448,-1 1-64,2 5-64,-1 2 32,2 4 64,-1 3-96,1 4 32,0 3-160,0 3 0,0 2-32,-1 3 32,0-1-64,0 2 64,-2 0-64,1 0 64,-1-2-128,0 0-64,-1-2-800,0-2-352,0-2-512,0-1-1440,-1-3 384,0-6 640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3.03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1792,'0'0'960,"0"2"-288,1 0 288,0 0 128,1 2 32,-1 1-320,1 2-160,0 2-160,1 3 0,-1 3-256,1 3 0,0 3 0,0 2-192,0 5 0,0 2 32,0 4 32,-1 2 32,1 4 0,-1 0-64,0 3-64,-1-1 96,-1 0 0,-1-1-32,0-2-64,0-1-128,-1-3-64,0-2-608,0-4-224,0-3-448,0-4-1248,0-4 416,1-4 480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3.4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36 1 1664,'0'1'736,"0"2"-288,0 1 128,0 0 96,0 2 64,0 1-384,0 1-128,0 2-96,-1 2 0,-1 1-64,0 1-64,-1 2 32,-1 2 32,-1 1-896,0 0-352,0 1-224,1 0 64,0-4 288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4.32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4 623 1664,'0'-1'832,"1"0"-288,0 0 192,-1-1-32,1 0 32,0-1-96,0-1-96,0-1-32,1-1 96,-1-3-64,1 0-32,0-3-256,0-2-32,0-3 96,-1-2-128,1-5 64,-2-3-160,1-4 0,-1-3-32,-1-5 32,-1-2 0,0-4 32,0 0-576,-1-2-224,0-1-1600,-1-1-1152,0 1 1344,1 8 576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5.4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1920,'0'0'960,"0"2"-128,1 1 256,1 1-160,-1 0-64,1 3-224,0 2-64,1 2-128,0 2 32,2 7-96,2 6-192,0 3-96,1 4-64,1 1 0,0 3 32,0 0-32,1 3 64,-1 0 0,0 1 32,0 0-160,-1 2-32,-1-2-544,-1 1-160,-1-2-256,-2-1 0,0-3-512,0-2-640,-2-3 672,0-7 352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6.0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3456,'0'2'1600,"1"3"-832,1 2 224,-1 1-256,2 2-32,-1 1-224,1 2-32,0 3-256,1 2 0,1 4 32,0 2 32,1 5 64,1 2-96,0 5-64,1 2-64,0 4 0,0 1-64,0 3 64,-1-1-64,0 2 64,-1-1-64,0 0 64,-1-2-64,-1 0-32,0-1-896,-1-3-448,0-1-576,-1-3-1184,0-3 768,-1-7 576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3.381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4 1 896,'-1'4'45,"0"0"-1,1-1 1,-1 1-1,1 0 1,0 0-1,0 0 1,0 0 0,0 0-1,1 0 1,-1-1-1,1 1 1,0 0-1,0 0 1,1 0-45,2 10-20,-1 1 0,0-1 0,0 6 20,3 18 49,-3-25-46,14 73-976,4 58 973,-20-120-283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6.55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3328,'0'2'1600,"1"4"-960,1 2 128,0 1-64,0 1 32,0 3-96,0 1-96,1 3-288,0 3 32,0 5 64,1 1-128,-1 5-64,0 2-64,0 2-96,0 3 96,0 1 0,-1 0-32,-1 1-64,0 0 32,0 0-32,-1-2-640,1-1-224,0-2-1184,0-3-1152,0-1 992,0-7 544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7.08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40 1 1792,'0'0'960,"0"3"-352,1 0 256,0 1-128,0 1 32,0 0-128,0 1-96,1 2-224,-1 2-128,0 1-32,0 3 32,0 3-96,-1 1 96,0 4 0,0 3 128,-1 3 32,0 3-96,-1 2-96,-1 1 0,0 3-32,-1-1-64,-1 1-64,0-1 96,0-2 0,1 0-608,-1-3-288,1-1-1568,1-4-832,-1-2 1440,2-6 512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7.74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41 1 1536,'0'3'736,"-1"5"-416,1 1 32,0 2 0,-1 0 96,0 2-224,-1 1-64,0 1-96,-1 2 32,1 1-64,-1 1 64,0 0-128,-1-1-64,1 0 64,0-1 64,0-1-64,1-2 0,-1-1-128,1-2-32,1 0 0,0-2 128,0-2-32,1 0 32,0-1 192,1-2 160,-1 0 32,1-2 64,0-1-128,0-1-96,1-2 128,0-1 128,1-1 64,0-3 0,1-1-160,-1-3-128,1-2-32,1-2-32,-1-5-64,1-2-64,0-5 32,-1-4-2080,0 4-3456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0.29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2944,'1'3'1376,"3"4"-1056,0 2-32,2 1-96,0 2-32,1 3-96,-1 1-64,2 3-768,-1 2-288,1 2-160,-1 2-64,-1-4 256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0.95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6 1920,'0'0'960,"0"-2"-544,0 1 96,0 0-64,0 0 64,0 1 128,0 0 128,1 2-32,1 1-64,0 2 0,1 2-32,2 4-32,1 4-256,2 3-128,1 2 32,0 2-160,1 2-64,-1 0 64,1 2 0,-2 1-320,1 0-96,-2 1-1120,0-1-416,-2 0-512,-1-6-2080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1.5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3200,'1'2'1504,"2"6"-960,1 3 128,0 1-192,0 1 64,0 2-320,0 2-128,0 3 0,1 2 0,0 3-32,0 1-64,0 3 96,0 1-128,0 1 0,0 0-1088,0 0-1440,-2-2 384,0-5 480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2.05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2944,'0'4'1376,"2"6"-608,0 2 192,1 2-160,-1 2-64,1 2-352,0 3-160,1 5-128,0 3 0,0 4 0,0 3-32,0 2 32,0 2-64,0 1-32,-1 0-768,1-1-352,-1-2-1056,-1-7-2432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2.56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2816,'1'4'1376,"-1"7"-608,2 3 128,-1 1-416,1 2-96,0 2-128,0 3 64,0 9-96,1 6-128,0 3-64,-1 0-32,0-1-672,0 0-288,-1-3-928,0-7-2240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3.1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2432,'0'1'1152,"1"5"-416,-1 2 160,1 1-128,1 1-64,-1 1-192,1 1-64,0 4-64,1 2 64,-1 4-224,1 2 64,-1 4 64,1 2-192,-1 3-96,0 1-32,-1 2-32,1 0-160,-1 1-32,0-2-1408,1 0-1568,-1-3 640,0-5 576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3.61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1664,'0'5'832,"1"7"-288,0 4 128,1 1-224,-1 2-96,0 2-64,1 2-32,-1 3-128,0 2-32,-1 4-96,1 2-32,-1 2-320,0 1-96,0 0-896,0-1-352,0-6 288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4.081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1 896,'2'67'2731,"21"89"-2481,-20-127-289,2 40-1084,-5-45-280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4.07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3072,'0'5'1376,"1"6"-832,0 3 64,0 2-224,0 3-64,0 3-96,1 3-64,-1 5-32,0 4 0,0 5-640,-1 3-224,0 4-1024,0 2-416,0-8 416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0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17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5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4F40-32C5-490D-88CE-CA17DC84464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63" Type="http://schemas.openxmlformats.org/officeDocument/2006/relationships/customXml" Target="../ink/ink28.xml"/><Relationship Id="rId84" Type="http://schemas.openxmlformats.org/officeDocument/2006/relationships/image" Target="../media/image38.png"/><Relationship Id="rId138" Type="http://schemas.openxmlformats.org/officeDocument/2006/relationships/image" Target="../media/image65.png"/><Relationship Id="rId159" Type="http://schemas.openxmlformats.org/officeDocument/2006/relationships/customXml" Target="../ink/ink76.xml"/><Relationship Id="rId170" Type="http://schemas.openxmlformats.org/officeDocument/2006/relationships/image" Target="../media/image81.png"/><Relationship Id="rId191" Type="http://schemas.microsoft.com/office/2007/relationships/hdphoto" Target="../media/hdphoto1.wdp"/><Relationship Id="rId107" Type="http://schemas.openxmlformats.org/officeDocument/2006/relationships/customXml" Target="../ink/ink50.xml"/><Relationship Id="rId32" Type="http://schemas.openxmlformats.org/officeDocument/2006/relationships/image" Target="../media/image16.png"/><Relationship Id="rId53" Type="http://schemas.openxmlformats.org/officeDocument/2006/relationships/customXml" Target="../ink/ink23.xml"/><Relationship Id="rId74" Type="http://schemas.openxmlformats.org/officeDocument/2006/relationships/image" Target="../media/image33.png"/><Relationship Id="rId128" Type="http://schemas.openxmlformats.org/officeDocument/2006/relationships/image" Target="../media/image60.png"/><Relationship Id="rId149" Type="http://schemas.openxmlformats.org/officeDocument/2006/relationships/customXml" Target="../ink/ink71.xml"/><Relationship Id="rId5" Type="http://schemas.openxmlformats.org/officeDocument/2006/relationships/image" Target="../media/image3.png"/><Relationship Id="rId95" Type="http://schemas.openxmlformats.org/officeDocument/2006/relationships/customXml" Target="../ink/ink44.xml"/><Relationship Id="rId160" Type="http://schemas.openxmlformats.org/officeDocument/2006/relationships/image" Target="../media/image76.png"/><Relationship Id="rId181" Type="http://schemas.openxmlformats.org/officeDocument/2006/relationships/customXml" Target="../ink/ink87.xml"/><Relationship Id="rId22" Type="http://schemas.openxmlformats.org/officeDocument/2006/relationships/image" Target="../media/image11.png"/><Relationship Id="rId43" Type="http://schemas.openxmlformats.org/officeDocument/2006/relationships/customXml" Target="../ink/ink18.xml"/><Relationship Id="rId64" Type="http://schemas.openxmlformats.org/officeDocument/2006/relationships/image" Target="../media/image7.png"/><Relationship Id="rId118" Type="http://schemas.openxmlformats.org/officeDocument/2006/relationships/image" Target="../media/image55.png"/><Relationship Id="rId139" Type="http://schemas.openxmlformats.org/officeDocument/2006/relationships/customXml" Target="../ink/ink66.xml"/><Relationship Id="rId85" Type="http://schemas.openxmlformats.org/officeDocument/2006/relationships/customXml" Target="../ink/ink39.xml"/><Relationship Id="rId150" Type="http://schemas.openxmlformats.org/officeDocument/2006/relationships/image" Target="../media/image71.png"/><Relationship Id="rId171" Type="http://schemas.openxmlformats.org/officeDocument/2006/relationships/customXml" Target="../ink/ink82.xml"/><Relationship Id="rId192" Type="http://schemas.openxmlformats.org/officeDocument/2006/relationships/image" Target="../media/image93.png"/><Relationship Id="rId12" Type="http://schemas.openxmlformats.org/officeDocument/2006/relationships/image" Target="../media/image610.png"/><Relationship Id="rId33" Type="http://schemas.openxmlformats.org/officeDocument/2006/relationships/customXml" Target="../ink/ink13.xml"/><Relationship Id="rId108" Type="http://schemas.openxmlformats.org/officeDocument/2006/relationships/image" Target="../media/image50.png"/><Relationship Id="rId129" Type="http://schemas.openxmlformats.org/officeDocument/2006/relationships/customXml" Target="../ink/ink61.xml"/><Relationship Id="rId54" Type="http://schemas.openxmlformats.org/officeDocument/2006/relationships/image" Target="../media/image27.png"/><Relationship Id="rId75" Type="http://schemas.openxmlformats.org/officeDocument/2006/relationships/customXml" Target="../ink/ink34.xml"/><Relationship Id="rId96" Type="http://schemas.openxmlformats.org/officeDocument/2006/relationships/image" Target="../media/image44.png"/><Relationship Id="rId140" Type="http://schemas.openxmlformats.org/officeDocument/2006/relationships/image" Target="../media/image66.png"/><Relationship Id="rId161" Type="http://schemas.openxmlformats.org/officeDocument/2006/relationships/customXml" Target="../ink/ink77.xml"/><Relationship Id="rId182" Type="http://schemas.openxmlformats.org/officeDocument/2006/relationships/image" Target="../media/image87.png"/><Relationship Id="rId6" Type="http://schemas.openxmlformats.org/officeDocument/2006/relationships/customXml" Target="../ink/ink2.xml"/><Relationship Id="rId23" Type="http://schemas.openxmlformats.org/officeDocument/2006/relationships/customXml" Target="../ink/ink8.xml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5" Type="http://schemas.openxmlformats.org/officeDocument/2006/relationships/customXml" Target="../ink/ink29.xml"/><Relationship Id="rId86" Type="http://schemas.openxmlformats.org/officeDocument/2006/relationships/image" Target="../media/image39.png"/><Relationship Id="rId130" Type="http://schemas.openxmlformats.org/officeDocument/2006/relationships/image" Target="../media/image61.png"/><Relationship Id="rId151" Type="http://schemas.openxmlformats.org/officeDocument/2006/relationships/customXml" Target="../ink/ink72.xml"/><Relationship Id="rId172" Type="http://schemas.openxmlformats.org/officeDocument/2006/relationships/image" Target="../media/image82.png"/><Relationship Id="rId193" Type="http://schemas.openxmlformats.org/officeDocument/2006/relationships/image" Target="../media/image94.PNG"/><Relationship Id="rId13" Type="http://schemas.openxmlformats.org/officeDocument/2006/relationships/customXml" Target="../ink/ink3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4.png"/><Relationship Id="rId97" Type="http://schemas.openxmlformats.org/officeDocument/2006/relationships/customXml" Target="../ink/ink45.xml"/><Relationship Id="rId104" Type="http://schemas.openxmlformats.org/officeDocument/2006/relationships/image" Target="../media/image48.png"/><Relationship Id="rId120" Type="http://schemas.openxmlformats.org/officeDocument/2006/relationships/image" Target="../media/image56.png"/><Relationship Id="rId125" Type="http://schemas.openxmlformats.org/officeDocument/2006/relationships/customXml" Target="../ink/ink59.xml"/><Relationship Id="rId141" Type="http://schemas.openxmlformats.org/officeDocument/2006/relationships/customXml" Target="../ink/ink67.xml"/><Relationship Id="rId146" Type="http://schemas.openxmlformats.org/officeDocument/2006/relationships/image" Target="../media/image69.png"/><Relationship Id="rId167" Type="http://schemas.openxmlformats.org/officeDocument/2006/relationships/customXml" Target="../ink/ink80.xml"/><Relationship Id="rId188" Type="http://schemas.openxmlformats.org/officeDocument/2006/relationships/image" Target="../media/image90.png"/><Relationship Id="rId71" Type="http://schemas.openxmlformats.org/officeDocument/2006/relationships/customXml" Target="../ink/ink32.xml"/><Relationship Id="rId92" Type="http://schemas.openxmlformats.org/officeDocument/2006/relationships/image" Target="../media/image42.png"/><Relationship Id="rId162" Type="http://schemas.openxmlformats.org/officeDocument/2006/relationships/image" Target="../media/image77.png"/><Relationship Id="rId183" Type="http://schemas.openxmlformats.org/officeDocument/2006/relationships/customXml" Target="../ink/ink88.xml"/><Relationship Id="rId2" Type="http://schemas.openxmlformats.org/officeDocument/2006/relationships/image" Target="../media/image1.png"/><Relationship Id="rId29" Type="http://schemas.openxmlformats.org/officeDocument/2006/relationships/customXml" Target="../ink/ink1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29.png"/><Relationship Id="rId87" Type="http://schemas.openxmlformats.org/officeDocument/2006/relationships/customXml" Target="../ink/ink40.xml"/><Relationship Id="rId110" Type="http://schemas.openxmlformats.org/officeDocument/2006/relationships/image" Target="../media/image51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4.png"/><Relationship Id="rId157" Type="http://schemas.openxmlformats.org/officeDocument/2006/relationships/customXml" Target="../ink/ink75.xml"/><Relationship Id="rId178" Type="http://schemas.openxmlformats.org/officeDocument/2006/relationships/image" Target="../media/image85.png"/><Relationship Id="rId61" Type="http://schemas.openxmlformats.org/officeDocument/2006/relationships/customXml" Target="../ink/ink27.xml"/><Relationship Id="rId82" Type="http://schemas.openxmlformats.org/officeDocument/2006/relationships/image" Target="../media/image37.png"/><Relationship Id="rId152" Type="http://schemas.openxmlformats.org/officeDocument/2006/relationships/image" Target="../media/image72.png"/><Relationship Id="rId173" Type="http://schemas.openxmlformats.org/officeDocument/2006/relationships/customXml" Target="../ink/ink83.xml"/><Relationship Id="rId194" Type="http://schemas.openxmlformats.org/officeDocument/2006/relationships/image" Target="../media/image95.png"/><Relationship Id="rId19" Type="http://schemas.openxmlformats.org/officeDocument/2006/relationships/customXml" Target="../ink/ink6.xml"/><Relationship Id="rId14" Type="http://schemas.openxmlformats.org/officeDocument/2006/relationships/image" Target="../media/image710.png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46.png"/><Relationship Id="rId105" Type="http://schemas.openxmlformats.org/officeDocument/2006/relationships/customXml" Target="../ink/ink49.xml"/><Relationship Id="rId126" Type="http://schemas.openxmlformats.org/officeDocument/2006/relationships/image" Target="../media/image59.png"/><Relationship Id="rId147" Type="http://schemas.openxmlformats.org/officeDocument/2006/relationships/customXml" Target="../ink/ink70.xml"/><Relationship Id="rId168" Type="http://schemas.openxmlformats.org/officeDocument/2006/relationships/image" Target="../media/image80.png"/><Relationship Id="rId51" Type="http://schemas.openxmlformats.org/officeDocument/2006/relationships/customXml" Target="../ink/ink22.xml"/><Relationship Id="rId72" Type="http://schemas.openxmlformats.org/officeDocument/2006/relationships/image" Target="../media/image32.png"/><Relationship Id="rId93" Type="http://schemas.openxmlformats.org/officeDocument/2006/relationships/customXml" Target="../ink/ink43.xml"/><Relationship Id="rId98" Type="http://schemas.openxmlformats.org/officeDocument/2006/relationships/image" Target="../media/image45.png"/><Relationship Id="rId121" Type="http://schemas.openxmlformats.org/officeDocument/2006/relationships/customXml" Target="../ink/ink57.xml"/><Relationship Id="rId142" Type="http://schemas.openxmlformats.org/officeDocument/2006/relationships/image" Target="../media/image67.png"/><Relationship Id="rId163" Type="http://schemas.openxmlformats.org/officeDocument/2006/relationships/customXml" Target="../ink/ink78.xml"/><Relationship Id="rId184" Type="http://schemas.openxmlformats.org/officeDocument/2006/relationships/image" Target="../media/image88.png"/><Relationship Id="rId189" Type="http://schemas.openxmlformats.org/officeDocument/2006/relationships/image" Target="../media/image91.png"/><Relationship Id="rId3" Type="http://schemas.openxmlformats.org/officeDocument/2006/relationships/image" Target="../media/image2.png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4.png"/><Relationship Id="rId137" Type="http://schemas.openxmlformats.org/officeDocument/2006/relationships/customXml" Target="../ink/ink65.xml"/><Relationship Id="rId158" Type="http://schemas.openxmlformats.org/officeDocument/2006/relationships/image" Target="../media/image75.png"/><Relationship Id="rId20" Type="http://schemas.openxmlformats.org/officeDocument/2006/relationships/image" Target="../media/image10.png"/><Relationship Id="rId41" Type="http://schemas.openxmlformats.org/officeDocument/2006/relationships/customXml" Target="../ink/ink17.xml"/><Relationship Id="rId62" Type="http://schemas.openxmlformats.org/officeDocument/2006/relationships/image" Target="../media/image6.png"/><Relationship Id="rId83" Type="http://schemas.openxmlformats.org/officeDocument/2006/relationships/customXml" Target="../ink/ink38.xml"/><Relationship Id="rId88" Type="http://schemas.openxmlformats.org/officeDocument/2006/relationships/image" Target="../media/image40.png"/><Relationship Id="rId111" Type="http://schemas.openxmlformats.org/officeDocument/2006/relationships/customXml" Target="../ink/ink52.xml"/><Relationship Id="rId132" Type="http://schemas.openxmlformats.org/officeDocument/2006/relationships/image" Target="../media/image62.png"/><Relationship Id="rId153" Type="http://schemas.openxmlformats.org/officeDocument/2006/relationships/customXml" Target="../ink/ink73.xml"/><Relationship Id="rId174" Type="http://schemas.openxmlformats.org/officeDocument/2006/relationships/image" Target="../media/image83.png"/><Relationship Id="rId179" Type="http://schemas.openxmlformats.org/officeDocument/2006/relationships/customXml" Target="../ink/ink86.xml"/><Relationship Id="rId195" Type="http://schemas.openxmlformats.org/officeDocument/2006/relationships/image" Target="../media/image96.png"/><Relationship Id="rId190" Type="http://schemas.openxmlformats.org/officeDocument/2006/relationships/image" Target="../media/image92.png"/><Relationship Id="rId15" Type="http://schemas.openxmlformats.org/officeDocument/2006/relationships/customXml" Target="../ink/ink4.xml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49.png"/><Relationship Id="rId127" Type="http://schemas.openxmlformats.org/officeDocument/2006/relationships/customXml" Target="../ink/ink60.xml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5.png"/><Relationship Id="rId94" Type="http://schemas.openxmlformats.org/officeDocument/2006/relationships/image" Target="../media/image43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57.png"/><Relationship Id="rId143" Type="http://schemas.openxmlformats.org/officeDocument/2006/relationships/customXml" Target="../ink/ink68.xml"/><Relationship Id="rId148" Type="http://schemas.openxmlformats.org/officeDocument/2006/relationships/image" Target="../media/image70.png"/><Relationship Id="rId164" Type="http://schemas.openxmlformats.org/officeDocument/2006/relationships/image" Target="../media/image78.png"/><Relationship Id="rId169" Type="http://schemas.openxmlformats.org/officeDocument/2006/relationships/customXml" Target="../ink/ink81.xml"/><Relationship Id="rId185" Type="http://schemas.openxmlformats.org/officeDocument/2006/relationships/customXml" Target="../ink/ink89.xml"/><Relationship Id="rId4" Type="http://schemas.openxmlformats.org/officeDocument/2006/relationships/customXml" Target="../ink/ink1.xml"/><Relationship Id="rId180" Type="http://schemas.openxmlformats.org/officeDocument/2006/relationships/image" Target="../media/image86.png"/><Relationship Id="rId26" Type="http://schemas.openxmlformats.org/officeDocument/2006/relationships/image" Target="../media/image13.png"/><Relationship Id="rId47" Type="http://schemas.openxmlformats.org/officeDocument/2006/relationships/customXml" Target="../ink/ink20.xml"/><Relationship Id="rId68" Type="http://schemas.openxmlformats.org/officeDocument/2006/relationships/image" Target="../media/image30.png"/><Relationship Id="rId89" Type="http://schemas.openxmlformats.org/officeDocument/2006/relationships/customXml" Target="../ink/ink41.xml"/><Relationship Id="rId112" Type="http://schemas.openxmlformats.org/officeDocument/2006/relationships/image" Target="../media/image52.png"/><Relationship Id="rId133" Type="http://schemas.openxmlformats.org/officeDocument/2006/relationships/customXml" Target="../ink/ink63.xml"/><Relationship Id="rId154" Type="http://schemas.openxmlformats.org/officeDocument/2006/relationships/image" Target="../media/image73.png"/><Relationship Id="rId175" Type="http://schemas.openxmlformats.org/officeDocument/2006/relationships/customXml" Target="../ink/ink84.xml"/><Relationship Id="rId196" Type="http://schemas.openxmlformats.org/officeDocument/2006/relationships/image" Target="../media/image97.PNG"/><Relationship Id="rId16" Type="http://schemas.openxmlformats.org/officeDocument/2006/relationships/image" Target="../media/image8.png"/><Relationship Id="rId37" Type="http://schemas.openxmlformats.org/officeDocument/2006/relationships/customXml" Target="../ink/ink15.xml"/><Relationship Id="rId58" Type="http://schemas.openxmlformats.org/officeDocument/2006/relationships/image" Target="../media/image4.png"/><Relationship Id="rId79" Type="http://schemas.openxmlformats.org/officeDocument/2006/relationships/customXml" Target="../ink/ink36.xml"/><Relationship Id="rId102" Type="http://schemas.openxmlformats.org/officeDocument/2006/relationships/image" Target="../media/image47.png"/><Relationship Id="rId123" Type="http://schemas.openxmlformats.org/officeDocument/2006/relationships/customXml" Target="../ink/ink58.xml"/><Relationship Id="rId144" Type="http://schemas.openxmlformats.org/officeDocument/2006/relationships/image" Target="../media/image68.png"/><Relationship Id="rId90" Type="http://schemas.openxmlformats.org/officeDocument/2006/relationships/image" Target="../media/image41.png"/><Relationship Id="rId165" Type="http://schemas.openxmlformats.org/officeDocument/2006/relationships/customXml" Target="../ink/ink79.xml"/><Relationship Id="rId186" Type="http://schemas.openxmlformats.org/officeDocument/2006/relationships/image" Target="../media/image89.png"/><Relationship Id="rId27" Type="http://schemas.openxmlformats.org/officeDocument/2006/relationships/customXml" Target="../ink/ink10.xml"/><Relationship Id="rId48" Type="http://schemas.openxmlformats.org/officeDocument/2006/relationships/image" Target="../media/image24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34" Type="http://schemas.openxmlformats.org/officeDocument/2006/relationships/image" Target="../media/image63.png"/><Relationship Id="rId80" Type="http://schemas.openxmlformats.org/officeDocument/2006/relationships/image" Target="../media/image36.png"/><Relationship Id="rId155" Type="http://schemas.openxmlformats.org/officeDocument/2006/relationships/customXml" Target="../ink/ink74.xml"/><Relationship Id="rId176" Type="http://schemas.openxmlformats.org/officeDocument/2006/relationships/image" Target="../media/image84.png"/><Relationship Id="rId197" Type="http://schemas.openxmlformats.org/officeDocument/2006/relationships/image" Target="../media/image98.png"/><Relationship Id="rId17" Type="http://schemas.openxmlformats.org/officeDocument/2006/relationships/customXml" Target="../ink/ink5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24" Type="http://schemas.openxmlformats.org/officeDocument/2006/relationships/image" Target="../media/image58.png"/><Relationship Id="rId70" Type="http://schemas.openxmlformats.org/officeDocument/2006/relationships/image" Target="../media/image31.png"/><Relationship Id="rId91" Type="http://schemas.openxmlformats.org/officeDocument/2006/relationships/customXml" Target="../ink/ink42.xml"/><Relationship Id="rId145" Type="http://schemas.openxmlformats.org/officeDocument/2006/relationships/customXml" Target="../ink/ink69.xml"/><Relationship Id="rId166" Type="http://schemas.openxmlformats.org/officeDocument/2006/relationships/image" Target="../media/image79.png"/><Relationship Id="rId187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3.png"/><Relationship Id="rId60" Type="http://schemas.openxmlformats.org/officeDocument/2006/relationships/image" Target="../media/image5.png"/><Relationship Id="rId81" Type="http://schemas.openxmlformats.org/officeDocument/2006/relationships/customXml" Target="../ink/ink37.xml"/><Relationship Id="rId135" Type="http://schemas.openxmlformats.org/officeDocument/2006/relationships/customXml" Target="../ink/ink64.xml"/><Relationship Id="rId156" Type="http://schemas.openxmlformats.org/officeDocument/2006/relationships/image" Target="../media/image74.png"/><Relationship Id="rId177" Type="http://schemas.openxmlformats.org/officeDocument/2006/relationships/customXml" Target="../ink/ink85.xml"/><Relationship Id="rId198" Type="http://schemas.openxmlformats.org/officeDocument/2006/relationships/image" Target="../media/image99.PNG"/><Relationship Id="rId18" Type="http://schemas.openxmlformats.org/officeDocument/2006/relationships/image" Target="../media/image9.png"/><Relationship Id="rId3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hteck 460">
            <a:extLst>
              <a:ext uri="{FF2B5EF4-FFF2-40B4-BE49-F238E27FC236}">
                <a16:creationId xmlns:a16="http://schemas.microsoft.com/office/drawing/2014/main" id="{904868D6-75E5-4434-91A1-479FC2347D5B}"/>
              </a:ext>
            </a:extLst>
          </p:cNvPr>
          <p:cNvSpPr/>
          <p:nvPr/>
        </p:nvSpPr>
        <p:spPr>
          <a:xfrm>
            <a:off x="-10645" y="17938614"/>
            <a:ext cx="21383625" cy="12308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-26398" y="0"/>
            <a:ext cx="15818911" cy="3422499"/>
            <a:chOff x="-26398" y="0"/>
            <a:chExt cx="15818911" cy="3422499"/>
          </a:xfrm>
        </p:grpSpPr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48AA8008-B34A-46DE-8638-8A2A89AD48AE}"/>
                </a:ext>
              </a:extLst>
            </p:cNvPr>
            <p:cNvSpPr/>
            <p:nvPr/>
          </p:nvSpPr>
          <p:spPr>
            <a:xfrm>
              <a:off x="-26398" y="0"/>
              <a:ext cx="14709896" cy="34224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DD95460-AF4B-446A-BFB9-F4393B9D911B}"/>
                </a:ext>
              </a:extLst>
            </p:cNvPr>
            <p:cNvSpPr txBox="1"/>
            <p:nvPr/>
          </p:nvSpPr>
          <p:spPr>
            <a:xfrm>
              <a:off x="528038" y="40785"/>
              <a:ext cx="152644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dirty="0"/>
                <a:t>Modellierung eines </a:t>
              </a:r>
              <a:endParaRPr lang="de-DE" sz="8000" dirty="0" smtClean="0"/>
            </a:p>
            <a:p>
              <a:r>
                <a:rPr lang="de-DE" sz="8000" dirty="0" smtClean="0"/>
                <a:t>Flaschenzugsystems </a:t>
              </a:r>
              <a:r>
                <a:rPr lang="de-DE" sz="8000" dirty="0"/>
                <a:t>in </a:t>
              </a:r>
              <a:r>
                <a:rPr lang="de-DE" sz="8000" dirty="0" err="1"/>
                <a:t>Modelica</a:t>
              </a:r>
              <a:endParaRPr lang="de-DE" sz="8000" dirty="0"/>
            </a:p>
            <a:p>
              <a:endParaRPr lang="de-DE" sz="1200" dirty="0"/>
            </a:p>
            <a:p>
              <a:r>
                <a:rPr lang="de-DE" sz="3200" dirty="0"/>
                <a:t>Gruppe 6 – Alexander Clauß, Maximilian </a:t>
              </a:r>
              <a:r>
                <a:rPr lang="de-DE" sz="3200" dirty="0" err="1"/>
                <a:t>Kilthau</a:t>
              </a:r>
              <a:r>
                <a:rPr lang="de-DE" sz="3200" dirty="0"/>
                <a:t>, Christian </a:t>
              </a:r>
              <a:r>
                <a:rPr lang="de-DE" sz="3200" dirty="0" err="1" smtClean="0"/>
                <a:t>Frieß</a:t>
              </a:r>
              <a:r>
                <a:rPr lang="de-DE" sz="3200" dirty="0"/>
                <a:t>, Hüseyin </a:t>
              </a:r>
              <a:r>
                <a:rPr lang="de-DE" sz="3200" dirty="0" err="1"/>
                <a:t>Bulduk</a:t>
              </a:r>
              <a:endParaRPr lang="de-DE" sz="3200" dirty="0"/>
            </a:p>
          </p:txBody>
        </p:sp>
      </p:grpSp>
      <p:sp>
        <p:nvSpPr>
          <p:cNvPr id="232" name="Textfeld 231">
            <a:extLst>
              <a:ext uri="{FF2B5EF4-FFF2-40B4-BE49-F238E27FC236}">
                <a16:creationId xmlns:a16="http://schemas.microsoft.com/office/drawing/2014/main" id="{37669531-9CA4-4B7B-BAA8-DFEFBCC3973A}"/>
              </a:ext>
            </a:extLst>
          </p:cNvPr>
          <p:cNvSpPr txBox="1"/>
          <p:nvPr/>
        </p:nvSpPr>
        <p:spPr>
          <a:xfrm>
            <a:off x="554437" y="8738233"/>
            <a:ext cx="6984000" cy="3542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prstClr val="black"/>
                </a:solidFill>
              </a:rPr>
              <a:t>Getroffene Vereinfachungen für das Modell</a:t>
            </a:r>
            <a:endParaRPr lang="de-DE" sz="2400" b="1" dirty="0" smtClean="0"/>
          </a:p>
          <a:p>
            <a:endParaRPr lang="de-DE" sz="16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Kein </a:t>
            </a:r>
            <a:r>
              <a:rPr lang="de-DE" dirty="0">
                <a:solidFill>
                  <a:prstClr val="black"/>
                </a:solidFill>
              </a:rPr>
              <a:t>Spiel oder Schlupf im gesamten </a:t>
            </a:r>
            <a:r>
              <a:rPr lang="de-DE" dirty="0" smtClean="0">
                <a:solidFill>
                  <a:prstClr val="black"/>
                </a:solidFill>
              </a:rPr>
              <a:t>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Reibungsfreiheit </a:t>
            </a:r>
            <a:r>
              <a:rPr lang="de-DE" dirty="0">
                <a:solidFill>
                  <a:prstClr val="black"/>
                </a:solidFill>
              </a:rPr>
              <a:t>des </a:t>
            </a:r>
            <a:r>
              <a:rPr lang="de-DE" dirty="0" smtClean="0">
                <a:solidFill>
                  <a:prstClr val="black"/>
                </a:solidFill>
              </a:rPr>
              <a:t>Motors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Das </a:t>
            </a:r>
            <a:r>
              <a:rPr lang="de-DE" dirty="0">
                <a:solidFill>
                  <a:prstClr val="black"/>
                </a:solidFill>
              </a:rPr>
              <a:t>Gewicht der Rollen wird </a:t>
            </a:r>
            <a:r>
              <a:rPr lang="de-DE" dirty="0" smtClean="0">
                <a:solidFill>
                  <a:prstClr val="black"/>
                </a:solidFill>
              </a:rPr>
              <a:t>vernachlässigt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prstClr val="black"/>
                </a:solidFill>
              </a:rPr>
              <a:t>Kein Massenträgheitsmoment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Gewicht </a:t>
            </a:r>
            <a:r>
              <a:rPr lang="de-DE" dirty="0">
                <a:solidFill>
                  <a:prstClr val="black"/>
                </a:solidFill>
              </a:rPr>
              <a:t>und Durchmesser des Seils werden </a:t>
            </a:r>
            <a:r>
              <a:rPr lang="de-DE" dirty="0" smtClean="0">
                <a:solidFill>
                  <a:prstClr val="black"/>
                </a:solidFill>
              </a:rPr>
              <a:t>vernachlässigt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Eine </a:t>
            </a:r>
            <a:r>
              <a:rPr lang="de-DE" dirty="0">
                <a:solidFill>
                  <a:prstClr val="black"/>
                </a:solidFill>
              </a:rPr>
              <a:t>Kollision mit der Decke oder auch dem Boden ist nicht </a:t>
            </a:r>
            <a:r>
              <a:rPr lang="de-DE" dirty="0" smtClean="0">
                <a:solidFill>
                  <a:prstClr val="black"/>
                </a:solidFill>
              </a:rPr>
              <a:t>möglich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Das </a:t>
            </a:r>
            <a:r>
              <a:rPr lang="de-DE" dirty="0">
                <a:solidFill>
                  <a:prstClr val="black"/>
                </a:solidFill>
              </a:rPr>
              <a:t>Seil ist nicht elastisch und steht durchgehend unter Spannung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6237EC02-CD2D-4CCF-8D61-19957EC2A1DA}"/>
              </a:ext>
            </a:extLst>
          </p:cNvPr>
          <p:cNvCxnSpPr>
            <a:cxnSpLocks/>
          </p:cNvCxnSpPr>
          <p:nvPr/>
        </p:nvCxnSpPr>
        <p:spPr>
          <a:xfrm flipH="1">
            <a:off x="6359732" y="10287765"/>
            <a:ext cx="3016986" cy="3777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fik 228" descr="Ein Bild, das Uhr enthält.&#10;&#10;Automatisch generierte Beschreibung">
            <a:extLst>
              <a:ext uri="{FF2B5EF4-FFF2-40B4-BE49-F238E27FC236}">
                <a16:creationId xmlns:a16="http://schemas.microsoft.com/office/drawing/2014/main" id="{F3731324-FF90-486C-AF08-C0793B17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17" y="4376558"/>
            <a:ext cx="6601571" cy="112916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9B6A29-EA71-4C32-BF91-BA04C9F6E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410" y="198693"/>
            <a:ext cx="5560467" cy="1949937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FB1E6CDA-C056-496B-B151-6531A8AFFC1B}"/>
              </a:ext>
            </a:extLst>
          </p:cNvPr>
          <p:cNvSpPr txBox="1"/>
          <p:nvPr/>
        </p:nvSpPr>
        <p:spPr>
          <a:xfrm>
            <a:off x="381207" y="18078929"/>
            <a:ext cx="20394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Aufbau und Eigenschaften des </a:t>
            </a:r>
            <a:r>
              <a:rPr lang="de-DE" sz="4400" b="1" dirty="0" smtClean="0"/>
              <a:t>Systems</a:t>
            </a:r>
            <a:endParaRPr lang="de-DE" sz="4400" b="1" dirty="0"/>
          </a:p>
        </p:txBody>
      </p:sp>
      <p:sp>
        <p:nvSpPr>
          <p:cNvPr id="69" name="Rechteck: diagonal liegende Ecken abgeschnitten 68">
            <a:extLst>
              <a:ext uri="{FF2B5EF4-FFF2-40B4-BE49-F238E27FC236}">
                <a16:creationId xmlns:a16="http://schemas.microsoft.com/office/drawing/2014/main" id="{ADE596FE-A069-418C-9DDA-C2C9FC3DF3C1}"/>
              </a:ext>
            </a:extLst>
          </p:cNvPr>
          <p:cNvSpPr/>
          <p:nvPr/>
        </p:nvSpPr>
        <p:spPr>
          <a:xfrm>
            <a:off x="554436" y="4585546"/>
            <a:ext cx="7891215" cy="3800483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b="1" dirty="0">
                <a:solidFill>
                  <a:prstClr val="black"/>
                </a:solidFill>
              </a:rPr>
              <a:t>Aufgabenstellung</a:t>
            </a:r>
            <a:br>
              <a:rPr lang="de-DE" sz="2400" b="1" dirty="0">
                <a:solidFill>
                  <a:prstClr val="black"/>
                </a:solidFill>
              </a:rPr>
            </a:br>
            <a:r>
              <a:rPr lang="de-DE" sz="1600" b="1" dirty="0">
                <a:solidFill>
                  <a:prstClr val="black"/>
                </a:solidFill>
              </a:rPr>
              <a:t>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Eigene bidirektionale </a:t>
            </a:r>
            <a:r>
              <a:rPr lang="de-DE" dirty="0" err="1">
                <a:solidFill>
                  <a:prstClr val="black"/>
                </a:solidFill>
              </a:rPr>
              <a:t>Connectoren</a:t>
            </a:r>
            <a:r>
              <a:rPr lang="de-DE" dirty="0">
                <a:solidFill>
                  <a:prstClr val="black"/>
                </a:solidFill>
              </a:rPr>
              <a:t> verwenden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Anzahl der Rollen muss variabel parametrierbar sein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Last am Flaschenzug muss variabel parametrierbar sein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Flaschenzug wird von einem einphasigen E-Motor angetrieben, welcher selbst modelliert werden soll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Drehrichtung des Motors ist variabel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</a:rPr>
              <a:t>Wenn der Motor nicht </a:t>
            </a:r>
            <a:r>
              <a:rPr lang="de-DE" dirty="0" err="1">
                <a:solidFill>
                  <a:prstClr val="black"/>
                </a:solidFill>
              </a:rPr>
              <a:t>bestromt</a:t>
            </a:r>
            <a:r>
              <a:rPr lang="de-DE" dirty="0">
                <a:solidFill>
                  <a:prstClr val="black"/>
                </a:solidFill>
              </a:rPr>
              <a:t> wird, bewegt sich das System nicht</a:t>
            </a:r>
            <a:br>
              <a:rPr lang="de-DE" dirty="0">
                <a:solidFill>
                  <a:prstClr val="black"/>
                </a:solidFill>
              </a:rPr>
            </a:br>
            <a:endParaRPr lang="de-DE" dirty="0">
              <a:solidFill>
                <a:prstClr val="black"/>
              </a:solidFill>
            </a:endParaRPr>
          </a:p>
          <a:p>
            <a:pPr lvl="0"/>
            <a:r>
              <a:rPr lang="de-DE" dirty="0">
                <a:solidFill>
                  <a:prstClr val="black"/>
                </a:solidFill>
              </a:rPr>
              <a:t>Hierzu soll eine geeignete Visualisierung modelliert werden. Die Objekte sind sinnvoll zu gliedern und eine geeignete Bibliothek aufzubauen.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4A4CC32-E749-410C-824A-46900B95F230}"/>
              </a:ext>
            </a:extLst>
          </p:cNvPr>
          <p:cNvCxnSpPr>
            <a:cxnSpLocks/>
          </p:cNvCxnSpPr>
          <p:nvPr/>
        </p:nvCxnSpPr>
        <p:spPr>
          <a:xfrm>
            <a:off x="11437077" y="12774523"/>
            <a:ext cx="2274793" cy="276940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310C1058-212A-430E-A4C1-70498B6C34C7}"/>
              </a:ext>
            </a:extLst>
          </p:cNvPr>
          <p:cNvSpPr txBox="1"/>
          <p:nvPr/>
        </p:nvSpPr>
        <p:spPr>
          <a:xfrm>
            <a:off x="554438" y="15184436"/>
            <a:ext cx="6443388" cy="2203847"/>
          </a:xfrm>
          <a:prstGeom prst="snip2DiagRect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Masse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Repräsentiert die Last des Flaschenzuges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Kann an eine Rolle oder bei Bedarf auch direkt an den Antrieb angeschlossen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Masse ist parametrierbar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78F860A-EAC1-44F6-93CA-3F1632DD69B1}"/>
              </a:ext>
            </a:extLst>
          </p:cNvPr>
          <p:cNvSpPr txBox="1"/>
          <p:nvPr/>
        </p:nvSpPr>
        <p:spPr>
          <a:xfrm>
            <a:off x="13696227" y="13736516"/>
            <a:ext cx="7079669" cy="3636347"/>
          </a:xfrm>
          <a:prstGeom prst="snip2DiagRect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Rolle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Rollen können nacheinander per Drag-and-Drop in das Modell eingefügt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Jedes Modell kann eine oder - über Parametrierung - mehrere Rollen repräsentieren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 jede Rolle </a:t>
            </a:r>
            <a:r>
              <a:rPr lang="de-DE" dirty="0" smtClean="0"/>
              <a:t>können </a:t>
            </a:r>
            <a:r>
              <a:rPr lang="de-DE" dirty="0"/>
              <a:t>links sowie rechts weitere Rollen, der Antrieb oder die Masse </a:t>
            </a:r>
            <a:r>
              <a:rPr lang="de-DE" dirty="0" smtClean="0"/>
              <a:t>angehängt </a:t>
            </a:r>
            <a:r>
              <a:rPr lang="de-DE" dirty="0"/>
              <a:t>werden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Jede Rolle besitzt einen parametrierbaren Wirkungsgrad, um Verluste, wie z.B. Reibung darstellen zu können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A2F85DF-7818-4395-AD17-17BC8D8742C6}"/>
              </a:ext>
            </a:extLst>
          </p:cNvPr>
          <p:cNvSpPr txBox="1"/>
          <p:nvPr/>
        </p:nvSpPr>
        <p:spPr>
          <a:xfrm>
            <a:off x="554437" y="12971155"/>
            <a:ext cx="6443389" cy="1873270"/>
          </a:xfrm>
          <a:prstGeom prst="snip2DiagRect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Seil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Länge begrenzt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Wird durch die Verbindungen der jeweiligen </a:t>
            </a:r>
            <a:r>
              <a:rPr lang="de-DE" dirty="0" err="1"/>
              <a:t>Connectoren</a:t>
            </a:r>
            <a:r>
              <a:rPr lang="de-DE" dirty="0"/>
              <a:t> repräsentiert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AD5246AA-517A-4103-B937-7C8BA187E159}"/>
              </a:ext>
            </a:extLst>
          </p:cNvPr>
          <p:cNvSpPr/>
          <p:nvPr/>
        </p:nvSpPr>
        <p:spPr>
          <a:xfrm rot="189938">
            <a:off x="13279803" y="8039099"/>
            <a:ext cx="1405585" cy="92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AB8A95A4-79BD-4DA9-A093-412B637AE709}"/>
              </a:ext>
            </a:extLst>
          </p:cNvPr>
          <p:cNvSpPr txBox="1"/>
          <p:nvPr/>
        </p:nvSpPr>
        <p:spPr>
          <a:xfrm>
            <a:off x="13471409" y="3615070"/>
            <a:ext cx="7304488" cy="2203847"/>
          </a:xfrm>
          <a:prstGeom prst="snip2DiagRect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Seiltrommel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Mechanisch direkt mit der Antriebswelle des Motors verbunden und mit  geschwindigkeitsabhängigen Wirkungsgrad versehen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Drehmoment und Drehzahl des </a:t>
            </a:r>
            <a:r>
              <a:rPr lang="de-DE" dirty="0" smtClean="0"/>
              <a:t>Motors </a:t>
            </a:r>
            <a:r>
              <a:rPr lang="de-DE" dirty="0" smtClean="0"/>
              <a:t>wird </a:t>
            </a:r>
            <a:r>
              <a:rPr lang="de-DE" dirty="0"/>
              <a:t>mithilfe des </a:t>
            </a:r>
            <a:r>
              <a:rPr lang="de-DE" dirty="0" smtClean="0"/>
              <a:t>Radius </a:t>
            </a:r>
            <a:r>
              <a:rPr lang="de-DE" dirty="0"/>
              <a:t>und der maximalen Seillänge in eine Geschwindigkeit </a:t>
            </a:r>
            <a:r>
              <a:rPr lang="de-DE" dirty="0" smtClean="0"/>
              <a:t>umgerechnet</a:t>
            </a:r>
            <a:endParaRPr lang="de-DE" dirty="0"/>
          </a:p>
        </p:txBody>
      </p:sp>
      <p:cxnSp>
        <p:nvCxnSpPr>
          <p:cNvPr id="306" name="Gerader Verbinder 305">
            <a:extLst>
              <a:ext uri="{FF2B5EF4-FFF2-40B4-BE49-F238E27FC236}">
                <a16:creationId xmlns:a16="http://schemas.microsoft.com/office/drawing/2014/main" id="{70520BBD-6BD6-4DF4-A793-EA9E02284638}"/>
              </a:ext>
            </a:extLst>
          </p:cNvPr>
          <p:cNvCxnSpPr>
            <a:cxnSpLocks/>
          </p:cNvCxnSpPr>
          <p:nvPr/>
        </p:nvCxnSpPr>
        <p:spPr>
          <a:xfrm flipH="1">
            <a:off x="13093974" y="5676885"/>
            <a:ext cx="602253" cy="808903"/>
          </a:xfrm>
          <a:prstGeom prst="line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feld 309">
            <a:extLst>
              <a:ext uri="{FF2B5EF4-FFF2-40B4-BE49-F238E27FC236}">
                <a16:creationId xmlns:a16="http://schemas.microsoft.com/office/drawing/2014/main" id="{37669531-9CA4-4B7B-BAA8-DFEFBCC3973A}"/>
              </a:ext>
            </a:extLst>
          </p:cNvPr>
          <p:cNvSpPr txBox="1"/>
          <p:nvPr/>
        </p:nvSpPr>
        <p:spPr>
          <a:xfrm>
            <a:off x="16032267" y="5929910"/>
            <a:ext cx="4743629" cy="3820001"/>
          </a:xfrm>
          <a:prstGeom prst="snip2DiagRect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E-Motor</a:t>
            </a:r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Einstellen diverser geometrischer, elektrischer und mechanischer Eigenschaften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Abhängig von der Last stellt sich ein elektrisches Drehmoment sowie eine Drehzahl ein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Mithilfe eines Parameters kann die Drehrichtung eingestellt sowie die Bremse aktiviert werden</a:t>
            </a:r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E690C202-EE64-4957-8E9F-7B3F37829D9E}"/>
              </a:ext>
            </a:extLst>
          </p:cNvPr>
          <p:cNvCxnSpPr>
            <a:cxnSpLocks/>
          </p:cNvCxnSpPr>
          <p:nvPr/>
        </p:nvCxnSpPr>
        <p:spPr>
          <a:xfrm flipH="1">
            <a:off x="15649984" y="6213940"/>
            <a:ext cx="382283" cy="256790"/>
          </a:xfrm>
          <a:prstGeom prst="line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>
            <a:extLst>
              <a:ext uri="{FF2B5EF4-FFF2-40B4-BE49-F238E27FC236}">
                <a16:creationId xmlns:a16="http://schemas.microsoft.com/office/drawing/2014/main" id="{2620EDC8-2997-41B7-9F51-04A989E06BEB}"/>
              </a:ext>
            </a:extLst>
          </p:cNvPr>
          <p:cNvSpPr/>
          <p:nvPr/>
        </p:nvSpPr>
        <p:spPr>
          <a:xfrm>
            <a:off x="13577503" y="7898578"/>
            <a:ext cx="2180830" cy="92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D7139162-4019-4C40-A3B9-4DC6FA48701D}"/>
              </a:ext>
            </a:extLst>
          </p:cNvPr>
          <p:cNvSpPr/>
          <p:nvPr/>
        </p:nvSpPr>
        <p:spPr>
          <a:xfrm>
            <a:off x="11635039" y="7967091"/>
            <a:ext cx="2974608" cy="4497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4" name="Gruppieren 293">
            <a:extLst>
              <a:ext uri="{FF2B5EF4-FFF2-40B4-BE49-F238E27FC236}">
                <a16:creationId xmlns:a16="http://schemas.microsoft.com/office/drawing/2014/main" id="{EA4C0A2E-064D-43E9-AA77-F2137206B9CF}"/>
              </a:ext>
            </a:extLst>
          </p:cNvPr>
          <p:cNvGrpSpPr/>
          <p:nvPr/>
        </p:nvGrpSpPr>
        <p:grpSpPr>
          <a:xfrm>
            <a:off x="12696372" y="6756520"/>
            <a:ext cx="640800" cy="640080"/>
            <a:chOff x="13470120" y="7673040"/>
            <a:chExt cx="640800" cy="640080"/>
          </a:xfrm>
        </p:grpSpPr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4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DC7C776-E1E5-486B-B7B2-D488DC9CF618}"/>
                    </a:ext>
                  </a:extLst>
                </p14:cNvPr>
                <p14:cNvContentPartPr/>
                <p14:nvPr/>
              </p14:nvContentPartPr>
              <p14:xfrm>
                <a:off x="14053830" y="8238990"/>
                <a:ext cx="360" cy="360"/>
              </p14:xfrm>
            </p:contentPart>
          </mc:Choice>
          <mc:Fallback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8DC7C776-E1E5-486B-B7B2-D488DC9CF6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35830" y="813099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84C94102-B060-42E4-9F4E-024C86EDBC56}"/>
                    </a:ext>
                  </a:extLst>
                </p14:cNvPr>
                <p14:cNvContentPartPr/>
                <p14:nvPr/>
              </p14:nvContentPartPr>
              <p14:xfrm>
                <a:off x="13870800" y="7704720"/>
                <a:ext cx="46440" cy="58032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84C94102-B060-42E4-9F4E-024C86EDBC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35160" y="7668720"/>
                  <a:ext cx="118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8C033D2B-F94A-4545-A96D-2F33A068A602}"/>
                    </a:ext>
                  </a:extLst>
                </p14:cNvPr>
                <p14:cNvContentPartPr/>
                <p14:nvPr/>
              </p14:nvContentPartPr>
              <p14:xfrm>
                <a:off x="13818960" y="7706520"/>
                <a:ext cx="47160" cy="58356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8C033D2B-F94A-4545-A96D-2F33A068A6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782960" y="7670520"/>
                  <a:ext cx="118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CCC6490-A896-4863-94F7-559DDFE109D3}"/>
                    </a:ext>
                  </a:extLst>
                </p14:cNvPr>
                <p14:cNvContentPartPr/>
                <p14:nvPr/>
              </p14:nvContentPartPr>
              <p14:xfrm>
                <a:off x="13655160" y="7711200"/>
                <a:ext cx="42840" cy="58176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CCC6490-A896-4863-94F7-559DDFE109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619160" y="7675560"/>
                  <a:ext cx="1144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9B7A014-CE94-4B50-A44E-A59CE7714C25}"/>
                    </a:ext>
                  </a:extLst>
                </p14:cNvPr>
                <p14:cNvContentPartPr/>
                <p14:nvPr/>
              </p14:nvContentPartPr>
              <p14:xfrm>
                <a:off x="13492800" y="7703640"/>
                <a:ext cx="54360" cy="5835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9B7A014-CE94-4B50-A44E-A59CE7714C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56800" y="7667640"/>
                  <a:ext cx="126000" cy="655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75E1F37B-561F-45DC-A3B6-A9E1D5F09013}"/>
                </a:ext>
              </a:extLst>
            </p:cNvPr>
            <p:cNvGrpSpPr/>
            <p:nvPr/>
          </p:nvGrpSpPr>
          <p:grpSpPr>
            <a:xfrm>
              <a:off x="13470120" y="7697910"/>
              <a:ext cx="605310" cy="593610"/>
              <a:chOff x="13470120" y="7697910"/>
              <a:chExt cx="605310" cy="59361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602A2177-99A1-4417-AF98-FA55C96291A4}"/>
                      </a:ext>
                    </a:extLst>
                  </p14:cNvPr>
                  <p14:cNvContentPartPr/>
                  <p14:nvPr/>
                </p14:nvContentPartPr>
                <p14:xfrm>
                  <a:off x="14011350" y="7706910"/>
                  <a:ext cx="64080" cy="117360"/>
                </p14:xfrm>
              </p:contentPart>
            </mc:Choice>
            <mc:Fallback xmlns="">
              <p:pic>
                <p:nvPicPr>
                  <p:cNvPr id="159" name="Freihand 158">
                    <a:extLst>
                      <a:ext uri="{FF2B5EF4-FFF2-40B4-BE49-F238E27FC236}">
                        <a16:creationId xmlns:a16="http://schemas.microsoft.com/office/drawing/2014/main" id="{602A2177-99A1-4417-AF98-FA55C96291A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3975350" y="7671270"/>
                    <a:ext cx="13572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FAFD5786-CFBF-48C9-89EF-8625F05BB0CD}"/>
                      </a:ext>
                    </a:extLst>
                  </p14:cNvPr>
                  <p14:cNvContentPartPr/>
                  <p14:nvPr/>
                </p14:nvContentPartPr>
                <p14:xfrm>
                  <a:off x="14017110" y="7723110"/>
                  <a:ext cx="9000" cy="71640"/>
                </p14:xfrm>
              </p:contentPart>
            </mc:Choice>
            <mc:Fallback xmlns="">
              <p:pic>
                <p:nvPicPr>
                  <p:cNvPr id="160" name="Freihand 159">
                    <a:extLst>
                      <a:ext uri="{FF2B5EF4-FFF2-40B4-BE49-F238E27FC236}">
                        <a16:creationId xmlns:a16="http://schemas.microsoft.com/office/drawing/2014/main" id="{FAFD5786-CFBF-48C9-89EF-8625F05BB0C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3981470" y="7687110"/>
                    <a:ext cx="8064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1DBFFE4E-B23F-4FD5-ABA1-5616DA22E0B4}"/>
                      </a:ext>
                    </a:extLst>
                  </p14:cNvPr>
                  <p14:cNvContentPartPr/>
                  <p14:nvPr/>
                </p14:nvContentPartPr>
                <p14:xfrm>
                  <a:off x="13986870" y="7710870"/>
                  <a:ext cx="24840" cy="153720"/>
                </p14:xfrm>
              </p:contentPart>
            </mc:Choice>
            <mc:Fallback xmlns="">
              <p:pic>
                <p:nvPicPr>
                  <p:cNvPr id="162" name="Freihand 161">
                    <a:extLst>
                      <a:ext uri="{FF2B5EF4-FFF2-40B4-BE49-F238E27FC236}">
                        <a16:creationId xmlns:a16="http://schemas.microsoft.com/office/drawing/2014/main" id="{1DBFFE4E-B23F-4FD5-ABA1-5616DA22E0B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951230" y="7675230"/>
                    <a:ext cx="964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67AF5282-23D2-446E-91D2-458A4B71DD87}"/>
                      </a:ext>
                    </a:extLst>
                  </p14:cNvPr>
                  <p14:cNvContentPartPr/>
                  <p14:nvPr/>
                </p14:nvContentPartPr>
                <p14:xfrm>
                  <a:off x="14001630" y="7697910"/>
                  <a:ext cx="12240" cy="124560"/>
                </p14:xfrm>
              </p:contentPart>
            </mc:Choice>
            <mc:Fallback xmlns="">
              <p:pic>
                <p:nvPicPr>
                  <p:cNvPr id="163" name="Freihand 162">
                    <a:extLst>
                      <a:ext uri="{FF2B5EF4-FFF2-40B4-BE49-F238E27FC236}">
                        <a16:creationId xmlns:a16="http://schemas.microsoft.com/office/drawing/2014/main" id="{67AF5282-23D2-446E-91D2-458A4B71DD8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3965990" y="7662270"/>
                    <a:ext cx="8388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E94476BD-C32B-4270-8B4B-B906F0EBB212}"/>
                      </a:ext>
                    </a:extLst>
                  </p14:cNvPr>
                  <p14:cNvContentPartPr/>
                  <p14:nvPr/>
                </p14:nvContentPartPr>
                <p14:xfrm>
                  <a:off x="13919910" y="7705110"/>
                  <a:ext cx="59040" cy="195840"/>
                </p14:xfrm>
              </p:contentPart>
            </mc:Choice>
            <mc:Fallback xmlns="">
              <p:pic>
                <p:nvPicPr>
                  <p:cNvPr id="164" name="Freihand 163">
                    <a:extLst>
                      <a:ext uri="{FF2B5EF4-FFF2-40B4-BE49-F238E27FC236}">
                        <a16:creationId xmlns:a16="http://schemas.microsoft.com/office/drawing/2014/main" id="{E94476BD-C32B-4270-8B4B-B906F0EBB21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3884270" y="7669110"/>
                    <a:ext cx="13068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C6EAD1AE-5824-49EA-A593-037913D2BAB5}"/>
                      </a:ext>
                    </a:extLst>
                  </p14:cNvPr>
                  <p14:cNvContentPartPr/>
                  <p14:nvPr/>
                </p14:nvContentPartPr>
                <p14:xfrm>
                  <a:off x="13944390" y="7760550"/>
                  <a:ext cx="10800" cy="180000"/>
                </p14:xfrm>
              </p:contentPart>
            </mc:Choice>
            <mc:Fallback xmlns="">
              <p:pic>
                <p:nvPicPr>
                  <p:cNvPr id="165" name="Freihand 164">
                    <a:extLst>
                      <a:ext uri="{FF2B5EF4-FFF2-40B4-BE49-F238E27FC236}">
                        <a16:creationId xmlns:a16="http://schemas.microsoft.com/office/drawing/2014/main" id="{C6EAD1AE-5824-49EA-A593-037913D2BAB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3908750" y="7724910"/>
                    <a:ext cx="824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ACD40EC4-6601-47EA-B679-A00935448D3A}"/>
                      </a:ext>
                    </a:extLst>
                  </p14:cNvPr>
                  <p14:cNvContentPartPr/>
                  <p14:nvPr/>
                </p14:nvContentPartPr>
                <p14:xfrm>
                  <a:off x="13960590" y="7825710"/>
                  <a:ext cx="3240" cy="190080"/>
                </p14:xfrm>
              </p:contentPart>
            </mc:Choice>
            <mc:Fallback xmlns="">
              <p:pic>
                <p:nvPicPr>
                  <p:cNvPr id="166" name="Freihand 165">
                    <a:extLst>
                      <a:ext uri="{FF2B5EF4-FFF2-40B4-BE49-F238E27FC236}">
                        <a16:creationId xmlns:a16="http://schemas.microsoft.com/office/drawing/2014/main" id="{ACD40EC4-6601-47EA-B679-A00935448D3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3924590" y="7790070"/>
                    <a:ext cx="7488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BD9CB3DB-EE90-48BC-A0F2-434549CDA67E}"/>
                      </a:ext>
                    </a:extLst>
                  </p14:cNvPr>
                  <p14:cNvContentPartPr/>
                  <p14:nvPr/>
                </p14:nvContentPartPr>
                <p14:xfrm>
                  <a:off x="13942800" y="7709760"/>
                  <a:ext cx="31320" cy="112680"/>
                </p14:xfrm>
              </p:contentPart>
            </mc:Choice>
            <mc:Fallback xmlns="">
              <p:pic>
                <p:nvPicPr>
                  <p:cNvPr id="168" name="Freihand 167">
                    <a:extLst>
                      <a:ext uri="{FF2B5EF4-FFF2-40B4-BE49-F238E27FC236}">
                        <a16:creationId xmlns:a16="http://schemas.microsoft.com/office/drawing/2014/main" id="{BD9CB3DB-EE90-48BC-A0F2-434549CDA67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3906800" y="7674120"/>
                    <a:ext cx="10296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810A7869-E92F-4EA0-A888-E6AED837DB6D}"/>
                      </a:ext>
                    </a:extLst>
                  </p14:cNvPr>
                  <p14:cNvContentPartPr/>
                  <p14:nvPr/>
                </p14:nvContentPartPr>
                <p14:xfrm>
                  <a:off x="13927680" y="7774200"/>
                  <a:ext cx="44640" cy="511920"/>
                </p14:xfrm>
              </p:contentPart>
            </mc:Choice>
            <mc:Fallback xmlns="">
              <p:pic>
                <p:nvPicPr>
                  <p:cNvPr id="169" name="Freihand 168">
                    <a:extLst>
                      <a:ext uri="{FF2B5EF4-FFF2-40B4-BE49-F238E27FC236}">
                        <a16:creationId xmlns:a16="http://schemas.microsoft.com/office/drawing/2014/main" id="{810A7869-E92F-4EA0-A888-E6AED837DB6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3891680" y="7738560"/>
                    <a:ext cx="116280" cy="58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75" name="Freihand 174">
                    <a:extLst>
                      <a:ext uri="{FF2B5EF4-FFF2-40B4-BE49-F238E27FC236}">
                        <a16:creationId xmlns:a16="http://schemas.microsoft.com/office/drawing/2014/main" id="{AC5DBE33-34DC-4D82-A22C-EA69DA6166AC}"/>
                      </a:ext>
                    </a:extLst>
                  </p14:cNvPr>
                  <p14:cNvContentPartPr/>
                  <p14:nvPr/>
                </p14:nvContentPartPr>
                <p14:xfrm>
                  <a:off x="13764240" y="7705080"/>
                  <a:ext cx="52560" cy="575280"/>
                </p14:xfrm>
              </p:contentPart>
            </mc:Choice>
            <mc:Fallback xmlns="">
              <p:pic>
                <p:nvPicPr>
                  <p:cNvPr id="175" name="Freihand 174">
                    <a:extLst>
                      <a:ext uri="{FF2B5EF4-FFF2-40B4-BE49-F238E27FC236}">
                        <a16:creationId xmlns:a16="http://schemas.microsoft.com/office/drawing/2014/main" id="{AC5DBE33-34DC-4D82-A22C-EA69DA6166A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3728240" y="7669080"/>
                    <a:ext cx="124200" cy="64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76" name="Freihand 175">
                    <a:extLst>
                      <a:ext uri="{FF2B5EF4-FFF2-40B4-BE49-F238E27FC236}">
                        <a16:creationId xmlns:a16="http://schemas.microsoft.com/office/drawing/2014/main" id="{0F22D09D-CD0B-459C-8305-82E41A75CD8C}"/>
                      </a:ext>
                    </a:extLst>
                  </p14:cNvPr>
                  <p14:cNvContentPartPr/>
                  <p14:nvPr/>
                </p14:nvContentPartPr>
                <p14:xfrm>
                  <a:off x="13712040" y="7710480"/>
                  <a:ext cx="50400" cy="574560"/>
                </p14:xfrm>
              </p:contentPart>
            </mc:Choice>
            <mc:Fallback xmlns="">
              <p:pic>
                <p:nvPicPr>
                  <p:cNvPr id="176" name="Freihand 175">
                    <a:extLst>
                      <a:ext uri="{FF2B5EF4-FFF2-40B4-BE49-F238E27FC236}">
                        <a16:creationId xmlns:a16="http://schemas.microsoft.com/office/drawing/2014/main" id="{0F22D09D-CD0B-459C-8305-82E41A75CD8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676400" y="7674480"/>
                    <a:ext cx="122040" cy="64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69699188-2C70-4930-93B3-E02B85B1C8B3}"/>
                      </a:ext>
                    </a:extLst>
                  </p14:cNvPr>
                  <p14:cNvContentPartPr/>
                  <p14:nvPr/>
                </p14:nvContentPartPr>
                <p14:xfrm>
                  <a:off x="13595760" y="7706160"/>
                  <a:ext cx="55800" cy="584640"/>
                </p14:xfrm>
              </p:contentPart>
            </mc:Choice>
            <mc:Fallback xmlns="">
              <p:pic>
                <p:nvPicPr>
                  <p:cNvPr id="178" name="Freihand 177">
                    <a:extLst>
                      <a:ext uri="{FF2B5EF4-FFF2-40B4-BE49-F238E27FC236}">
                        <a16:creationId xmlns:a16="http://schemas.microsoft.com/office/drawing/2014/main" id="{69699188-2C70-4930-93B3-E02B85B1C8B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59760" y="7670520"/>
                    <a:ext cx="127440" cy="65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EA05D5AA-AE58-4842-9096-167F688DA31B}"/>
                      </a:ext>
                    </a:extLst>
                  </p14:cNvPr>
                  <p14:cNvContentPartPr/>
                  <p14:nvPr/>
                </p14:nvContentPartPr>
                <p14:xfrm>
                  <a:off x="13539960" y="7704360"/>
                  <a:ext cx="61920" cy="587160"/>
                </p14:xfrm>
              </p:contentPart>
            </mc:Choice>
            <mc:Fallback xmlns="">
              <p:pic>
                <p:nvPicPr>
                  <p:cNvPr id="181" name="Freihand 180">
                    <a:extLst>
                      <a:ext uri="{FF2B5EF4-FFF2-40B4-BE49-F238E27FC236}">
                        <a16:creationId xmlns:a16="http://schemas.microsoft.com/office/drawing/2014/main" id="{EA05D5AA-AE58-4842-9096-167F688DA31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503960" y="7668720"/>
                    <a:ext cx="133560" cy="65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FE04743B-AE07-4D22-9A79-CFD0554E9371}"/>
                      </a:ext>
                    </a:extLst>
                  </p14:cNvPr>
                  <p14:cNvContentPartPr/>
                  <p14:nvPr/>
                </p14:nvContentPartPr>
                <p14:xfrm>
                  <a:off x="13470120" y="7715160"/>
                  <a:ext cx="26280" cy="558360"/>
                </p14:xfrm>
              </p:contentPart>
            </mc:Choice>
            <mc:Fallback xmlns="">
              <p:pic>
                <p:nvPicPr>
                  <p:cNvPr id="185" name="Freihand 184">
                    <a:extLst>
                      <a:ext uri="{FF2B5EF4-FFF2-40B4-BE49-F238E27FC236}">
                        <a16:creationId xmlns:a16="http://schemas.microsoft.com/office/drawing/2014/main" id="{FE04743B-AE07-4D22-9A79-CFD0554E93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3434120" y="7679520"/>
                    <a:ext cx="97920" cy="63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8B6FB4C1-F625-41AF-A411-07D5B9913551}"/>
                      </a:ext>
                    </a:extLst>
                  </p14:cNvPr>
                  <p14:cNvContentPartPr/>
                  <p14:nvPr/>
                </p14:nvContentPartPr>
                <p14:xfrm>
                  <a:off x="13689720" y="7738200"/>
                  <a:ext cx="37080" cy="47016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8B6FB4C1-F625-41AF-A411-07D5B991355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3653720" y="7702560"/>
                    <a:ext cx="108720" cy="54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335229F1-1F14-4EFD-8DA3-B8DE9303E62A}"/>
                      </a:ext>
                    </a:extLst>
                  </p14:cNvPr>
                  <p14:cNvContentPartPr/>
                  <p14:nvPr/>
                </p14:nvContentPartPr>
                <p14:xfrm>
                  <a:off x="13536360" y="7762680"/>
                  <a:ext cx="25200" cy="36648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335229F1-1F14-4EFD-8DA3-B8DE9303E62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3500720" y="7726680"/>
                    <a:ext cx="96840" cy="43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4A3231C3-4A3B-4D19-B7E7-6AC93D1CF7F4}"/>
                      </a:ext>
                    </a:extLst>
                  </p14:cNvPr>
                  <p14:cNvContentPartPr/>
                  <p14:nvPr/>
                </p14:nvContentPartPr>
                <p14:xfrm>
                  <a:off x="13500720" y="7777800"/>
                  <a:ext cx="19080" cy="398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4A3231C3-4A3B-4D19-B7E7-6AC93D1CF7F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3465080" y="7741800"/>
                    <a:ext cx="90720" cy="47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36BEF57B-F143-4A0E-90FE-22BC280ECC15}"/>
                      </a:ext>
                    </a:extLst>
                  </p14:cNvPr>
                  <p14:cNvContentPartPr/>
                  <p14:nvPr/>
                </p14:nvContentPartPr>
                <p14:xfrm>
                  <a:off x="13540320" y="7902360"/>
                  <a:ext cx="49320" cy="30384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36BEF57B-F143-4A0E-90FE-22BC280ECC1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3504320" y="7866720"/>
                    <a:ext cx="12096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80D535F-3291-4289-8C72-B2817A90892B}"/>
                      </a:ext>
                    </a:extLst>
                  </p14:cNvPr>
                  <p14:cNvContentPartPr/>
                  <p14:nvPr/>
                </p14:nvContentPartPr>
                <p14:xfrm>
                  <a:off x="13491000" y="7704720"/>
                  <a:ext cx="564480" cy="58356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780D535F-3291-4289-8C72-B2817A90892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3455000" y="7668720"/>
                    <a:ext cx="636120" cy="655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3" name="Gruppieren 292">
              <a:extLst>
                <a:ext uri="{FF2B5EF4-FFF2-40B4-BE49-F238E27FC236}">
                  <a16:creationId xmlns:a16="http://schemas.microsoft.com/office/drawing/2014/main" id="{0447A9AF-F9A4-4049-B3BF-FBBBA17A7E28}"/>
                </a:ext>
              </a:extLst>
            </p:cNvPr>
            <p:cNvGrpSpPr/>
            <p:nvPr/>
          </p:nvGrpSpPr>
          <p:grpSpPr>
            <a:xfrm>
              <a:off x="13483440" y="7673040"/>
              <a:ext cx="627480" cy="640080"/>
              <a:chOff x="13483440" y="7673040"/>
              <a:chExt cx="627480" cy="640080"/>
            </a:xfrm>
          </p:grpSpPr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57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8CF4E6C6-C97F-4A27-B557-0A37ED423A06}"/>
                      </a:ext>
                    </a:extLst>
                  </p14:cNvPr>
                  <p14:cNvContentPartPr/>
                  <p14:nvPr/>
                </p14:nvContentPartPr>
                <p14:xfrm>
                  <a:off x="13484520" y="7708680"/>
                  <a:ext cx="5760" cy="32760"/>
                </p14:xfrm>
              </p:contentPart>
            </mc:Choice>
            <mc:Fallback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8CF4E6C6-C97F-4A27-B557-0A37ED423A0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480200" y="7681680"/>
                    <a:ext cx="144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59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D3DB79C0-20DB-4562-9814-BA29B1C32A71}"/>
                      </a:ext>
                    </a:extLst>
                  </p14:cNvPr>
                  <p14:cNvContentPartPr/>
                  <p14:nvPr/>
                </p14:nvContentPartPr>
                <p14:xfrm>
                  <a:off x="13484520" y="7715160"/>
                  <a:ext cx="10800" cy="45360"/>
                </p14:xfrm>
              </p:contentPart>
            </mc:Choice>
            <mc:Fallback>
              <p:pic>
                <p:nvPicPr>
                  <p:cNvPr id="198" name="Freihand 197">
                    <a:extLst>
                      <a:ext uri="{FF2B5EF4-FFF2-40B4-BE49-F238E27FC236}">
                        <a16:creationId xmlns:a16="http://schemas.microsoft.com/office/drawing/2014/main" id="{D3DB79C0-20DB-4562-9814-BA29B1C32A7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3480200" y="7688520"/>
                    <a:ext cx="194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61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F257B0D4-84CA-45BF-94EF-D9955B01EB33}"/>
                      </a:ext>
                    </a:extLst>
                  </p14:cNvPr>
                  <p14:cNvContentPartPr/>
                  <p14:nvPr/>
                </p14:nvContentPartPr>
                <p14:xfrm>
                  <a:off x="13485600" y="7711920"/>
                  <a:ext cx="11520" cy="56520"/>
                </p14:xfrm>
              </p:contentPart>
            </mc:Choice>
            <mc:Fallback>
              <p:pic>
                <p:nvPicPr>
                  <p:cNvPr id="199" name="Freihand 198">
                    <a:extLst>
                      <a:ext uri="{FF2B5EF4-FFF2-40B4-BE49-F238E27FC236}">
                        <a16:creationId xmlns:a16="http://schemas.microsoft.com/office/drawing/2014/main" id="{F257B0D4-84CA-45BF-94EF-D9955B01EB3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3481280" y="7685280"/>
                    <a:ext cx="201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63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5824AEB0-25F5-4FF8-8A50-3EC9732F5B51}"/>
                      </a:ext>
                    </a:extLst>
                  </p14:cNvPr>
                  <p14:cNvContentPartPr/>
                  <p14:nvPr/>
                </p14:nvContentPartPr>
                <p14:xfrm>
                  <a:off x="13485240" y="7708320"/>
                  <a:ext cx="23040" cy="98640"/>
                </p14:xfrm>
              </p:contentPart>
            </mc:Choice>
            <mc:Fallback>
              <p:pic>
                <p:nvPicPr>
                  <p:cNvPr id="200" name="Freihand 199">
                    <a:extLst>
                      <a:ext uri="{FF2B5EF4-FFF2-40B4-BE49-F238E27FC236}">
                        <a16:creationId xmlns:a16="http://schemas.microsoft.com/office/drawing/2014/main" id="{5824AEB0-25F5-4FF8-8A50-3EC9732F5B5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3480920" y="7681680"/>
                    <a:ext cx="316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65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0510020F-2422-47A0-83C9-3E556D99438E}"/>
                      </a:ext>
                    </a:extLst>
                  </p14:cNvPr>
                  <p14:cNvContentPartPr/>
                  <p14:nvPr/>
                </p14:nvContentPartPr>
                <p14:xfrm>
                  <a:off x="13485240" y="7709400"/>
                  <a:ext cx="26640" cy="106200"/>
                </p14:xfrm>
              </p:contentPart>
            </mc:Choice>
            <mc:Fallback>
              <p:pic>
                <p:nvPicPr>
                  <p:cNvPr id="201" name="Freihand 200">
                    <a:extLst>
                      <a:ext uri="{FF2B5EF4-FFF2-40B4-BE49-F238E27FC236}">
                        <a16:creationId xmlns:a16="http://schemas.microsoft.com/office/drawing/2014/main" id="{0510020F-2422-47A0-83C9-3E556D99438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3480920" y="7682760"/>
                    <a:ext cx="352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67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04BDBC3B-089F-4D6F-8FD4-C77B0A72031F}"/>
                      </a:ext>
                    </a:extLst>
                  </p14:cNvPr>
                  <p14:cNvContentPartPr/>
                  <p14:nvPr/>
                </p14:nvContentPartPr>
                <p14:xfrm>
                  <a:off x="13483440" y="7709760"/>
                  <a:ext cx="46800" cy="203760"/>
                </p14:xfrm>
              </p:contentPart>
            </mc:Choice>
            <mc:Fallback>
              <p:pic>
                <p:nvPicPr>
                  <p:cNvPr id="202" name="Freihand 201">
                    <a:extLst>
                      <a:ext uri="{FF2B5EF4-FFF2-40B4-BE49-F238E27FC236}">
                        <a16:creationId xmlns:a16="http://schemas.microsoft.com/office/drawing/2014/main" id="{04BDBC3B-089F-4D6F-8FD4-C77B0A72031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3479120" y="7683120"/>
                    <a:ext cx="5544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69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B4DB3901-823A-4850-BD6C-B5EEBC0BBDF1}"/>
                      </a:ext>
                    </a:extLst>
                  </p14:cNvPr>
                  <p14:cNvContentPartPr/>
                  <p14:nvPr/>
                </p14:nvContentPartPr>
                <p14:xfrm>
                  <a:off x="13500360" y="7781040"/>
                  <a:ext cx="29880" cy="144360"/>
                </p14:xfrm>
              </p:contentPart>
            </mc:Choice>
            <mc:Fallback>
              <p:pic>
                <p:nvPicPr>
                  <p:cNvPr id="203" name="Freihand 202">
                    <a:extLst>
                      <a:ext uri="{FF2B5EF4-FFF2-40B4-BE49-F238E27FC236}">
                        <a16:creationId xmlns:a16="http://schemas.microsoft.com/office/drawing/2014/main" id="{B4DB3901-823A-4850-BD6C-B5EEBC0BBDF1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3496040" y="7754400"/>
                    <a:ext cx="3852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71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F3377EC2-5646-44B7-86B9-438299C0794F}"/>
                      </a:ext>
                    </a:extLst>
                  </p14:cNvPr>
                  <p14:cNvContentPartPr/>
                  <p14:nvPr/>
                </p14:nvContentPartPr>
                <p14:xfrm>
                  <a:off x="13505040" y="7783920"/>
                  <a:ext cx="28800" cy="163800"/>
                </p14:xfrm>
              </p:contentPart>
            </mc:Choice>
            <mc:Fallback>
              <p:pic>
                <p:nvPicPr>
                  <p:cNvPr id="204" name="Freihand 203">
                    <a:extLst>
                      <a:ext uri="{FF2B5EF4-FFF2-40B4-BE49-F238E27FC236}">
                        <a16:creationId xmlns:a16="http://schemas.microsoft.com/office/drawing/2014/main" id="{F3377EC2-5646-44B7-86B9-438299C0794F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3500720" y="7756920"/>
                    <a:ext cx="3744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7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6A6B49E1-72E2-4679-B75F-9E4745237577}"/>
                      </a:ext>
                    </a:extLst>
                  </p14:cNvPr>
                  <p14:cNvContentPartPr/>
                  <p14:nvPr/>
                </p14:nvContentPartPr>
                <p14:xfrm>
                  <a:off x="13513680" y="7810200"/>
                  <a:ext cx="21600" cy="153360"/>
                </p14:xfrm>
              </p:contentPart>
            </mc:Choice>
            <mc:Fallback>
              <p:pic>
                <p:nvPicPr>
                  <p:cNvPr id="205" name="Freihand 204">
                    <a:extLst>
                      <a:ext uri="{FF2B5EF4-FFF2-40B4-BE49-F238E27FC236}">
                        <a16:creationId xmlns:a16="http://schemas.microsoft.com/office/drawing/2014/main" id="{6A6B49E1-72E2-4679-B75F-9E474523757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3509360" y="7783200"/>
                    <a:ext cx="302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75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46ECA0F5-A45C-4BCC-BBA0-40F2BD225733}"/>
                      </a:ext>
                    </a:extLst>
                  </p14:cNvPr>
                  <p14:cNvContentPartPr/>
                  <p14:nvPr/>
                </p14:nvContentPartPr>
                <p14:xfrm>
                  <a:off x="13527360" y="7864920"/>
                  <a:ext cx="6840" cy="140760"/>
                </p14:xfrm>
              </p:contentPart>
            </mc:Choice>
            <mc:Fallback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46ECA0F5-A45C-4BCC-BBA0-40F2BD22573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3523040" y="7837920"/>
                    <a:ext cx="1548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77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589161F2-1232-4B12-81DF-9FA58F439E8B}"/>
                      </a:ext>
                    </a:extLst>
                  </p14:cNvPr>
                  <p14:cNvContentPartPr/>
                  <p14:nvPr/>
                </p14:nvContentPartPr>
                <p14:xfrm>
                  <a:off x="13527000" y="7874280"/>
                  <a:ext cx="8280" cy="196200"/>
                </p14:xfrm>
              </p:contentPart>
            </mc:Choice>
            <mc:Fallback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589161F2-1232-4B12-81DF-9FA58F439E8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3522680" y="7847280"/>
                    <a:ext cx="1692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79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24B322CF-0459-4B02-9CD9-F7EED7C285C6}"/>
                      </a:ext>
                    </a:extLst>
                  </p14:cNvPr>
                  <p14:cNvContentPartPr/>
                  <p14:nvPr/>
                </p14:nvContentPartPr>
                <p14:xfrm>
                  <a:off x="13529160" y="7932600"/>
                  <a:ext cx="7560" cy="184680"/>
                </p14:xfrm>
              </p:contentPart>
            </mc:Choice>
            <mc:Fallback>
              <p:pic>
                <p:nvPicPr>
                  <p:cNvPr id="208" name="Freihand 207">
                    <a:extLst>
                      <a:ext uri="{FF2B5EF4-FFF2-40B4-BE49-F238E27FC236}">
                        <a16:creationId xmlns:a16="http://schemas.microsoft.com/office/drawing/2014/main" id="{24B322CF-0459-4B02-9CD9-F7EED7C285C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3524840" y="7905600"/>
                    <a:ext cx="1620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81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04E66DF6-9A90-4953-895B-9316764164D5}"/>
                      </a:ext>
                    </a:extLst>
                  </p14:cNvPr>
                  <p14:cNvContentPartPr/>
                  <p14:nvPr/>
                </p14:nvContentPartPr>
                <p14:xfrm>
                  <a:off x="13528440" y="7976880"/>
                  <a:ext cx="3600" cy="221760"/>
                </p14:xfrm>
              </p:contentPart>
            </mc:Choice>
            <mc:Fallback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04E66DF6-9A90-4953-895B-9316764164D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3524120" y="7950240"/>
                    <a:ext cx="1224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83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54A75E55-5102-4D75-BE11-1E51518B62B6}"/>
                      </a:ext>
                    </a:extLst>
                  </p14:cNvPr>
                  <p14:cNvContentPartPr/>
                  <p14:nvPr/>
                </p14:nvContentPartPr>
                <p14:xfrm>
                  <a:off x="13987800" y="8290440"/>
                  <a:ext cx="1440" cy="16200"/>
                </p14:xfrm>
              </p:contentPart>
            </mc:Choice>
            <mc:Fallback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54A75E55-5102-4D75-BE11-1E51518B62B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3983480" y="8263440"/>
                    <a:ext cx="1008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0035D04-CE31-442E-9A44-C622B3D8D7AB}"/>
                      </a:ext>
                    </a:extLst>
                  </p14:cNvPr>
                  <p14:cNvContentPartPr/>
                  <p14:nvPr/>
                </p14:nvContentPartPr>
                <p14:xfrm>
                  <a:off x="13987080" y="8261640"/>
                  <a:ext cx="1800" cy="48600"/>
                </p14:xfrm>
              </p:contentPart>
            </mc:Choice>
            <mc:Fallback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50035D04-CE31-442E-9A44-C622B3D8D7AB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3982760" y="8235000"/>
                    <a:ext cx="104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87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4FB9CCA1-8C68-40B0-8420-39000491BC69}"/>
                      </a:ext>
                    </a:extLst>
                  </p14:cNvPr>
                  <p14:cNvContentPartPr/>
                  <p14:nvPr/>
                </p14:nvContentPartPr>
                <p14:xfrm>
                  <a:off x="13986720" y="8213400"/>
                  <a:ext cx="7560" cy="99720"/>
                </p14:xfrm>
              </p:contentPart>
            </mc:Choice>
            <mc:Fallback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4FB9CCA1-8C68-40B0-8420-39000491BC6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3982400" y="8186400"/>
                    <a:ext cx="162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89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5495EA32-2F56-4F03-9742-D21BDCC0D424}"/>
                      </a:ext>
                    </a:extLst>
                  </p14:cNvPr>
                  <p14:cNvContentPartPr/>
                  <p14:nvPr/>
                </p14:nvContentPartPr>
                <p14:xfrm>
                  <a:off x="13979160" y="8228520"/>
                  <a:ext cx="1800" cy="79920"/>
                </p14:xfrm>
              </p:contentPart>
            </mc:Choice>
            <mc:Fallback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5495EA32-2F56-4F03-9742-D21BDCC0D424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3974840" y="8201880"/>
                    <a:ext cx="104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91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591160EB-BF35-403B-AFA0-B62DA9DE2F06}"/>
                      </a:ext>
                    </a:extLst>
                  </p14:cNvPr>
                  <p14:cNvContentPartPr/>
                  <p14:nvPr/>
                </p14:nvContentPartPr>
                <p14:xfrm>
                  <a:off x="13973400" y="8205840"/>
                  <a:ext cx="2160" cy="101160"/>
                </p14:xfrm>
              </p:contentPart>
            </mc:Choice>
            <mc:Fallback>
              <p:pic>
                <p:nvPicPr>
                  <p:cNvPr id="235" name="Freihand 234">
                    <a:extLst>
                      <a:ext uri="{FF2B5EF4-FFF2-40B4-BE49-F238E27FC236}">
                        <a16:creationId xmlns:a16="http://schemas.microsoft.com/office/drawing/2014/main" id="{591160EB-BF35-403B-AFA0-B62DA9DE2F06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3969080" y="8178840"/>
                    <a:ext cx="108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93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37F23092-231E-4F98-970E-5C291EF0F630}"/>
                      </a:ext>
                    </a:extLst>
                  </p14:cNvPr>
                  <p14:cNvContentPartPr/>
                  <p14:nvPr/>
                </p14:nvContentPartPr>
                <p14:xfrm>
                  <a:off x="13956840" y="8053560"/>
                  <a:ext cx="18000" cy="218160"/>
                </p14:xfrm>
              </p:contentPart>
            </mc:Choice>
            <mc:Fallback>
              <p:pic>
                <p:nvPicPr>
                  <p:cNvPr id="236" name="Freihand 235">
                    <a:extLst>
                      <a:ext uri="{FF2B5EF4-FFF2-40B4-BE49-F238E27FC236}">
                        <a16:creationId xmlns:a16="http://schemas.microsoft.com/office/drawing/2014/main" id="{37F23092-231E-4F98-970E-5C291EF0F63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3952520" y="8026560"/>
                    <a:ext cx="2664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D8E01B48-4B1F-421F-83A3-9E3672D68CD9}"/>
                      </a:ext>
                    </a:extLst>
                  </p14:cNvPr>
                  <p14:cNvContentPartPr/>
                  <p14:nvPr/>
                </p14:nvContentPartPr>
                <p14:xfrm>
                  <a:off x="13959360" y="7701480"/>
                  <a:ext cx="15120" cy="165600"/>
                </p14:xfrm>
              </p:contentPart>
            </mc:Choice>
            <mc:Fallback>
              <p:pic>
                <p:nvPicPr>
                  <p:cNvPr id="238" name="Freihand 237">
                    <a:extLst>
                      <a:ext uri="{FF2B5EF4-FFF2-40B4-BE49-F238E27FC236}">
                        <a16:creationId xmlns:a16="http://schemas.microsoft.com/office/drawing/2014/main" id="{D8E01B48-4B1F-421F-83A3-9E3672D68CD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3955040" y="7674480"/>
                    <a:ext cx="2376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8DA3A3B2-BCF5-4FD9-AD4F-DB2712360D64}"/>
                      </a:ext>
                    </a:extLst>
                  </p14:cNvPr>
                  <p14:cNvContentPartPr/>
                  <p14:nvPr/>
                </p14:nvContentPartPr>
                <p14:xfrm>
                  <a:off x="13962240" y="7695000"/>
                  <a:ext cx="23760" cy="223920"/>
                </p14:xfrm>
              </p:contentPart>
            </mc:Choice>
            <mc:Fallback>
              <p:pic>
                <p:nvPicPr>
                  <p:cNvPr id="239" name="Freihand 238">
                    <a:extLst>
                      <a:ext uri="{FF2B5EF4-FFF2-40B4-BE49-F238E27FC236}">
                        <a16:creationId xmlns:a16="http://schemas.microsoft.com/office/drawing/2014/main" id="{8DA3A3B2-BCF5-4FD9-AD4F-DB2712360D6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3957920" y="7668360"/>
                    <a:ext cx="3240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99">
                <p14:nvContentPartPr>
                  <p14:cNvPr id="240" name="Freihand 239">
                    <a:extLst>
                      <a:ext uri="{FF2B5EF4-FFF2-40B4-BE49-F238E27FC236}">
                        <a16:creationId xmlns:a16="http://schemas.microsoft.com/office/drawing/2014/main" id="{E62090B1-479C-4CCF-9104-E12F312D662E}"/>
                      </a:ext>
                    </a:extLst>
                  </p14:cNvPr>
                  <p14:cNvContentPartPr/>
                  <p14:nvPr/>
                </p14:nvContentPartPr>
                <p14:xfrm>
                  <a:off x="13965840" y="7781760"/>
                  <a:ext cx="19080" cy="212400"/>
                </p14:xfrm>
              </p:contentPart>
            </mc:Choice>
            <mc:Fallback>
              <p:pic>
                <p:nvPicPr>
                  <p:cNvPr id="240" name="Freihand 239">
                    <a:extLst>
                      <a:ext uri="{FF2B5EF4-FFF2-40B4-BE49-F238E27FC236}">
                        <a16:creationId xmlns:a16="http://schemas.microsoft.com/office/drawing/2014/main" id="{E62090B1-479C-4CCF-9104-E12F312D662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3961520" y="7754760"/>
                    <a:ext cx="2772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01">
                <p14:nvContentPartPr>
                  <p14:cNvPr id="242" name="Freihand 241">
                    <a:extLst>
                      <a:ext uri="{FF2B5EF4-FFF2-40B4-BE49-F238E27FC236}">
                        <a16:creationId xmlns:a16="http://schemas.microsoft.com/office/drawing/2014/main" id="{585C9ED5-72E4-4D8A-80B5-ABC18FA1369A}"/>
                      </a:ext>
                    </a:extLst>
                  </p14:cNvPr>
                  <p14:cNvContentPartPr/>
                  <p14:nvPr/>
                </p14:nvContentPartPr>
                <p14:xfrm>
                  <a:off x="13960080" y="7697160"/>
                  <a:ext cx="26640" cy="279000"/>
                </p14:xfrm>
              </p:contentPart>
            </mc:Choice>
            <mc:Fallback>
              <p:pic>
                <p:nvPicPr>
                  <p:cNvPr id="242" name="Freihand 241">
                    <a:extLst>
                      <a:ext uri="{FF2B5EF4-FFF2-40B4-BE49-F238E27FC236}">
                        <a16:creationId xmlns:a16="http://schemas.microsoft.com/office/drawing/2014/main" id="{585C9ED5-72E4-4D8A-80B5-ABC18FA1369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3955760" y="7670520"/>
                    <a:ext cx="3528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03">
                <p14:nvContentPartPr>
                  <p14:cNvPr id="243" name="Freihand 242">
                    <a:extLst>
                      <a:ext uri="{FF2B5EF4-FFF2-40B4-BE49-F238E27FC236}">
                        <a16:creationId xmlns:a16="http://schemas.microsoft.com/office/drawing/2014/main" id="{A0B6E3D3-9D61-4252-8DE0-026C122B1A1B}"/>
                      </a:ext>
                    </a:extLst>
                  </p14:cNvPr>
                  <p14:cNvContentPartPr/>
                  <p14:nvPr/>
                </p14:nvContentPartPr>
                <p14:xfrm>
                  <a:off x="13976640" y="7843680"/>
                  <a:ext cx="13680" cy="249120"/>
                </p14:xfrm>
              </p:contentPart>
            </mc:Choice>
            <mc:Fallback>
              <p:pic>
                <p:nvPicPr>
                  <p:cNvPr id="243" name="Freihand 242">
                    <a:extLst>
                      <a:ext uri="{FF2B5EF4-FFF2-40B4-BE49-F238E27FC236}">
                        <a16:creationId xmlns:a16="http://schemas.microsoft.com/office/drawing/2014/main" id="{A0B6E3D3-9D61-4252-8DE0-026C122B1A1B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3972320" y="7816680"/>
                    <a:ext cx="2232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05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B9DBAD05-FF3C-4B8B-B32E-CD73C5A7C8CF}"/>
                      </a:ext>
                    </a:extLst>
                  </p14:cNvPr>
                  <p14:cNvContentPartPr/>
                  <p14:nvPr/>
                </p14:nvContentPartPr>
                <p14:xfrm>
                  <a:off x="13977360" y="7917840"/>
                  <a:ext cx="13320" cy="262800"/>
                </p14:xfrm>
              </p:contentPart>
            </mc:Choice>
            <mc:Fallback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B9DBAD05-FF3C-4B8B-B32E-CD73C5A7C8CF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3973040" y="7890840"/>
                    <a:ext cx="2196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07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6DB78F4B-F342-45A1-8246-21851394EB0E}"/>
                      </a:ext>
                    </a:extLst>
                  </p14:cNvPr>
                  <p14:cNvContentPartPr/>
                  <p14:nvPr/>
                </p14:nvContentPartPr>
                <p14:xfrm>
                  <a:off x="13982760" y="7999560"/>
                  <a:ext cx="8640" cy="245880"/>
                </p14:xfrm>
              </p:contentPart>
            </mc:Choice>
            <mc:Fallback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6DB78F4B-F342-45A1-8246-21851394EB0E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3978440" y="7972560"/>
                    <a:ext cx="1728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09">
                <p14:nvContentPartPr>
                  <p14:cNvPr id="246" name="Freihand 245">
                    <a:extLst>
                      <a:ext uri="{FF2B5EF4-FFF2-40B4-BE49-F238E27FC236}">
                        <a16:creationId xmlns:a16="http://schemas.microsoft.com/office/drawing/2014/main" id="{4371DEBA-44D4-40A0-9331-0A364CF22871}"/>
                      </a:ext>
                    </a:extLst>
                  </p14:cNvPr>
                  <p14:cNvContentPartPr/>
                  <p14:nvPr/>
                </p14:nvContentPartPr>
                <p14:xfrm>
                  <a:off x="13978800" y="8128800"/>
                  <a:ext cx="11520" cy="151920"/>
                </p14:xfrm>
              </p:contentPart>
            </mc:Choice>
            <mc:Fallback>
              <p:pic>
                <p:nvPicPr>
                  <p:cNvPr id="246" name="Freihand 245">
                    <a:extLst>
                      <a:ext uri="{FF2B5EF4-FFF2-40B4-BE49-F238E27FC236}">
                        <a16:creationId xmlns:a16="http://schemas.microsoft.com/office/drawing/2014/main" id="{4371DEBA-44D4-40A0-9331-0A364CF22871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3974480" y="8102160"/>
                    <a:ext cx="2016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11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B84456DA-D1CC-4924-A24A-45FCCD5BBB7F}"/>
                      </a:ext>
                    </a:extLst>
                  </p14:cNvPr>
                  <p14:cNvContentPartPr/>
                  <p14:nvPr/>
                </p14:nvContentPartPr>
                <p14:xfrm>
                  <a:off x="13973760" y="8064000"/>
                  <a:ext cx="15480" cy="230040"/>
                </p14:xfrm>
              </p:contentPart>
            </mc:Choice>
            <mc:Fallback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B84456DA-D1CC-4924-A24A-45FCCD5BBB7F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3969440" y="8037000"/>
                    <a:ext cx="2412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13">
                <p14:nvContentPartPr>
                  <p14:cNvPr id="249" name="Freihand 248">
                    <a:extLst>
                      <a:ext uri="{FF2B5EF4-FFF2-40B4-BE49-F238E27FC236}">
                        <a16:creationId xmlns:a16="http://schemas.microsoft.com/office/drawing/2014/main" id="{6C38F67F-C17E-49D0-8F94-8F7D065E0406}"/>
                      </a:ext>
                    </a:extLst>
                  </p14:cNvPr>
                  <p14:cNvContentPartPr/>
                  <p14:nvPr/>
                </p14:nvContentPartPr>
                <p14:xfrm>
                  <a:off x="13860360" y="7700760"/>
                  <a:ext cx="12240" cy="114480"/>
                </p14:xfrm>
              </p:contentPart>
            </mc:Choice>
            <mc:Fallback>
              <p:pic>
                <p:nvPicPr>
                  <p:cNvPr id="249" name="Freihand 248">
                    <a:extLst>
                      <a:ext uri="{FF2B5EF4-FFF2-40B4-BE49-F238E27FC236}">
                        <a16:creationId xmlns:a16="http://schemas.microsoft.com/office/drawing/2014/main" id="{6C38F67F-C17E-49D0-8F94-8F7D065E040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3856040" y="7673760"/>
                    <a:ext cx="2088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15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91EB28B5-47E8-4494-81C1-620704DA22AB}"/>
                      </a:ext>
                    </a:extLst>
                  </p14:cNvPr>
                  <p14:cNvContentPartPr/>
                  <p14:nvPr/>
                </p14:nvContentPartPr>
                <p14:xfrm>
                  <a:off x="13849560" y="7703280"/>
                  <a:ext cx="22320" cy="191160"/>
                </p14:xfrm>
              </p:contentPart>
            </mc:Choice>
            <mc:Fallback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91EB28B5-47E8-4494-81C1-620704DA22AB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3845240" y="7676280"/>
                    <a:ext cx="3096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17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365F9D4D-6BF7-4973-9493-E9B88EB7508B}"/>
                      </a:ext>
                    </a:extLst>
                  </p14:cNvPr>
                  <p14:cNvContentPartPr/>
                  <p14:nvPr/>
                </p14:nvContentPartPr>
                <p14:xfrm>
                  <a:off x="13850640" y="7712640"/>
                  <a:ext cx="26640" cy="251280"/>
                </p14:xfrm>
              </p:contentPart>
            </mc:Choice>
            <mc:Fallback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365F9D4D-6BF7-4973-9493-E9B88EB7508B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3846320" y="7686000"/>
                    <a:ext cx="35280" cy="30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19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805806A7-92BB-4CA9-8D0D-966D12FA5672}"/>
                      </a:ext>
                    </a:extLst>
                  </p14:cNvPr>
                  <p14:cNvContentPartPr/>
                  <p14:nvPr/>
                </p14:nvContentPartPr>
                <p14:xfrm>
                  <a:off x="13858920" y="7832520"/>
                  <a:ext cx="23760" cy="237600"/>
                </p14:xfrm>
              </p:contentPart>
            </mc:Choice>
            <mc:Fallback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805806A7-92BB-4CA9-8D0D-966D12FA5672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3854600" y="7805520"/>
                    <a:ext cx="3240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21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9330ED24-E87A-465C-B0DE-715B16DA269D}"/>
                      </a:ext>
                    </a:extLst>
                  </p14:cNvPr>
                  <p14:cNvContentPartPr/>
                  <p14:nvPr/>
                </p14:nvContentPartPr>
                <p14:xfrm>
                  <a:off x="13866120" y="7888320"/>
                  <a:ext cx="21240" cy="209160"/>
                </p14:xfrm>
              </p:contentPart>
            </mc:Choice>
            <mc:Fallback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9330ED24-E87A-465C-B0DE-715B16DA269D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3861800" y="7861680"/>
                    <a:ext cx="2988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23">
                <p14:nvContentPartPr>
                  <p14:cNvPr id="254" name="Freihand 253">
                    <a:extLst>
                      <a:ext uri="{FF2B5EF4-FFF2-40B4-BE49-F238E27FC236}">
                        <a16:creationId xmlns:a16="http://schemas.microsoft.com/office/drawing/2014/main" id="{45A655A0-E5D7-463A-BCB2-4E61CE054C96}"/>
                      </a:ext>
                    </a:extLst>
                  </p14:cNvPr>
                  <p14:cNvContentPartPr/>
                  <p14:nvPr/>
                </p14:nvContentPartPr>
                <p14:xfrm>
                  <a:off x="13875840" y="7985520"/>
                  <a:ext cx="11520" cy="184320"/>
                </p14:xfrm>
              </p:contentPart>
            </mc:Choice>
            <mc:Fallback>
              <p:pic>
                <p:nvPicPr>
                  <p:cNvPr id="254" name="Freihand 253">
                    <a:extLst>
                      <a:ext uri="{FF2B5EF4-FFF2-40B4-BE49-F238E27FC236}">
                        <a16:creationId xmlns:a16="http://schemas.microsoft.com/office/drawing/2014/main" id="{45A655A0-E5D7-463A-BCB2-4E61CE054C96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3871520" y="7958880"/>
                    <a:ext cx="2016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25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EC999FF7-07EA-48F2-BAE5-5974D6DBA83E}"/>
                      </a:ext>
                    </a:extLst>
                  </p14:cNvPr>
                  <p14:cNvContentPartPr/>
                  <p14:nvPr/>
                </p14:nvContentPartPr>
                <p14:xfrm>
                  <a:off x="13878720" y="8068320"/>
                  <a:ext cx="10080" cy="180720"/>
                </p14:xfrm>
              </p:contentPart>
            </mc:Choice>
            <mc:Fallback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EC999FF7-07EA-48F2-BAE5-5974D6DBA83E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3874400" y="8041680"/>
                    <a:ext cx="187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27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D9F6B9B4-AD12-45CB-9FA0-56A564FE2B07}"/>
                      </a:ext>
                    </a:extLst>
                  </p14:cNvPr>
                  <p14:cNvContentPartPr/>
                  <p14:nvPr/>
                </p14:nvContentPartPr>
                <p14:xfrm>
                  <a:off x="13881960" y="8178480"/>
                  <a:ext cx="8640" cy="106920"/>
                </p14:xfrm>
              </p:contentPart>
            </mc:Choice>
            <mc:Fallback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D9F6B9B4-AD12-45CB-9FA0-56A564FE2B07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3877640" y="8151840"/>
                    <a:ext cx="1728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29">
                <p14:nvContentPartPr>
                  <p14:cNvPr id="257" name="Freihand 256">
                    <a:extLst>
                      <a:ext uri="{FF2B5EF4-FFF2-40B4-BE49-F238E27FC236}">
                        <a16:creationId xmlns:a16="http://schemas.microsoft.com/office/drawing/2014/main" id="{3B605FD3-8352-4CB0-89C9-17E367E5FF02}"/>
                      </a:ext>
                    </a:extLst>
                  </p14:cNvPr>
                  <p14:cNvContentPartPr/>
                  <p14:nvPr/>
                </p14:nvContentPartPr>
                <p14:xfrm>
                  <a:off x="13882680" y="8172000"/>
                  <a:ext cx="20880" cy="133200"/>
                </p14:xfrm>
              </p:contentPart>
            </mc:Choice>
            <mc:Fallback>
              <p:pic>
                <p:nvPicPr>
                  <p:cNvPr id="257" name="Freihand 256">
                    <a:extLst>
                      <a:ext uri="{FF2B5EF4-FFF2-40B4-BE49-F238E27FC236}">
                        <a16:creationId xmlns:a16="http://schemas.microsoft.com/office/drawing/2014/main" id="{3B605FD3-8352-4CB0-89C9-17E367E5FF0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3878360" y="8145360"/>
                    <a:ext cx="2952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31">
                <p14:nvContentPartPr>
                  <p14:cNvPr id="259" name="Freihand 258">
                    <a:extLst>
                      <a:ext uri="{FF2B5EF4-FFF2-40B4-BE49-F238E27FC236}">
                        <a16:creationId xmlns:a16="http://schemas.microsoft.com/office/drawing/2014/main" id="{FCC22713-1419-4200-B875-3A8E240493D4}"/>
                      </a:ext>
                    </a:extLst>
                  </p14:cNvPr>
                  <p14:cNvContentPartPr/>
                  <p14:nvPr/>
                </p14:nvContentPartPr>
                <p14:xfrm>
                  <a:off x="13736880" y="7700760"/>
                  <a:ext cx="20160" cy="155880"/>
                </p14:xfrm>
              </p:contentPart>
            </mc:Choice>
            <mc:Fallback>
              <p:pic>
                <p:nvPicPr>
                  <p:cNvPr id="259" name="Freihand 258">
                    <a:extLst>
                      <a:ext uri="{FF2B5EF4-FFF2-40B4-BE49-F238E27FC236}">
                        <a16:creationId xmlns:a16="http://schemas.microsoft.com/office/drawing/2014/main" id="{FCC22713-1419-4200-B875-3A8E240493D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3732560" y="7673760"/>
                    <a:ext cx="2880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33">
                <p14:nvContentPartPr>
                  <p14:cNvPr id="260" name="Freihand 259">
                    <a:extLst>
                      <a:ext uri="{FF2B5EF4-FFF2-40B4-BE49-F238E27FC236}">
                        <a16:creationId xmlns:a16="http://schemas.microsoft.com/office/drawing/2014/main" id="{3877C9FF-0A2C-44F8-9122-CB34534ACB3E}"/>
                      </a:ext>
                    </a:extLst>
                  </p14:cNvPr>
                  <p14:cNvContentPartPr/>
                  <p14:nvPr/>
                </p14:nvContentPartPr>
                <p14:xfrm>
                  <a:off x="13739040" y="7720200"/>
                  <a:ext cx="30600" cy="249480"/>
                </p14:xfrm>
              </p:contentPart>
            </mc:Choice>
            <mc:Fallback>
              <p:pic>
                <p:nvPicPr>
                  <p:cNvPr id="260" name="Freihand 259">
                    <a:extLst>
                      <a:ext uri="{FF2B5EF4-FFF2-40B4-BE49-F238E27FC236}">
                        <a16:creationId xmlns:a16="http://schemas.microsoft.com/office/drawing/2014/main" id="{3877C9FF-0A2C-44F8-9122-CB34534ACB3E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3734720" y="7693560"/>
                    <a:ext cx="3924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35">
                <p14:nvContentPartPr>
                  <p14:cNvPr id="261" name="Freihand 260">
                    <a:extLst>
                      <a:ext uri="{FF2B5EF4-FFF2-40B4-BE49-F238E27FC236}">
                        <a16:creationId xmlns:a16="http://schemas.microsoft.com/office/drawing/2014/main" id="{DBD3F7F3-BA1E-43D9-B9D6-9DD2529E3BAA}"/>
                      </a:ext>
                    </a:extLst>
                  </p14:cNvPr>
                  <p14:cNvContentPartPr/>
                  <p14:nvPr/>
                </p14:nvContentPartPr>
                <p14:xfrm>
                  <a:off x="13748760" y="7830720"/>
                  <a:ext cx="31680" cy="276120"/>
                </p14:xfrm>
              </p:contentPart>
            </mc:Choice>
            <mc:Fallback>
              <p:pic>
                <p:nvPicPr>
                  <p:cNvPr id="261" name="Freihand 260">
                    <a:extLst>
                      <a:ext uri="{FF2B5EF4-FFF2-40B4-BE49-F238E27FC236}">
                        <a16:creationId xmlns:a16="http://schemas.microsoft.com/office/drawing/2014/main" id="{DBD3F7F3-BA1E-43D9-B9D6-9DD2529E3BAA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3744440" y="7803720"/>
                    <a:ext cx="40320" cy="32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37">
                <p14:nvContentPartPr>
                  <p14:cNvPr id="262" name="Freihand 261">
                    <a:extLst>
                      <a:ext uri="{FF2B5EF4-FFF2-40B4-BE49-F238E27FC236}">
                        <a16:creationId xmlns:a16="http://schemas.microsoft.com/office/drawing/2014/main" id="{3333C455-A6A6-4D10-8C2A-5BB74400FAC5}"/>
                      </a:ext>
                    </a:extLst>
                  </p14:cNvPr>
                  <p14:cNvContentPartPr/>
                  <p14:nvPr/>
                </p14:nvContentPartPr>
                <p14:xfrm>
                  <a:off x="13767840" y="7988040"/>
                  <a:ext cx="10800" cy="225000"/>
                </p14:xfrm>
              </p:contentPart>
            </mc:Choice>
            <mc:Fallback>
              <p:pic>
                <p:nvPicPr>
                  <p:cNvPr id="262" name="Freihand 261">
                    <a:extLst>
                      <a:ext uri="{FF2B5EF4-FFF2-40B4-BE49-F238E27FC236}">
                        <a16:creationId xmlns:a16="http://schemas.microsoft.com/office/drawing/2014/main" id="{3333C455-A6A6-4D10-8C2A-5BB74400FAC5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3763520" y="7961400"/>
                    <a:ext cx="1944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39">
                <p14:nvContentPartPr>
                  <p14:cNvPr id="263" name="Freihand 262">
                    <a:extLst>
                      <a:ext uri="{FF2B5EF4-FFF2-40B4-BE49-F238E27FC236}">
                        <a16:creationId xmlns:a16="http://schemas.microsoft.com/office/drawing/2014/main" id="{77F2A9FD-8395-4867-9039-B912BD5338FB}"/>
                      </a:ext>
                    </a:extLst>
                  </p14:cNvPr>
                  <p14:cNvContentPartPr/>
                  <p14:nvPr/>
                </p14:nvContentPartPr>
                <p14:xfrm>
                  <a:off x="13773600" y="8115480"/>
                  <a:ext cx="4680" cy="145080"/>
                </p14:xfrm>
              </p:contentPart>
            </mc:Choice>
            <mc:Fallback>
              <p:pic>
                <p:nvPicPr>
                  <p:cNvPr id="263" name="Freihand 262">
                    <a:extLst>
                      <a:ext uri="{FF2B5EF4-FFF2-40B4-BE49-F238E27FC236}">
                        <a16:creationId xmlns:a16="http://schemas.microsoft.com/office/drawing/2014/main" id="{77F2A9FD-8395-4867-9039-B912BD5338FB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3769280" y="8088480"/>
                    <a:ext cx="133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41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31208C3-7553-46DD-947A-395795BD1755}"/>
                      </a:ext>
                    </a:extLst>
                  </p14:cNvPr>
                  <p14:cNvContentPartPr/>
                  <p14:nvPr/>
                </p14:nvContentPartPr>
                <p14:xfrm>
                  <a:off x="13768560" y="8136000"/>
                  <a:ext cx="19440" cy="161280"/>
                </p14:xfrm>
              </p:contentPart>
            </mc:Choice>
            <mc:Fallback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31208C3-7553-46DD-947A-395795BD175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3764240" y="8109360"/>
                    <a:ext cx="2808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43">
                <p14:nvContentPartPr>
                  <p14:cNvPr id="266" name="Freihand 265">
                    <a:extLst>
                      <a:ext uri="{FF2B5EF4-FFF2-40B4-BE49-F238E27FC236}">
                        <a16:creationId xmlns:a16="http://schemas.microsoft.com/office/drawing/2014/main" id="{65EA2AF7-F8B7-4A46-B740-3103ADBE4248}"/>
                      </a:ext>
                    </a:extLst>
                  </p14:cNvPr>
                  <p14:cNvContentPartPr/>
                  <p14:nvPr/>
                </p14:nvContentPartPr>
                <p14:xfrm>
                  <a:off x="13633920" y="7702920"/>
                  <a:ext cx="20880" cy="205920"/>
                </p14:xfrm>
              </p:contentPart>
            </mc:Choice>
            <mc:Fallback>
              <p:pic>
                <p:nvPicPr>
                  <p:cNvPr id="266" name="Freihand 265">
                    <a:extLst>
                      <a:ext uri="{FF2B5EF4-FFF2-40B4-BE49-F238E27FC236}">
                        <a16:creationId xmlns:a16="http://schemas.microsoft.com/office/drawing/2014/main" id="{65EA2AF7-F8B7-4A46-B740-3103ADBE424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3629600" y="7675920"/>
                    <a:ext cx="2952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45">
                <p14:nvContentPartPr>
                  <p14:cNvPr id="267" name="Freihand 266">
                    <a:extLst>
                      <a:ext uri="{FF2B5EF4-FFF2-40B4-BE49-F238E27FC236}">
                        <a16:creationId xmlns:a16="http://schemas.microsoft.com/office/drawing/2014/main" id="{2EC7793E-FA06-40C7-A066-C94B1FE11E4E}"/>
                      </a:ext>
                    </a:extLst>
                  </p14:cNvPr>
                  <p14:cNvContentPartPr/>
                  <p14:nvPr/>
                </p14:nvContentPartPr>
                <p14:xfrm>
                  <a:off x="13640400" y="7734960"/>
                  <a:ext cx="28440" cy="279000"/>
                </p14:xfrm>
              </p:contentPart>
            </mc:Choice>
            <mc:Fallback>
              <p:pic>
                <p:nvPicPr>
                  <p:cNvPr id="267" name="Freihand 266">
                    <a:extLst>
                      <a:ext uri="{FF2B5EF4-FFF2-40B4-BE49-F238E27FC236}">
                        <a16:creationId xmlns:a16="http://schemas.microsoft.com/office/drawing/2014/main" id="{2EC7793E-FA06-40C7-A066-C94B1FE11E4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3636080" y="7708320"/>
                    <a:ext cx="3708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47">
                <p14:nvContentPartPr>
                  <p14:cNvPr id="268" name="Freihand 267">
                    <a:extLst>
                      <a:ext uri="{FF2B5EF4-FFF2-40B4-BE49-F238E27FC236}">
                        <a16:creationId xmlns:a16="http://schemas.microsoft.com/office/drawing/2014/main" id="{E076A379-54CF-4D81-9FC8-AA709EDB2939}"/>
                      </a:ext>
                    </a:extLst>
                  </p14:cNvPr>
                  <p14:cNvContentPartPr/>
                  <p14:nvPr/>
                </p14:nvContentPartPr>
                <p14:xfrm>
                  <a:off x="13650480" y="7847280"/>
                  <a:ext cx="13320" cy="278640"/>
                </p14:xfrm>
              </p:contentPart>
            </mc:Choice>
            <mc:Fallback>
              <p:pic>
                <p:nvPicPr>
                  <p:cNvPr id="268" name="Freihand 267">
                    <a:extLst>
                      <a:ext uri="{FF2B5EF4-FFF2-40B4-BE49-F238E27FC236}">
                        <a16:creationId xmlns:a16="http://schemas.microsoft.com/office/drawing/2014/main" id="{E076A379-54CF-4D81-9FC8-AA709EDB293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3646160" y="7820640"/>
                    <a:ext cx="21960" cy="33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49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90F346D-3D48-4876-B6E3-6F319F244B43}"/>
                      </a:ext>
                    </a:extLst>
                  </p14:cNvPr>
                  <p14:cNvContentPartPr/>
                  <p14:nvPr/>
                </p14:nvContentPartPr>
                <p14:xfrm>
                  <a:off x="13669560" y="8181000"/>
                  <a:ext cx="7920" cy="126000"/>
                </p14:xfrm>
              </p:contentPart>
            </mc:Choice>
            <mc:Fallback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90F346D-3D48-4876-B6E3-6F319F244B4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3665240" y="8154000"/>
                    <a:ext cx="1656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51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470856D6-7CC0-4075-8633-50178CA5CE65}"/>
                      </a:ext>
                    </a:extLst>
                  </p14:cNvPr>
                  <p14:cNvContentPartPr/>
                  <p14:nvPr/>
                </p14:nvContentPartPr>
                <p14:xfrm>
                  <a:off x="13672440" y="8057520"/>
                  <a:ext cx="5760" cy="236880"/>
                </p14:xfrm>
              </p:contentPart>
            </mc:Choice>
            <mc:Fallback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470856D6-7CC0-4075-8633-50178CA5CE65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3668120" y="8030520"/>
                    <a:ext cx="1440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53">
                <p14:nvContentPartPr>
                  <p14:cNvPr id="274" name="Freihand 273">
                    <a:extLst>
                      <a:ext uri="{FF2B5EF4-FFF2-40B4-BE49-F238E27FC236}">
                        <a16:creationId xmlns:a16="http://schemas.microsoft.com/office/drawing/2014/main" id="{7BDBC6C6-4251-4E40-888E-CCB0A415B56A}"/>
                      </a:ext>
                    </a:extLst>
                  </p14:cNvPr>
                  <p14:cNvContentPartPr/>
                  <p14:nvPr/>
                </p14:nvContentPartPr>
                <p14:xfrm>
                  <a:off x="13660200" y="7879680"/>
                  <a:ext cx="17640" cy="195480"/>
                </p14:xfrm>
              </p:contentPart>
            </mc:Choice>
            <mc:Fallback>
              <p:pic>
                <p:nvPicPr>
                  <p:cNvPr id="274" name="Freihand 273">
                    <a:extLst>
                      <a:ext uri="{FF2B5EF4-FFF2-40B4-BE49-F238E27FC236}">
                        <a16:creationId xmlns:a16="http://schemas.microsoft.com/office/drawing/2014/main" id="{7BDBC6C6-4251-4E40-888E-CCB0A415B56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3655880" y="7853040"/>
                    <a:ext cx="2628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55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AA26D759-AC82-4A5C-B706-ED9B08C8A317}"/>
                      </a:ext>
                    </a:extLst>
                  </p14:cNvPr>
                  <p14:cNvContentPartPr/>
                  <p14:nvPr/>
                </p14:nvContentPartPr>
                <p14:xfrm>
                  <a:off x="13667760" y="7937640"/>
                  <a:ext cx="19440" cy="254520"/>
                </p14:xfrm>
              </p:contentPart>
            </mc:Choice>
            <mc:Fallback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AA26D759-AC82-4A5C-B706-ED9B08C8A31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3663440" y="7911000"/>
                    <a:ext cx="28080" cy="30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57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15601B34-EC07-4C3F-86C3-50D3AB811FCD}"/>
                      </a:ext>
                    </a:extLst>
                  </p14:cNvPr>
                  <p14:cNvContentPartPr/>
                  <p14:nvPr/>
                </p14:nvContentPartPr>
                <p14:xfrm>
                  <a:off x="13674600" y="8015760"/>
                  <a:ext cx="15480" cy="270360"/>
                </p14:xfrm>
              </p:contentPart>
            </mc:Choice>
            <mc:Fallback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15601B34-EC07-4C3F-86C3-50D3AB811FCD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3670280" y="7989120"/>
                    <a:ext cx="24120" cy="32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59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4AB097F7-D519-4F91-AC7B-4456288FDEE2}"/>
                      </a:ext>
                    </a:extLst>
                  </p14:cNvPr>
                  <p14:cNvContentPartPr/>
                  <p14:nvPr/>
                </p14:nvContentPartPr>
                <p14:xfrm>
                  <a:off x="13668120" y="8208360"/>
                  <a:ext cx="12960" cy="76320"/>
                </p14:xfrm>
              </p:contentPart>
            </mc:Choice>
            <mc:Fallback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4AB097F7-D519-4F91-AC7B-4456288FDEE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3663800" y="8181720"/>
                    <a:ext cx="216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61">
                <p14:nvContentPartPr>
                  <p14:cNvPr id="278" name="Freihand 277">
                    <a:extLst>
                      <a:ext uri="{FF2B5EF4-FFF2-40B4-BE49-F238E27FC236}">
                        <a16:creationId xmlns:a16="http://schemas.microsoft.com/office/drawing/2014/main" id="{00547ED0-2969-4849-BCAF-96D12B77DD21}"/>
                      </a:ext>
                    </a:extLst>
                  </p14:cNvPr>
                  <p14:cNvContentPartPr/>
                  <p14:nvPr/>
                </p14:nvContentPartPr>
                <p14:xfrm>
                  <a:off x="13571640" y="8078400"/>
                  <a:ext cx="9000" cy="224640"/>
                </p14:xfrm>
              </p:contentPart>
            </mc:Choice>
            <mc:Fallback>
              <p:pic>
                <p:nvPicPr>
                  <p:cNvPr id="278" name="Freihand 277">
                    <a:extLst>
                      <a:ext uri="{FF2B5EF4-FFF2-40B4-BE49-F238E27FC236}">
                        <a16:creationId xmlns:a16="http://schemas.microsoft.com/office/drawing/2014/main" id="{00547ED0-2969-4849-BCAF-96D12B77DD21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3567320" y="8051400"/>
                    <a:ext cx="1764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63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0637D67D-A1A3-4943-836D-45565418C4EE}"/>
                      </a:ext>
                    </a:extLst>
                  </p14:cNvPr>
                  <p14:cNvContentPartPr/>
                  <p14:nvPr/>
                </p14:nvContentPartPr>
                <p14:xfrm>
                  <a:off x="13529880" y="7714440"/>
                  <a:ext cx="51480" cy="274320"/>
                </p14:xfrm>
              </p:contentPart>
            </mc:Choice>
            <mc:Fallback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0637D67D-A1A3-4943-836D-45565418C4EE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3525560" y="7687800"/>
                    <a:ext cx="60120" cy="32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65">
                <p14:nvContentPartPr>
                  <p14:cNvPr id="280" name="Freihand 279">
                    <a:extLst>
                      <a:ext uri="{FF2B5EF4-FFF2-40B4-BE49-F238E27FC236}">
                        <a16:creationId xmlns:a16="http://schemas.microsoft.com/office/drawing/2014/main" id="{74FD1770-6BA5-46BE-9C9E-4B206AC207F3}"/>
                      </a:ext>
                    </a:extLst>
                  </p14:cNvPr>
                  <p14:cNvContentPartPr/>
                  <p14:nvPr/>
                </p14:nvContentPartPr>
                <p14:xfrm>
                  <a:off x="13541760" y="7777440"/>
                  <a:ext cx="47520" cy="320760"/>
                </p14:xfrm>
              </p:contentPart>
            </mc:Choice>
            <mc:Fallback>
              <p:pic>
                <p:nvPicPr>
                  <p:cNvPr id="280" name="Freihand 279">
                    <a:extLst>
                      <a:ext uri="{FF2B5EF4-FFF2-40B4-BE49-F238E27FC236}">
                        <a16:creationId xmlns:a16="http://schemas.microsoft.com/office/drawing/2014/main" id="{74FD1770-6BA5-46BE-9C9E-4B206AC207F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3537440" y="7750440"/>
                    <a:ext cx="56160" cy="3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67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32F36D69-CD26-4224-A10C-5BA823C805FB}"/>
                      </a:ext>
                    </a:extLst>
                  </p14:cNvPr>
                  <p14:cNvContentPartPr/>
                  <p14:nvPr/>
                </p14:nvContentPartPr>
                <p14:xfrm>
                  <a:off x="13571280" y="7942320"/>
                  <a:ext cx="18000" cy="245880"/>
                </p14:xfrm>
              </p:contentPart>
            </mc:Choice>
            <mc:Fallback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32F36D69-CD26-4224-A10C-5BA823C805FB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566960" y="7915680"/>
                    <a:ext cx="2664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69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AC38CEFD-BDE4-49DF-AA68-1640E59744F9}"/>
                      </a:ext>
                    </a:extLst>
                  </p14:cNvPr>
                  <p14:cNvContentPartPr/>
                  <p14:nvPr/>
                </p14:nvContentPartPr>
                <p14:xfrm>
                  <a:off x="13569120" y="8046720"/>
                  <a:ext cx="18720" cy="223560"/>
                </p14:xfrm>
              </p:contentPart>
            </mc:Choice>
            <mc:Fallback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AC38CEFD-BDE4-49DF-AA68-1640E59744F9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3564800" y="8020080"/>
                    <a:ext cx="2736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71">
                <p14:nvContentPartPr>
                  <p14:cNvPr id="283" name="Freihand 282">
                    <a:extLst>
                      <a:ext uri="{FF2B5EF4-FFF2-40B4-BE49-F238E27FC236}">
                        <a16:creationId xmlns:a16="http://schemas.microsoft.com/office/drawing/2014/main" id="{B9C896E7-ADB4-44FE-97C3-1BD4862C586B}"/>
                      </a:ext>
                    </a:extLst>
                  </p14:cNvPr>
                  <p14:cNvContentPartPr/>
                  <p14:nvPr/>
                </p14:nvContentPartPr>
                <p14:xfrm>
                  <a:off x="13571280" y="8185680"/>
                  <a:ext cx="19080" cy="113760"/>
                </p14:xfrm>
              </p:contentPart>
            </mc:Choice>
            <mc:Fallback>
              <p:pic>
                <p:nvPicPr>
                  <p:cNvPr id="283" name="Freihand 282">
                    <a:extLst>
                      <a:ext uri="{FF2B5EF4-FFF2-40B4-BE49-F238E27FC236}">
                        <a16:creationId xmlns:a16="http://schemas.microsoft.com/office/drawing/2014/main" id="{B9C896E7-ADB4-44FE-97C3-1BD4862C586B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3566960" y="8159040"/>
                    <a:ext cx="277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73">
                <p14:nvContentPartPr>
                  <p14:cNvPr id="285" name="Freihand 284">
                    <a:extLst>
                      <a:ext uri="{FF2B5EF4-FFF2-40B4-BE49-F238E27FC236}">
                        <a16:creationId xmlns:a16="http://schemas.microsoft.com/office/drawing/2014/main" id="{A8468827-A54C-4263-AA10-D173525D2231}"/>
                      </a:ext>
                    </a:extLst>
                  </p14:cNvPr>
                  <p14:cNvContentPartPr/>
                  <p14:nvPr/>
                </p14:nvContentPartPr>
                <p14:xfrm>
                  <a:off x="14067000" y="7699680"/>
                  <a:ext cx="25920" cy="65520"/>
                </p14:xfrm>
              </p:contentPart>
            </mc:Choice>
            <mc:Fallback>
              <p:pic>
                <p:nvPicPr>
                  <p:cNvPr id="285" name="Freihand 284">
                    <a:extLst>
                      <a:ext uri="{FF2B5EF4-FFF2-40B4-BE49-F238E27FC236}">
                        <a16:creationId xmlns:a16="http://schemas.microsoft.com/office/drawing/2014/main" id="{A8468827-A54C-4263-AA10-D173525D223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4062680" y="7672680"/>
                    <a:ext cx="3456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75">
                <p14:nvContentPartPr>
                  <p14:cNvPr id="286" name="Freihand 285">
                    <a:extLst>
                      <a:ext uri="{FF2B5EF4-FFF2-40B4-BE49-F238E27FC236}">
                        <a16:creationId xmlns:a16="http://schemas.microsoft.com/office/drawing/2014/main" id="{4C1D83F8-5402-4337-B03D-22B73885260D}"/>
                      </a:ext>
                    </a:extLst>
                  </p14:cNvPr>
                  <p14:cNvContentPartPr/>
                  <p14:nvPr/>
                </p14:nvContentPartPr>
                <p14:xfrm>
                  <a:off x="14049000" y="7673040"/>
                  <a:ext cx="41760" cy="120600"/>
                </p14:xfrm>
              </p:contentPart>
            </mc:Choice>
            <mc:Fallback>
              <p:pic>
                <p:nvPicPr>
                  <p:cNvPr id="286" name="Freihand 285">
                    <a:extLst>
                      <a:ext uri="{FF2B5EF4-FFF2-40B4-BE49-F238E27FC236}">
                        <a16:creationId xmlns:a16="http://schemas.microsoft.com/office/drawing/2014/main" id="{4C1D83F8-5402-4337-B03D-22B73885260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4044680" y="7646400"/>
                    <a:ext cx="5040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77">
                <p14:nvContentPartPr>
                  <p14:cNvPr id="287" name="Freihand 286">
                    <a:extLst>
                      <a:ext uri="{FF2B5EF4-FFF2-40B4-BE49-F238E27FC236}">
                        <a16:creationId xmlns:a16="http://schemas.microsoft.com/office/drawing/2014/main" id="{838846AC-BD9B-465B-A725-233BA6EA2FB3}"/>
                      </a:ext>
                    </a:extLst>
                  </p14:cNvPr>
                  <p14:cNvContentPartPr/>
                  <p14:nvPr/>
                </p14:nvContentPartPr>
                <p14:xfrm>
                  <a:off x="14083560" y="7722000"/>
                  <a:ext cx="27360" cy="135720"/>
                </p14:xfrm>
              </p:contentPart>
            </mc:Choice>
            <mc:Fallback>
              <p:pic>
                <p:nvPicPr>
                  <p:cNvPr id="287" name="Freihand 286">
                    <a:extLst>
                      <a:ext uri="{FF2B5EF4-FFF2-40B4-BE49-F238E27FC236}">
                        <a16:creationId xmlns:a16="http://schemas.microsoft.com/office/drawing/2014/main" id="{838846AC-BD9B-465B-A725-233BA6EA2FB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4079240" y="7695000"/>
                    <a:ext cx="360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79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EF2B6DC8-D085-4EC0-A940-B2CFCF850169}"/>
                      </a:ext>
                    </a:extLst>
                  </p14:cNvPr>
                  <p14:cNvContentPartPr/>
                  <p14:nvPr/>
                </p14:nvContentPartPr>
                <p14:xfrm>
                  <a:off x="14084280" y="7728840"/>
                  <a:ext cx="20520" cy="175680"/>
                </p14:xfrm>
              </p:contentPart>
            </mc:Choice>
            <mc:Fallback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EF2B6DC8-D085-4EC0-A940-B2CFCF850169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4079960" y="7701840"/>
                    <a:ext cx="2916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81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20F72CA4-F722-4F15-814F-4580FB791FB7}"/>
                      </a:ext>
                    </a:extLst>
                  </p14:cNvPr>
                  <p14:cNvContentPartPr/>
                  <p14:nvPr/>
                </p14:nvContentPartPr>
                <p14:xfrm>
                  <a:off x="14092560" y="7794000"/>
                  <a:ext cx="9720" cy="142200"/>
                </p14:xfrm>
              </p:contentPart>
            </mc:Choice>
            <mc:Fallback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20F72CA4-F722-4F15-814F-4580FB791FB7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4088240" y="7767360"/>
                    <a:ext cx="1836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83">
                <p14:nvContentPartPr>
                  <p14:cNvPr id="290" name="Freihand 289">
                    <a:extLst>
                      <a:ext uri="{FF2B5EF4-FFF2-40B4-BE49-F238E27FC236}">
                        <a16:creationId xmlns:a16="http://schemas.microsoft.com/office/drawing/2014/main" id="{F4479400-D504-459C-959A-7C3C324EFA8D}"/>
                      </a:ext>
                    </a:extLst>
                  </p14:cNvPr>
                  <p14:cNvContentPartPr/>
                  <p14:nvPr/>
                </p14:nvContentPartPr>
                <p14:xfrm>
                  <a:off x="14097600" y="7793280"/>
                  <a:ext cx="12960" cy="180360"/>
                </p14:xfrm>
              </p:contentPart>
            </mc:Choice>
            <mc:Fallback>
              <p:pic>
                <p:nvPicPr>
                  <p:cNvPr id="290" name="Freihand 289">
                    <a:extLst>
                      <a:ext uri="{FF2B5EF4-FFF2-40B4-BE49-F238E27FC236}">
                        <a16:creationId xmlns:a16="http://schemas.microsoft.com/office/drawing/2014/main" id="{F4479400-D504-459C-959A-7C3C324EFA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4093280" y="7766640"/>
                    <a:ext cx="2160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85">
                <p14:nvContentPartPr>
                  <p14:cNvPr id="291" name="Freihand 290">
                    <a:extLst>
                      <a:ext uri="{FF2B5EF4-FFF2-40B4-BE49-F238E27FC236}">
                        <a16:creationId xmlns:a16="http://schemas.microsoft.com/office/drawing/2014/main" id="{46AFE117-7E13-4758-9DBC-9F4EF9C9C033}"/>
                      </a:ext>
                    </a:extLst>
                  </p14:cNvPr>
                  <p14:cNvContentPartPr/>
                  <p14:nvPr/>
                </p14:nvContentPartPr>
                <p14:xfrm>
                  <a:off x="14104800" y="7894440"/>
                  <a:ext cx="4680" cy="147240"/>
                </p14:xfrm>
              </p:contentPart>
            </mc:Choice>
            <mc:Fallback>
              <p:pic>
                <p:nvPicPr>
                  <p:cNvPr id="291" name="Freihand 290">
                    <a:extLst>
                      <a:ext uri="{FF2B5EF4-FFF2-40B4-BE49-F238E27FC236}">
                        <a16:creationId xmlns:a16="http://schemas.microsoft.com/office/drawing/2014/main" id="{46AFE117-7E13-4758-9DBC-9F4EF9C9C03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4100480" y="7867440"/>
                    <a:ext cx="1332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aink="http://schemas.microsoft.com/office/drawing/2016/ink" xmlns:p14="http://schemas.microsoft.com/office/powerpoint/2010/main" Requires="p14 aink">
              <p:contentPart p14:bwMode="auto" r:id="rId187">
                <p14:nvContentPartPr>
                  <p14:cNvPr id="292" name="Freihand 291">
                    <a:extLst>
                      <a:ext uri="{FF2B5EF4-FFF2-40B4-BE49-F238E27FC236}">
                        <a16:creationId xmlns:a16="http://schemas.microsoft.com/office/drawing/2014/main" id="{B9D58BEA-27FE-4725-AA39-933BDC4AB0A7}"/>
                      </a:ext>
                    </a:extLst>
                  </p14:cNvPr>
                  <p14:cNvContentPartPr/>
                  <p14:nvPr/>
                </p14:nvContentPartPr>
                <p14:xfrm>
                  <a:off x="14103000" y="7928280"/>
                  <a:ext cx="3960" cy="141120"/>
                </p14:xfrm>
              </p:contentPart>
            </mc:Choice>
            <mc:Fallback>
              <p:pic>
                <p:nvPicPr>
                  <p:cNvPr id="292" name="Freihand 291">
                    <a:extLst>
                      <a:ext uri="{FF2B5EF4-FFF2-40B4-BE49-F238E27FC236}">
                        <a16:creationId xmlns:a16="http://schemas.microsoft.com/office/drawing/2014/main" id="{B9D58BEA-27FE-4725-AA39-933BDC4AB0A7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4098680" y="7901280"/>
                    <a:ext cx="126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D219E4-2609-47A7-BF92-5F859BDB43F8}"/>
              </a:ext>
            </a:extLst>
          </p:cNvPr>
          <p:cNvCxnSpPr/>
          <p:nvPr/>
        </p:nvCxnSpPr>
        <p:spPr>
          <a:xfrm>
            <a:off x="14699283" y="21997862"/>
            <a:ext cx="10614" cy="793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B66BE93-C4B2-44D7-886A-320E46B5A540}"/>
              </a:ext>
            </a:extLst>
          </p:cNvPr>
          <p:cNvGrpSpPr/>
          <p:nvPr/>
        </p:nvGrpSpPr>
        <p:grpSpPr>
          <a:xfrm>
            <a:off x="54898" y="21935508"/>
            <a:ext cx="15230927" cy="1983768"/>
            <a:chOff x="54898" y="22162371"/>
            <a:chExt cx="15230927" cy="1983768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9FC12D6-7CF3-4DEA-A90F-D8179E4C9258}"/>
                </a:ext>
              </a:extLst>
            </p:cNvPr>
            <p:cNvSpPr txBox="1"/>
            <p:nvPr/>
          </p:nvSpPr>
          <p:spPr>
            <a:xfrm>
              <a:off x="54898" y="22162371"/>
              <a:ext cx="15230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Gleichwertige Lösungen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FB6B19E2-ABE1-4E24-AD96-31DB7AD481D6}"/>
                </a:ext>
              </a:extLst>
            </p:cNvPr>
            <p:cNvSpPr txBox="1"/>
            <p:nvPr/>
          </p:nvSpPr>
          <p:spPr>
            <a:xfrm>
              <a:off x="693546" y="22945810"/>
              <a:ext cx="1362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400" dirty="0"/>
                <a:t>Um einen Flaschenzug darzustellen, der drei Rollen verwendet, können drei einwertige Rollen eingesetzt werden oder beispielsweise eine Rolle, die drei Rollen repräsentiert. </a:t>
              </a:r>
              <a:endParaRPr lang="de-DE" sz="2400" dirty="0" smtClean="0"/>
            </a:p>
            <a:p>
              <a:pPr algn="just"/>
              <a:r>
                <a:rPr lang="de-DE" sz="2400" dirty="0" smtClean="0"/>
                <a:t>Das </a:t>
              </a:r>
              <a:r>
                <a:rPr lang="de-DE" sz="2400" dirty="0"/>
                <a:t>Ergebnis der Simulation ist </a:t>
              </a:r>
              <a:r>
                <a:rPr lang="de-DE" sz="2400" dirty="0" smtClean="0"/>
                <a:t>identisch</a:t>
              </a:r>
              <a:r>
                <a:rPr lang="de-DE" sz="2400" dirty="0"/>
                <a:t>.</a:t>
              </a:r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3EEB33F2-2CE5-4975-BD82-EDEEE02D64E5}"/>
              </a:ext>
            </a:extLst>
          </p:cNvPr>
          <p:cNvGrpSpPr/>
          <p:nvPr/>
        </p:nvGrpSpPr>
        <p:grpSpPr>
          <a:xfrm>
            <a:off x="15370877" y="21917633"/>
            <a:ext cx="5410513" cy="1911841"/>
            <a:chOff x="7991760" y="22175876"/>
            <a:chExt cx="5410513" cy="1911841"/>
          </a:xfrm>
        </p:grpSpPr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CE8DAE2B-7979-4890-AB69-F3778F683A38}"/>
                </a:ext>
              </a:extLst>
            </p:cNvPr>
            <p:cNvSpPr txBox="1"/>
            <p:nvPr/>
          </p:nvSpPr>
          <p:spPr>
            <a:xfrm>
              <a:off x="7991760" y="22175876"/>
              <a:ext cx="5405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Invertierter Anschluss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138BE44C-CC9A-41B3-9EAB-CA87CEDBEB38}"/>
                </a:ext>
              </a:extLst>
            </p:cNvPr>
            <p:cNvSpPr txBox="1"/>
            <p:nvPr/>
          </p:nvSpPr>
          <p:spPr>
            <a:xfrm>
              <a:off x="7991761" y="22887388"/>
              <a:ext cx="5410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400" dirty="0"/>
                <a:t>Es ist ein Modell vorhanden, um den Fall darstellen zu können, dass </a:t>
              </a:r>
              <a:r>
                <a:rPr lang="de-DE" sz="2400" dirty="0" smtClean="0"/>
                <a:t>die </a:t>
              </a:r>
              <a:r>
                <a:rPr lang="de-DE" sz="2400" dirty="0"/>
                <a:t>Masse an einer Rolle, statt am Seil hängt.</a:t>
              </a:r>
            </a:p>
          </p:txBody>
        </p:sp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3212A8D-55B8-4C48-AB9E-8E513D793476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97826" y="14515048"/>
            <a:ext cx="2876828" cy="177131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962025" y="18992850"/>
            <a:ext cx="19459575" cy="2619375"/>
            <a:chOff x="962025" y="18992850"/>
            <a:chExt cx="19459575" cy="2619375"/>
          </a:xfrm>
        </p:grpSpPr>
        <p:sp>
          <p:nvSpPr>
            <p:cNvPr id="6" name="Rechteck 5"/>
            <p:cNvSpPr/>
            <p:nvPr/>
          </p:nvSpPr>
          <p:spPr>
            <a:xfrm>
              <a:off x="962025" y="18992850"/>
              <a:ext cx="19459575" cy="26193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1331705" y="19264481"/>
              <a:ext cx="18720214" cy="2076113"/>
              <a:chOff x="1331705" y="18707203"/>
              <a:chExt cx="18720214" cy="2076113"/>
            </a:xfrm>
          </p:grpSpPr>
          <p:pic>
            <p:nvPicPr>
              <p:cNvPr id="446" name="Grafik 445">
                <a:extLst>
                  <a:ext uri="{FF2B5EF4-FFF2-40B4-BE49-F238E27FC236}">
                    <a16:creationId xmlns:a16="http://schemas.microsoft.com/office/drawing/2014/main" id="{E0BA4414-84B2-4741-A79D-992B218D2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820251" y="19597135"/>
                <a:ext cx="1231668" cy="979176"/>
              </a:xfrm>
              <a:prstGeom prst="rect">
                <a:avLst/>
              </a:prstGeom>
            </p:spPr>
          </p:pic>
          <p:pic>
            <p:nvPicPr>
              <p:cNvPr id="241" name="Grafik 240">
                <a:extLst>
                  <a:ext uri="{FF2B5EF4-FFF2-40B4-BE49-F238E27FC236}">
                    <a16:creationId xmlns:a16="http://schemas.microsoft.com/office/drawing/2014/main" id="{BC7C0AD1-1D7E-4746-9B13-17B6F15E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0">
                <a:extLst>
                  <a:ext uri="{BEBA8EAE-BF5A-486C-A8C5-ECC9F3942E4B}">
                    <a14:imgProps xmlns:a14="http://schemas.microsoft.com/office/drawing/2010/main">
                      <a14:imgLayer r:embed="rId191">
                        <a14:imgEffect>
                          <a14:backgroundRemoval t="6764" b="92706" l="6200" r="93571">
                            <a14:foregroundMark x1="35591" y1="9549" x2="58439" y2="6764"/>
                            <a14:foregroundMark x1="58439" y1="6764" x2="67394" y2="9814"/>
                            <a14:foregroundMark x1="11137" y1="56631" x2="7807" y2="50133"/>
                            <a14:foregroundMark x1="7807" y1="50133" x2="9300" y2="45623"/>
                            <a14:foregroundMark x1="35591" y1="90584" x2="47876" y2="94960"/>
                            <a14:foregroundMark x1="47876" y1="94960" x2="54076" y2="95225"/>
                            <a14:foregroundMark x1="54076" y1="95225" x2="65786" y2="92706"/>
                            <a14:foregroundMark x1="65786" y1="92706" x2="70034" y2="90053"/>
                            <a14:foregroundMark x1="91504" y1="55703" x2="93685" y2="48408"/>
                            <a14:foregroundMark x1="93685" y1="48408" x2="89782" y2="44562"/>
                            <a14:foregroundMark x1="8152" y1="56499" x2="6200" y2="49072"/>
                            <a14:foregroundMark x1="6200" y1="49072" x2="7233" y2="4641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597394" y="19390130"/>
                <a:ext cx="1609369" cy="1393186"/>
              </a:xfrm>
              <a:prstGeom prst="rect">
                <a:avLst/>
              </a:prstGeom>
            </p:spPr>
          </p:pic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14BBCB01-ED98-455D-82CD-94286659381F}"/>
                  </a:ext>
                </a:extLst>
              </p:cNvPr>
              <p:cNvSpPr txBox="1"/>
              <p:nvPr/>
            </p:nvSpPr>
            <p:spPr>
              <a:xfrm>
                <a:off x="5562031" y="18709105"/>
                <a:ext cx="2364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Elektromotor</a:t>
                </a:r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2552D35C-72E0-4E76-8A14-CB37970938D0}"/>
                  </a:ext>
                </a:extLst>
              </p:cNvPr>
              <p:cNvSpPr txBox="1"/>
              <p:nvPr/>
            </p:nvSpPr>
            <p:spPr>
              <a:xfrm>
                <a:off x="14597393" y="18740985"/>
                <a:ext cx="1609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Rolle</a:t>
                </a:r>
              </a:p>
            </p:txBody>
          </p:sp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2D0F3A99-3B9A-40E1-824F-AE7DF63C4B3E}"/>
                  </a:ext>
                </a:extLst>
              </p:cNvPr>
              <p:cNvSpPr txBox="1"/>
              <p:nvPr/>
            </p:nvSpPr>
            <p:spPr>
              <a:xfrm>
                <a:off x="18820250" y="18707203"/>
                <a:ext cx="1231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Masse</a:t>
                </a:r>
              </a:p>
            </p:txBody>
          </p:sp>
          <p:pic>
            <p:nvPicPr>
              <p:cNvPr id="422" name="Grafik 421">
                <a:extLst>
                  <a:ext uri="{FF2B5EF4-FFF2-40B4-BE49-F238E27FC236}">
                    <a16:creationId xmlns:a16="http://schemas.microsoft.com/office/drawing/2014/main" id="{E9B44131-5C98-4C82-A1B9-55EEE536C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559020" y="19396552"/>
                <a:ext cx="1389524" cy="1380342"/>
              </a:xfrm>
              <a:prstGeom prst="rect">
                <a:avLst/>
              </a:prstGeom>
            </p:spPr>
          </p:pic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62A4429D-B8AA-4987-BF6C-951A72E55708}"/>
                  </a:ext>
                </a:extLst>
              </p:cNvPr>
              <p:cNvSpPr txBox="1"/>
              <p:nvPr/>
            </p:nvSpPr>
            <p:spPr>
              <a:xfrm>
                <a:off x="1331705" y="18734665"/>
                <a:ext cx="2018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Spannungsquelle</a:t>
                </a:r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1D49907-9BEE-49B2-8EED-0572FE2E0B9F}"/>
                  </a:ext>
                </a:extLst>
              </p:cNvPr>
              <p:cNvGrpSpPr/>
              <p:nvPr/>
            </p:nvGrpSpPr>
            <p:grpSpPr>
              <a:xfrm>
                <a:off x="3445286" y="19437020"/>
                <a:ext cx="1620000" cy="518570"/>
                <a:chOff x="2655854" y="19341595"/>
                <a:chExt cx="2182210" cy="518570"/>
              </a:xfrm>
            </p:grpSpPr>
            <p:sp>
              <p:nvSpPr>
                <p:cNvPr id="452" name="Textfeld 451">
                  <a:extLst>
                    <a:ext uri="{FF2B5EF4-FFF2-40B4-BE49-F238E27FC236}">
                      <a16:creationId xmlns:a16="http://schemas.microsoft.com/office/drawing/2014/main" id="{98081FAE-A2DB-4381-8295-6D13E33B5640}"/>
                    </a:ext>
                  </a:extLst>
                </p:cNvPr>
                <p:cNvSpPr txBox="1"/>
                <p:nvPr/>
              </p:nvSpPr>
              <p:spPr>
                <a:xfrm>
                  <a:off x="3318614" y="19341595"/>
                  <a:ext cx="9443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</a:t>
                  </a:r>
                  <a:r>
                    <a:rPr lang="de-DE" b="1" baseline="-250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Const</a:t>
                  </a:r>
                  <a:endParaRPr lang="de-DE" b="1" dirty="0"/>
                </a:p>
              </p:txBody>
            </p:sp>
            <p:sp>
              <p:nvSpPr>
                <p:cNvPr id="451" name="Pfeil: nach rechts 450">
                  <a:extLst>
                    <a:ext uri="{FF2B5EF4-FFF2-40B4-BE49-F238E27FC236}">
                      <a16:creationId xmlns:a16="http://schemas.microsoft.com/office/drawing/2014/main" id="{A111C064-54E6-4FFC-B1EA-65BD01373C06}"/>
                    </a:ext>
                  </a:extLst>
                </p:cNvPr>
                <p:cNvSpPr/>
                <p:nvPr/>
              </p:nvSpPr>
              <p:spPr>
                <a:xfrm>
                  <a:off x="2655854" y="19735865"/>
                  <a:ext cx="2182210" cy="124300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3843E0B3-E190-4A55-9027-34509EDA512C}"/>
                  </a:ext>
                </a:extLst>
              </p:cNvPr>
              <p:cNvGrpSpPr/>
              <p:nvPr/>
            </p:nvGrpSpPr>
            <p:grpSpPr>
              <a:xfrm>
                <a:off x="12480651" y="19532795"/>
                <a:ext cx="1620000" cy="1107857"/>
                <a:chOff x="11249199" y="19395653"/>
                <a:chExt cx="2259517" cy="1107857"/>
              </a:xfrm>
            </p:grpSpPr>
            <p:sp>
              <p:nvSpPr>
                <p:cNvPr id="453" name="Textfeld 452">
                  <a:extLst>
                    <a:ext uri="{FF2B5EF4-FFF2-40B4-BE49-F238E27FC236}">
                      <a16:creationId xmlns:a16="http://schemas.microsoft.com/office/drawing/2014/main" id="{D5B9C5F3-2EA6-4E3F-A17E-C7871CF301C8}"/>
                    </a:ext>
                  </a:extLst>
                </p:cNvPr>
                <p:cNvSpPr txBox="1"/>
                <p:nvPr/>
              </p:nvSpPr>
              <p:spPr>
                <a:xfrm>
                  <a:off x="11326504" y="19395653"/>
                  <a:ext cx="2104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1" dirty="0"/>
                    <a:t>s</a:t>
                  </a:r>
                </a:p>
              </p:txBody>
            </p:sp>
            <p:sp>
              <p:nvSpPr>
                <p:cNvPr id="455" name="Textfeld 454">
                  <a:extLst>
                    <a:ext uri="{FF2B5EF4-FFF2-40B4-BE49-F238E27FC236}">
                      <a16:creationId xmlns:a16="http://schemas.microsoft.com/office/drawing/2014/main" id="{5CDE81E0-0E23-4697-9FF2-43D5AC10995F}"/>
                    </a:ext>
                  </a:extLst>
                </p:cNvPr>
                <p:cNvSpPr txBox="1"/>
                <p:nvPr/>
              </p:nvSpPr>
              <p:spPr>
                <a:xfrm>
                  <a:off x="11326504" y="20134178"/>
                  <a:ext cx="2104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1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</a:t>
                  </a:r>
                  <a:r>
                    <a:rPr lang="de-DE" b="1" baseline="-250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z</a:t>
                  </a:r>
                  <a:endParaRPr lang="de-DE" b="1" dirty="0"/>
                </a:p>
              </p:txBody>
            </p:sp>
            <p:grpSp>
              <p:nvGrpSpPr>
                <p:cNvPr id="4" name="Gruppieren 3">
                  <a:extLst>
                    <a:ext uri="{FF2B5EF4-FFF2-40B4-BE49-F238E27FC236}">
                      <a16:creationId xmlns:a16="http://schemas.microsoft.com/office/drawing/2014/main" id="{6B7FE7CD-F928-441A-819D-145D4EDA623C}"/>
                    </a:ext>
                  </a:extLst>
                </p:cNvPr>
                <p:cNvGrpSpPr/>
                <p:nvPr/>
              </p:nvGrpSpPr>
              <p:grpSpPr>
                <a:xfrm>
                  <a:off x="11249199" y="19737114"/>
                  <a:ext cx="2259517" cy="398346"/>
                  <a:chOff x="11381902" y="20764757"/>
                  <a:chExt cx="2259517" cy="398346"/>
                </a:xfrm>
              </p:grpSpPr>
              <p:sp>
                <p:nvSpPr>
                  <p:cNvPr id="161" name="Pfeil: nach rechts 160">
                    <a:extLst>
                      <a:ext uri="{FF2B5EF4-FFF2-40B4-BE49-F238E27FC236}">
                        <a16:creationId xmlns:a16="http://schemas.microsoft.com/office/drawing/2014/main" id="{66B32E8D-8097-40B9-8294-ED21204139EE}"/>
                      </a:ext>
                    </a:extLst>
                  </p:cNvPr>
                  <p:cNvSpPr/>
                  <p:nvPr/>
                </p:nvSpPr>
                <p:spPr>
                  <a:xfrm>
                    <a:off x="11459209" y="20764757"/>
                    <a:ext cx="2182210" cy="124300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7" name="Pfeil: nach rechts 166">
                    <a:extLst>
                      <a:ext uri="{FF2B5EF4-FFF2-40B4-BE49-F238E27FC236}">
                        <a16:creationId xmlns:a16="http://schemas.microsoft.com/office/drawing/2014/main" id="{02451650-CD9C-44FD-BB47-A78639BB169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381902" y="21038803"/>
                    <a:ext cx="2182210" cy="124300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77F96BB1-03E0-4D49-ABA5-88543F2AF996}"/>
                  </a:ext>
                </a:extLst>
              </p:cNvPr>
              <p:cNvGrpSpPr/>
              <p:nvPr/>
            </p:nvGrpSpPr>
            <p:grpSpPr>
              <a:xfrm>
                <a:off x="16703506" y="19536301"/>
                <a:ext cx="1620000" cy="1100845"/>
                <a:chOff x="15654411" y="19384377"/>
                <a:chExt cx="2259517" cy="1100845"/>
              </a:xfrm>
            </p:grpSpPr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7E8E9D2B-29B6-46A0-86DD-D359D0DB44AC}"/>
                    </a:ext>
                  </a:extLst>
                </p:cNvPr>
                <p:cNvSpPr txBox="1"/>
                <p:nvPr/>
              </p:nvSpPr>
              <p:spPr>
                <a:xfrm>
                  <a:off x="15731718" y="19384377"/>
                  <a:ext cx="2104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1" dirty="0"/>
                    <a:t>s, n</a:t>
                  </a:r>
                </a:p>
              </p:txBody>
            </p:sp>
            <p:grpSp>
              <p:nvGrpSpPr>
                <p:cNvPr id="170" name="Gruppieren 169">
                  <a:extLst>
                    <a:ext uri="{FF2B5EF4-FFF2-40B4-BE49-F238E27FC236}">
                      <a16:creationId xmlns:a16="http://schemas.microsoft.com/office/drawing/2014/main" id="{EAF21AC3-BCDB-4642-BA34-06D0CD7AA257}"/>
                    </a:ext>
                  </a:extLst>
                </p:cNvPr>
                <p:cNvGrpSpPr/>
                <p:nvPr/>
              </p:nvGrpSpPr>
              <p:grpSpPr>
                <a:xfrm>
                  <a:off x="15654411" y="19737114"/>
                  <a:ext cx="2259517" cy="398346"/>
                  <a:chOff x="11381902" y="20764757"/>
                  <a:chExt cx="2259517" cy="398346"/>
                </a:xfrm>
              </p:grpSpPr>
              <p:sp>
                <p:nvSpPr>
                  <p:cNvPr id="173" name="Pfeil: nach rechts 172">
                    <a:extLst>
                      <a:ext uri="{FF2B5EF4-FFF2-40B4-BE49-F238E27FC236}">
                        <a16:creationId xmlns:a16="http://schemas.microsoft.com/office/drawing/2014/main" id="{E66C795A-96CF-46D6-B7E8-3E6B51AC881A}"/>
                      </a:ext>
                    </a:extLst>
                  </p:cNvPr>
                  <p:cNvSpPr/>
                  <p:nvPr/>
                </p:nvSpPr>
                <p:spPr>
                  <a:xfrm>
                    <a:off x="11459209" y="20764757"/>
                    <a:ext cx="2182210" cy="124300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4" name="Pfeil: nach rechts 173">
                    <a:extLst>
                      <a:ext uri="{FF2B5EF4-FFF2-40B4-BE49-F238E27FC236}">
                        <a16:creationId xmlns:a16="http://schemas.microsoft.com/office/drawing/2014/main" id="{2A0C2213-EE49-4466-AE17-D31F37540E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381902" y="21038803"/>
                    <a:ext cx="2182210" cy="124300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9" name="Textfeld 178">
                  <a:extLst>
                    <a:ext uri="{FF2B5EF4-FFF2-40B4-BE49-F238E27FC236}">
                      <a16:creationId xmlns:a16="http://schemas.microsoft.com/office/drawing/2014/main" id="{34AE8449-0F62-473C-BD4E-485A9D444D61}"/>
                    </a:ext>
                  </a:extLst>
                </p:cNvPr>
                <p:cNvSpPr txBox="1"/>
                <p:nvPr/>
              </p:nvSpPr>
              <p:spPr>
                <a:xfrm>
                  <a:off x="15731718" y="20115890"/>
                  <a:ext cx="2104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1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</a:t>
                  </a:r>
                  <a:r>
                    <a:rPr lang="de-DE" b="1" baseline="-250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z</a:t>
                  </a:r>
                  <a:endParaRPr lang="de-DE" b="1" dirty="0"/>
                </a:p>
              </p:txBody>
            </p:sp>
          </p:grp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23D37287-3824-4314-B701-A65FC2A05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2030" y="19397323"/>
                <a:ext cx="2364736" cy="1378800"/>
              </a:xfrm>
              <a:prstGeom prst="rect">
                <a:avLst/>
              </a:prstGeom>
            </p:spPr>
          </p:pic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DFF74360-DACA-4EB8-9265-22B0FE690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0252" y="19397323"/>
                <a:ext cx="1443656" cy="1378800"/>
              </a:xfrm>
              <a:prstGeom prst="rect">
                <a:avLst/>
              </a:prstGeom>
            </p:spPr>
          </p:pic>
          <p:grpSp>
            <p:nvGrpSpPr>
              <p:cNvPr id="186" name="Gruppieren 185">
                <a:extLst>
                  <a:ext uri="{FF2B5EF4-FFF2-40B4-BE49-F238E27FC236}">
                    <a16:creationId xmlns:a16="http://schemas.microsoft.com/office/drawing/2014/main" id="{720352CA-5C7C-4687-88C2-6D167A5FCDE5}"/>
                  </a:ext>
                </a:extLst>
              </p:cNvPr>
              <p:cNvGrpSpPr/>
              <p:nvPr/>
            </p:nvGrpSpPr>
            <p:grpSpPr>
              <a:xfrm>
                <a:off x="8423509" y="19532795"/>
                <a:ext cx="1620000" cy="1107857"/>
                <a:chOff x="11249199" y="19395653"/>
                <a:chExt cx="2259517" cy="1107857"/>
              </a:xfrm>
            </p:grpSpPr>
            <p:sp>
              <p:nvSpPr>
                <p:cNvPr id="196" name="Textfeld 195">
                  <a:extLst>
                    <a:ext uri="{FF2B5EF4-FFF2-40B4-BE49-F238E27FC236}">
                      <a16:creationId xmlns:a16="http://schemas.microsoft.com/office/drawing/2014/main" id="{4398DE27-1BB2-40ED-854B-1D321C5D3F10}"/>
                    </a:ext>
                  </a:extLst>
                </p:cNvPr>
                <p:cNvSpPr txBox="1"/>
                <p:nvPr/>
              </p:nvSpPr>
              <p:spPr>
                <a:xfrm>
                  <a:off x="11326504" y="19395653"/>
                  <a:ext cx="2104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b="1" dirty="0"/>
                    <a:t>ω</a:t>
                  </a:r>
                  <a:endParaRPr lang="de-DE" b="1" dirty="0"/>
                </a:p>
              </p:txBody>
            </p:sp>
            <p:sp>
              <p:nvSpPr>
                <p:cNvPr id="215" name="Textfeld 214">
                  <a:extLst>
                    <a:ext uri="{FF2B5EF4-FFF2-40B4-BE49-F238E27FC236}">
                      <a16:creationId xmlns:a16="http://schemas.microsoft.com/office/drawing/2014/main" id="{A41C1B78-0CE3-4A75-AC02-3F589B89892A}"/>
                    </a:ext>
                  </a:extLst>
                </p:cNvPr>
                <p:cNvSpPr txBox="1"/>
                <p:nvPr/>
              </p:nvSpPr>
              <p:spPr>
                <a:xfrm>
                  <a:off x="11326504" y="20134178"/>
                  <a:ext cx="2104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</a:t>
                  </a:r>
                  <a:r>
                    <a:rPr lang="de-DE" b="1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endParaRPr lang="de-DE" b="1" dirty="0"/>
                </a:p>
              </p:txBody>
            </p:sp>
            <p:grpSp>
              <p:nvGrpSpPr>
                <p:cNvPr id="216" name="Gruppieren 215">
                  <a:extLst>
                    <a:ext uri="{FF2B5EF4-FFF2-40B4-BE49-F238E27FC236}">
                      <a16:creationId xmlns:a16="http://schemas.microsoft.com/office/drawing/2014/main" id="{47D0045C-7AF9-4BBA-9C58-7BB496F2ACB8}"/>
                    </a:ext>
                  </a:extLst>
                </p:cNvPr>
                <p:cNvGrpSpPr/>
                <p:nvPr/>
              </p:nvGrpSpPr>
              <p:grpSpPr>
                <a:xfrm>
                  <a:off x="11249199" y="19737114"/>
                  <a:ext cx="2259517" cy="398346"/>
                  <a:chOff x="11381902" y="20764757"/>
                  <a:chExt cx="2259517" cy="398346"/>
                </a:xfrm>
              </p:grpSpPr>
              <p:sp>
                <p:nvSpPr>
                  <p:cNvPr id="217" name="Pfeil: nach rechts 216">
                    <a:extLst>
                      <a:ext uri="{FF2B5EF4-FFF2-40B4-BE49-F238E27FC236}">
                        <a16:creationId xmlns:a16="http://schemas.microsoft.com/office/drawing/2014/main" id="{F9F77423-9765-413D-A393-4A18A1A99A72}"/>
                      </a:ext>
                    </a:extLst>
                  </p:cNvPr>
                  <p:cNvSpPr/>
                  <p:nvPr/>
                </p:nvSpPr>
                <p:spPr>
                  <a:xfrm>
                    <a:off x="11459209" y="20764757"/>
                    <a:ext cx="2182210" cy="124300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8" name="Pfeil: nach rechts 217">
                    <a:extLst>
                      <a:ext uri="{FF2B5EF4-FFF2-40B4-BE49-F238E27FC236}">
                        <a16:creationId xmlns:a16="http://schemas.microsoft.com/office/drawing/2014/main" id="{FB3EBBC7-84D5-4154-A4F4-E4D08BD3F1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381902" y="21038803"/>
                    <a:ext cx="2182210" cy="124300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4913AB67-E328-44EC-8F9C-D6B1EE007A66}"/>
                  </a:ext>
                </a:extLst>
              </p:cNvPr>
              <p:cNvSpPr txBox="1"/>
              <p:nvPr/>
            </p:nvSpPr>
            <p:spPr>
              <a:xfrm>
                <a:off x="10540253" y="18707203"/>
                <a:ext cx="1563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Seiltrommel</a:t>
                </a:r>
              </a:p>
            </p:txBody>
          </p:sp>
        </p:grpSp>
      </p:grpSp>
      <p:pic>
        <p:nvPicPr>
          <p:cNvPr id="224" name="Grafik 22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2B0C32-A64E-4D5D-8D87-E8B3D11B88B0}"/>
              </a:ext>
            </a:extLst>
          </p:cNvPr>
          <p:cNvPicPr>
            <a:picLocks noChangeAspect="1"/>
          </p:cNvPicPr>
          <p:nvPr/>
        </p:nvPicPr>
        <p:blipFill>
          <a:blip r:embed="rId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4" y="25082280"/>
            <a:ext cx="5926481" cy="449231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226" name="Grafik 225">
            <a:extLst>
              <a:ext uri="{FF2B5EF4-FFF2-40B4-BE49-F238E27FC236}">
                <a16:creationId xmlns:a16="http://schemas.microsoft.com/office/drawing/2014/main" id="{9CAFA032-0941-4C2C-B0FB-0BFD407C2846}"/>
              </a:ext>
            </a:extLst>
          </p:cNvPr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08" y="25081858"/>
            <a:ext cx="4989418" cy="4493158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227" name="Textfeld 226">
            <a:extLst>
              <a:ext uri="{FF2B5EF4-FFF2-40B4-BE49-F238E27FC236}">
                <a16:creationId xmlns:a16="http://schemas.microsoft.com/office/drawing/2014/main" id="{A6E844CE-780E-44F0-ADFB-21CBB68F537D}"/>
              </a:ext>
            </a:extLst>
          </p:cNvPr>
          <p:cNvSpPr txBox="1"/>
          <p:nvPr/>
        </p:nvSpPr>
        <p:spPr>
          <a:xfrm>
            <a:off x="733814" y="24077070"/>
            <a:ext cx="45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Modell des Flaschenzuges </a:t>
            </a:r>
            <a:endParaRPr lang="de-DE" sz="2400" b="1" dirty="0" smtClean="0"/>
          </a:p>
          <a:p>
            <a:r>
              <a:rPr lang="de-DE" sz="2400" b="1" dirty="0" smtClean="0"/>
              <a:t>mit </a:t>
            </a:r>
            <a:r>
              <a:rPr lang="de-DE" sz="2400" b="1" dirty="0"/>
              <a:t>einzelnen Rollen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677F38F-110F-4BBA-9ABC-4EB4E576788B}"/>
              </a:ext>
            </a:extLst>
          </p:cNvPr>
          <p:cNvSpPr txBox="1"/>
          <p:nvPr/>
        </p:nvSpPr>
        <p:spPr>
          <a:xfrm>
            <a:off x="8426283" y="24076800"/>
            <a:ext cx="45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Modell des Flaschenzuges </a:t>
            </a:r>
            <a:endParaRPr lang="de-DE" sz="2400" b="1" dirty="0" smtClean="0"/>
          </a:p>
          <a:p>
            <a:r>
              <a:rPr lang="de-DE" sz="2400" b="1" dirty="0"/>
              <a:t>m</a:t>
            </a:r>
            <a:r>
              <a:rPr lang="de-DE" sz="2400" b="1" dirty="0" smtClean="0"/>
              <a:t>it parametrierten </a:t>
            </a:r>
            <a:r>
              <a:rPr lang="de-DE" sz="2400" b="1" dirty="0"/>
              <a:t>Rollen</a:t>
            </a:r>
          </a:p>
        </p:txBody>
      </p:sp>
      <p:pic>
        <p:nvPicPr>
          <p:cNvPr id="223" name="Grafik 222">
            <a:extLst>
              <a:ext uri="{FF2B5EF4-FFF2-40B4-BE49-F238E27FC236}">
                <a16:creationId xmlns:a16="http://schemas.microsoft.com/office/drawing/2014/main" id="{1AF66BAA-BFBC-4AD3-96AD-FBDC7D929A7B}"/>
              </a:ext>
            </a:extLst>
          </p:cNvPr>
          <p:cNvPicPr>
            <a:picLocks noChangeAspect="1"/>
          </p:cNvPicPr>
          <p:nvPr/>
        </p:nvPicPr>
        <p:blipFill>
          <a:blip r:embed="rId197"/>
          <a:stretch>
            <a:fillRect/>
          </a:stretch>
        </p:blipFill>
        <p:spPr>
          <a:xfrm>
            <a:off x="15370877" y="25077678"/>
            <a:ext cx="4170835" cy="451875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230" name="Textfeld 229">
            <a:extLst>
              <a:ext uri="{FF2B5EF4-FFF2-40B4-BE49-F238E27FC236}">
                <a16:creationId xmlns:a16="http://schemas.microsoft.com/office/drawing/2014/main" id="{CE3780BA-3FB1-486F-BCA2-596AD0F5785A}"/>
              </a:ext>
            </a:extLst>
          </p:cNvPr>
          <p:cNvSpPr txBox="1"/>
          <p:nvPr/>
        </p:nvSpPr>
        <p:spPr>
          <a:xfrm>
            <a:off x="15369714" y="24092156"/>
            <a:ext cx="452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Modell des Flaschenzuges </a:t>
            </a:r>
            <a:endParaRPr lang="de-DE" sz="2400" b="1" dirty="0" smtClean="0"/>
          </a:p>
          <a:p>
            <a:r>
              <a:rPr lang="de-DE" sz="2400" b="1" dirty="0" smtClean="0"/>
              <a:t>eines </a:t>
            </a:r>
            <a:r>
              <a:rPr lang="de-DE" sz="2400" b="1" dirty="0"/>
              <a:t>invertierten Anschlusses</a:t>
            </a:r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9F65BBAE-0A29-460D-BE05-7D2883AF7D71}"/>
              </a:ext>
            </a:extLst>
          </p:cNvPr>
          <p:cNvPicPr>
            <a:picLocks noChangeAspect="1"/>
          </p:cNvPicPr>
          <p:nvPr/>
        </p:nvPicPr>
        <p:blipFill>
          <a:blip r:embed="rId1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3478" y="6441213"/>
            <a:ext cx="3843509" cy="1744267"/>
          </a:xfrm>
          <a:prstGeom prst="rect">
            <a:avLst/>
          </a:prstGeom>
        </p:spPr>
      </p:pic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E1D2ADA-B0A6-45A1-AC3E-5C02EE9FAD65}"/>
              </a:ext>
            </a:extLst>
          </p:cNvPr>
          <p:cNvCxnSpPr>
            <a:cxnSpLocks/>
          </p:cNvCxnSpPr>
          <p:nvPr/>
        </p:nvCxnSpPr>
        <p:spPr>
          <a:xfrm flipH="1">
            <a:off x="11558194" y="7312000"/>
            <a:ext cx="1726584" cy="5048228"/>
          </a:xfrm>
          <a:prstGeom prst="line">
            <a:avLst/>
          </a:prstGeom>
          <a:ln w="111125">
            <a:solidFill>
              <a:srgbClr val="8F7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9236869" y="10201276"/>
            <a:ext cx="216694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: diagonal liegende Ecken abgeschnitten 68">
            <a:extLst>
              <a:ext uri="{FF2B5EF4-FFF2-40B4-BE49-F238E27FC236}">
                <a16:creationId xmlns:a16="http://schemas.microsoft.com/office/drawing/2014/main" id="{ADE596FE-A069-418C-9DDA-C2C9FC3DF3C1}"/>
              </a:ext>
            </a:extLst>
          </p:cNvPr>
          <p:cNvSpPr/>
          <p:nvPr/>
        </p:nvSpPr>
        <p:spPr>
          <a:xfrm>
            <a:off x="12713652" y="9889818"/>
            <a:ext cx="8055044" cy="3748786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b="1" dirty="0">
                <a:solidFill>
                  <a:prstClr val="black"/>
                </a:solidFill>
              </a:rPr>
              <a:t>Flaschenzug – Allgemeine Funktionsweise</a:t>
            </a:r>
          </a:p>
          <a:p>
            <a:pPr lvl="0"/>
            <a:r>
              <a:rPr lang="de-DE" sz="1600" b="1" dirty="0" smtClean="0">
                <a:solidFill>
                  <a:prstClr val="black"/>
                </a:solidFill>
              </a:rPr>
              <a:t> </a:t>
            </a:r>
            <a:endParaRPr lang="de-DE" sz="1600" b="1" dirty="0">
              <a:solidFill>
                <a:prstClr val="black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Flaschenzüge werden verwendet, um Lasten zu </a:t>
            </a:r>
            <a:r>
              <a:rPr lang="de-DE" dirty="0" smtClean="0">
                <a:solidFill>
                  <a:prstClr val="black"/>
                </a:solidFill>
              </a:rPr>
              <a:t>bewegen </a:t>
            </a:r>
            <a:endParaRPr lang="de-DE" dirty="0">
              <a:solidFill>
                <a:prstClr val="black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Flaschenzüge </a:t>
            </a:r>
            <a:r>
              <a:rPr lang="de-DE" dirty="0" smtClean="0">
                <a:solidFill>
                  <a:prstClr val="black"/>
                </a:solidFill>
              </a:rPr>
              <a:t>bestehen </a:t>
            </a:r>
            <a:r>
              <a:rPr lang="de-DE" dirty="0" smtClean="0">
                <a:solidFill>
                  <a:prstClr val="black"/>
                </a:solidFill>
              </a:rPr>
              <a:t>aus festen und losen Rollen, über die Seile gezogen </a:t>
            </a:r>
            <a:r>
              <a:rPr lang="de-DE" dirty="0" smtClean="0">
                <a:solidFill>
                  <a:prstClr val="black"/>
                </a:solidFill>
              </a:rPr>
              <a:t>sind</a:t>
            </a:r>
            <a:endParaRPr lang="de-DE" dirty="0" smtClean="0">
              <a:solidFill>
                <a:prstClr val="black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Mit Hilfe von Flaschenzügen kann die aufzubringende Kraft, um die Last zu bewegen, reduziert </a:t>
            </a:r>
            <a:r>
              <a:rPr lang="de-DE" dirty="0" smtClean="0">
                <a:solidFill>
                  <a:prstClr val="black"/>
                </a:solidFill>
              </a:rPr>
              <a:t>werden</a:t>
            </a:r>
            <a:endParaRPr lang="de-DE" dirty="0" smtClean="0">
              <a:solidFill>
                <a:prstClr val="black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Zum Bewegen der Last wird ein größerer </a:t>
            </a:r>
            <a:r>
              <a:rPr lang="de-DE" dirty="0" err="1" smtClean="0">
                <a:solidFill>
                  <a:prstClr val="black"/>
                </a:solidFill>
              </a:rPr>
              <a:t>Zugweg</a:t>
            </a:r>
            <a:r>
              <a:rPr lang="de-DE" dirty="0" smtClean="0">
                <a:solidFill>
                  <a:prstClr val="black"/>
                </a:solidFill>
              </a:rPr>
              <a:t> des Seils </a:t>
            </a:r>
            <a:r>
              <a:rPr lang="de-DE" dirty="0" smtClean="0">
                <a:solidFill>
                  <a:prstClr val="black"/>
                </a:solidFill>
              </a:rPr>
              <a:t>benötigt</a:t>
            </a:r>
            <a:endParaRPr lang="de-DE" dirty="0" smtClean="0">
              <a:solidFill>
                <a:prstClr val="black"/>
              </a:solidFill>
            </a:endParaRPr>
          </a:p>
          <a:p>
            <a:pPr lvl="0"/>
            <a:endParaRPr lang="de-DE" dirty="0" smtClean="0">
              <a:solidFill>
                <a:prstClr val="black"/>
              </a:solidFill>
            </a:endParaRPr>
          </a:p>
          <a:p>
            <a:pPr lvl="0"/>
            <a:r>
              <a:rPr lang="de-DE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prstClr val="black"/>
                </a:solidFill>
              </a:rPr>
              <a:t>Goldene Regel der Mechanik: „Was man an Kraft spart, muss man an  Weg zusetzen</a:t>
            </a:r>
            <a:r>
              <a:rPr lang="de-DE" dirty="0" smtClean="0">
                <a:solidFill>
                  <a:prstClr val="black"/>
                </a:solidFill>
              </a:rPr>
              <a:t>“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3219452" y="7715250"/>
            <a:ext cx="161268" cy="485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3229599" y="7581855"/>
            <a:ext cx="102450" cy="117475"/>
          </a:xfrm>
          <a:prstGeom prst="rect">
            <a:avLst/>
          </a:prstGeom>
          <a:solidFill>
            <a:srgbClr val="F1D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7669531-9CA4-4B7B-BAA8-DFEFBCC3973A}"/>
              </a:ext>
            </a:extLst>
          </p:cNvPr>
          <p:cNvSpPr txBox="1"/>
          <p:nvPr/>
        </p:nvSpPr>
        <p:spPr>
          <a:xfrm>
            <a:off x="582744" y="8738669"/>
            <a:ext cx="6984000" cy="3542400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prstClr val="black"/>
                </a:solidFill>
              </a:rPr>
              <a:t>Getroffene Vereinfachungen für das Modell</a:t>
            </a:r>
            <a:endParaRPr lang="de-DE" sz="2400" b="1" dirty="0" smtClean="0"/>
          </a:p>
          <a:p>
            <a:endParaRPr lang="de-DE" sz="16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Kein </a:t>
            </a:r>
            <a:r>
              <a:rPr lang="de-DE" dirty="0">
                <a:solidFill>
                  <a:prstClr val="black"/>
                </a:solidFill>
              </a:rPr>
              <a:t>Spiel oder Schlupf im gesamten </a:t>
            </a:r>
            <a:r>
              <a:rPr lang="de-DE" dirty="0" smtClean="0">
                <a:solidFill>
                  <a:prstClr val="black"/>
                </a:solidFill>
              </a:rPr>
              <a:t>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Reibungsfreiheit </a:t>
            </a:r>
            <a:r>
              <a:rPr lang="de-DE" dirty="0">
                <a:solidFill>
                  <a:prstClr val="black"/>
                </a:solidFill>
              </a:rPr>
              <a:t>des </a:t>
            </a:r>
            <a:r>
              <a:rPr lang="de-DE" dirty="0" smtClean="0">
                <a:solidFill>
                  <a:prstClr val="black"/>
                </a:solidFill>
              </a:rPr>
              <a:t>Motors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Das </a:t>
            </a:r>
            <a:r>
              <a:rPr lang="de-DE" dirty="0">
                <a:solidFill>
                  <a:prstClr val="black"/>
                </a:solidFill>
              </a:rPr>
              <a:t>Gewicht der Rollen wird </a:t>
            </a:r>
            <a:r>
              <a:rPr lang="de-DE" dirty="0" smtClean="0">
                <a:solidFill>
                  <a:prstClr val="black"/>
                </a:solidFill>
              </a:rPr>
              <a:t>vernachlässigt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prstClr val="black"/>
                </a:solidFill>
              </a:rPr>
              <a:t>Kein Massenträgheitsmoment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Gewicht </a:t>
            </a:r>
            <a:r>
              <a:rPr lang="de-DE" dirty="0">
                <a:solidFill>
                  <a:prstClr val="black"/>
                </a:solidFill>
              </a:rPr>
              <a:t>und Durchmesser des Seils werden </a:t>
            </a:r>
            <a:r>
              <a:rPr lang="de-DE" dirty="0" smtClean="0">
                <a:solidFill>
                  <a:prstClr val="black"/>
                </a:solidFill>
              </a:rPr>
              <a:t>vernachlässigt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Eine </a:t>
            </a:r>
            <a:r>
              <a:rPr lang="de-DE" dirty="0">
                <a:solidFill>
                  <a:prstClr val="black"/>
                </a:solidFill>
              </a:rPr>
              <a:t>Kollision mit der Decke oder auch dem Boden ist nicht </a:t>
            </a:r>
            <a:r>
              <a:rPr lang="de-DE" dirty="0" smtClean="0">
                <a:solidFill>
                  <a:prstClr val="black"/>
                </a:solidFill>
              </a:rPr>
              <a:t>möglich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prstClr val="black"/>
                </a:solidFill>
              </a:rPr>
              <a:t>Das </a:t>
            </a:r>
            <a:r>
              <a:rPr lang="de-DE" dirty="0">
                <a:solidFill>
                  <a:prstClr val="black"/>
                </a:solidFill>
              </a:rPr>
              <a:t>Seil ist nicht elastisch und steht durchgehend unter Spannung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A2F85DF-7818-4395-AD17-17BC8D8742C6}"/>
              </a:ext>
            </a:extLst>
          </p:cNvPr>
          <p:cNvSpPr txBox="1"/>
          <p:nvPr/>
        </p:nvSpPr>
        <p:spPr>
          <a:xfrm>
            <a:off x="7796810" y="15866613"/>
            <a:ext cx="5563482" cy="1505962"/>
          </a:xfrm>
          <a:prstGeom prst="snip2DiagRect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Scope</a:t>
            </a:r>
            <a:endParaRPr lang="de-DE" sz="2400" b="1" dirty="0" smtClean="0"/>
          </a:p>
          <a:p>
            <a:endParaRPr lang="de-DE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Einfache Darstellung ausgewählter Signale in der </a:t>
            </a:r>
            <a:r>
              <a:rPr lang="de-DE" dirty="0" smtClean="0"/>
              <a:t>Diagramm-Ansicht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</Words>
  <Application>Microsoft Office PowerPoint</Application>
  <PresentationFormat>Benutzerdefiniert</PresentationFormat>
  <Paragraphs>89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Hüseyin Bulduk</dc:creator>
  <cp:lastModifiedBy>Al C</cp:lastModifiedBy>
  <cp:revision>88</cp:revision>
  <dcterms:created xsi:type="dcterms:W3CDTF">2019-12-09T22:48:37Z</dcterms:created>
  <dcterms:modified xsi:type="dcterms:W3CDTF">2019-12-16T15:10:52Z</dcterms:modified>
</cp:coreProperties>
</file>