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383625" cy="30275213"/>
  <p:notesSz cx="6858000" cy="9144000"/>
  <p:defaultTextStyle>
    <a:defPPr>
      <a:defRPr lang="en-US"/>
    </a:defPPr>
    <a:lvl1pPr marL="0" algn="l" defTabSz="2479090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545" algn="l" defTabSz="2479090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090" algn="l" defTabSz="2479090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8638" algn="l" defTabSz="2479090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8183" algn="l" defTabSz="2479090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7729" algn="l" defTabSz="2479090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7277" algn="l" defTabSz="2479090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6822" algn="l" defTabSz="2479090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6367" algn="l" defTabSz="2479090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33" d="100"/>
          <a:sy n="33" d="100"/>
        </p:scale>
        <p:origin x="81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1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FAE24-1544-050C-553B-8748C023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449" y="700817"/>
            <a:ext cx="16986052" cy="139468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0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EB3C98-6D11-D562-00E7-D6702A846FBC}"/>
              </a:ext>
            </a:extLst>
          </p:cNvPr>
          <p:cNvSpPr/>
          <p:nvPr userDrawn="1"/>
        </p:nvSpPr>
        <p:spPr>
          <a:xfrm>
            <a:off x="0" y="1"/>
            <a:ext cx="21383624" cy="2989942"/>
          </a:xfrm>
          <a:prstGeom prst="rect">
            <a:avLst/>
          </a:prstGeom>
          <a:solidFill>
            <a:srgbClr val="00334D"/>
          </a:solidFill>
          <a:ln>
            <a:solidFill>
              <a:srgbClr val="0033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blue flower with a arrow&#10;&#10;Description automatically generated">
            <a:extLst>
              <a:ext uri="{FF2B5EF4-FFF2-40B4-BE49-F238E27FC236}">
                <a16:creationId xmlns:a16="http://schemas.microsoft.com/office/drawing/2014/main" id="{EA4CD361-9E46-71B5-C030-D55745D9D2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" y="147469"/>
            <a:ext cx="2695007" cy="26950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EBD671-CB9A-E8A4-08C8-69E093209CE9}"/>
              </a:ext>
            </a:extLst>
          </p:cNvPr>
          <p:cNvSpPr/>
          <p:nvPr userDrawn="1"/>
        </p:nvSpPr>
        <p:spPr>
          <a:xfrm flipH="1" flipV="1">
            <a:off x="-2" y="28339555"/>
            <a:ext cx="21383625" cy="1935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88FE4E03-50BD-1742-9A60-4A10D8E42145}"/>
              </a:ext>
            </a:extLst>
          </p:cNvPr>
          <p:cNvSpPr txBox="1">
            <a:spLocks/>
          </p:cNvSpPr>
          <p:nvPr userDrawn="1"/>
        </p:nvSpPr>
        <p:spPr>
          <a:xfrm>
            <a:off x="711000" y="29656852"/>
            <a:ext cx="19961624" cy="4836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000" b="0" i="1" dirty="0">
                <a:solidFill>
                  <a:schemeClr val="accent2"/>
                </a:solidFill>
              </a:rPr>
              <a:t>MYRTUS has received funding from the EU's Horizon Europe Programme under grant agreement No 101135183</a:t>
            </a:r>
            <a:r>
              <a:rPr lang="en-GB" sz="3200" b="0" i="1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14" name="Picture 13" descr="A blue square with yellow stars and a blue circle with white lines&#10;&#10;Description automatically generated">
            <a:extLst>
              <a:ext uri="{FF2B5EF4-FFF2-40B4-BE49-F238E27FC236}">
                <a16:creationId xmlns:a16="http://schemas.microsoft.com/office/drawing/2014/main" id="{A74B3EFD-1855-F933-434D-9441073A5D6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310" y="28480899"/>
            <a:ext cx="2028033" cy="1406102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3BCA6EE0-6D4A-4D65-38D1-85D1382D38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0" y="28480899"/>
            <a:ext cx="1406104" cy="140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6BC1E3FE-276C-054A-5CC2-B1A7FC2B8F6E}"/>
              </a:ext>
            </a:extLst>
          </p:cNvPr>
          <p:cNvSpPr txBox="1">
            <a:spLocks/>
          </p:cNvSpPr>
          <p:nvPr userDrawn="1"/>
        </p:nvSpPr>
        <p:spPr>
          <a:xfrm>
            <a:off x="2632088" y="28775869"/>
            <a:ext cx="4312157" cy="4591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sz="3200" b="1" dirty="0">
                <a:solidFill>
                  <a:schemeClr val="accent2"/>
                </a:solidFill>
              </a:rPr>
              <a:t>www.myrtus-project.eu</a:t>
            </a:r>
          </a:p>
        </p:txBody>
      </p:sp>
      <p:pic>
        <p:nvPicPr>
          <p:cNvPr id="17" name="Picture 2" descr="C:\Users\Francesca\Desktop\CERBERO_KOM\Immagini\ic_laptop_windows_black_24dp\ios\ic_laptop_windows.imageset\ic_laptop_windows_3x.png">
            <a:extLst>
              <a:ext uri="{FF2B5EF4-FFF2-40B4-BE49-F238E27FC236}">
                <a16:creationId xmlns:a16="http://schemas.microsoft.com/office/drawing/2014/main" id="{6229B3F7-C8DA-3CE4-2C0A-7532E1231F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17794" y="28775869"/>
            <a:ext cx="540000" cy="540000"/>
          </a:xfrm>
          <a:prstGeom prst="rect">
            <a:avLst/>
          </a:prstGeom>
          <a:noFill/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B0D6BC68-804A-6093-9DF6-8B7063C58D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169" y="28775869"/>
            <a:ext cx="56939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6B3A2796-BFB5-32C3-0981-D3208E7A8948}"/>
              </a:ext>
            </a:extLst>
          </p:cNvPr>
          <p:cNvSpPr txBox="1">
            <a:spLocks/>
          </p:cNvSpPr>
          <p:nvPr userDrawn="1"/>
        </p:nvSpPr>
        <p:spPr>
          <a:xfrm>
            <a:off x="16181966" y="28775869"/>
            <a:ext cx="2669457" cy="45914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chemeClr val="accent2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lvl="0"/>
            <a:r>
              <a:rPr lang="en-GB" dirty="0"/>
              <a:t>@MYRTUS_EU</a:t>
            </a:r>
          </a:p>
        </p:txBody>
      </p:sp>
      <p:pic>
        <p:nvPicPr>
          <p:cNvPr id="1026" name="Picture 2" descr="About Twitter | Our logo, brand guidelines, and Tweet tools">
            <a:extLst>
              <a:ext uri="{FF2B5EF4-FFF2-40B4-BE49-F238E27FC236}">
                <a16:creationId xmlns:a16="http://schemas.microsoft.com/office/drawing/2014/main" id="{EF6ACFB1-B891-0495-984F-7AB7CEDF7A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133368" y="28775869"/>
            <a:ext cx="45798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azza linkedin logo - Icone Social media e loghi">
            <a:extLst>
              <a:ext uri="{FF2B5EF4-FFF2-40B4-BE49-F238E27FC236}">
                <a16:creationId xmlns:a16="http://schemas.microsoft.com/office/drawing/2014/main" id="{54693700-7786-9ADE-DE25-FF22D3CF48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611" y="2877586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EA214E-6062-8884-1BCD-7D5C0B81E850}"/>
              </a:ext>
            </a:extLst>
          </p:cNvPr>
          <p:cNvSpPr txBox="1"/>
          <p:nvPr userDrawn="1"/>
        </p:nvSpPr>
        <p:spPr>
          <a:xfrm>
            <a:off x="7572156" y="28775869"/>
            <a:ext cx="7708182" cy="48360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indent="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>
                <a:solidFill>
                  <a:schemeClr val="accent2"/>
                </a:solidFill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pPr lvl="0"/>
            <a:r>
              <a:rPr lang="en-GB" dirty="0"/>
              <a:t>https://www.linkedin.com/in/myrtus-eu/</a:t>
            </a:r>
          </a:p>
        </p:txBody>
      </p:sp>
      <p:pic>
        <p:nvPicPr>
          <p:cNvPr id="22" name="Picture 21" descr="A blue flower with a arrow&#10;&#10;Description automatically generated">
            <a:extLst>
              <a:ext uri="{FF2B5EF4-FFF2-40B4-BE49-F238E27FC236}">
                <a16:creationId xmlns:a16="http://schemas.microsoft.com/office/drawing/2014/main" id="{1262C024-F549-9C09-B50D-9CF7E1B0E6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5" r="3635"/>
          <a:stretch/>
        </p:blipFill>
        <p:spPr>
          <a:xfrm>
            <a:off x="-2" y="4445794"/>
            <a:ext cx="21383625" cy="230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6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mailto:Alessandra.bagnato@docaposte.f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F6F9-0266-244B-9B37-7B41F715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748" y="1076121"/>
            <a:ext cx="16986052" cy="1394683"/>
          </a:xfrm>
        </p:spPr>
        <p:txBody>
          <a:bodyPr>
            <a:normAutofit fontScale="90000"/>
          </a:bodyPr>
          <a:lstStyle/>
          <a:p>
            <a:r>
              <a:rPr lang="en-GB" dirty="0"/>
              <a:t>Softeam Software, </a:t>
            </a:r>
            <a:r>
              <a:rPr lang="en-GB" dirty="0" err="1"/>
              <a:t>Docaposte</a:t>
            </a:r>
            <a:r>
              <a:rPr lang="en-GB" dirty="0"/>
              <a:t> Groupe</a:t>
            </a:r>
            <a:br>
              <a:rPr lang="en-GB" dirty="0"/>
            </a:br>
            <a:r>
              <a:rPr lang="en-GB" dirty="0"/>
              <a:t>Alessandra Bagnato</a:t>
            </a:r>
            <a:br>
              <a:rPr lang="en-GB" dirty="0"/>
            </a:br>
            <a:r>
              <a:rPr lang="en-GB" dirty="0">
                <a:hlinkClick r:id="rId2"/>
              </a:rPr>
              <a:t>Alessandra.bagnato@docaposte.fr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C996792-3066-9F93-1BAC-C318C7FF1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67" y="15137606"/>
            <a:ext cx="9035419" cy="10861450"/>
          </a:xfrm>
          <a:prstGeom prst="rect">
            <a:avLst/>
          </a:prstGeom>
        </p:spPr>
      </p:pic>
      <p:pic>
        <p:nvPicPr>
          <p:cNvPr id="6" name="Image 5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0BE032C7-0216-4061-1A55-717E55570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774" y="16624400"/>
            <a:ext cx="8058606" cy="10108898"/>
          </a:xfrm>
          <a:prstGeom prst="rect">
            <a:avLst/>
          </a:prstGeom>
        </p:spPr>
      </p:pic>
      <p:pic>
        <p:nvPicPr>
          <p:cNvPr id="8" name="Image 7" descr="Une image contenant texte, logiciel, Icône d’ordinateur, Logiciel multimédia&#10;&#10;Description générée automatiquement">
            <a:extLst>
              <a:ext uri="{FF2B5EF4-FFF2-40B4-BE49-F238E27FC236}">
                <a16:creationId xmlns:a16="http://schemas.microsoft.com/office/drawing/2014/main" id="{AC0DC986-7A0C-3519-5F9C-2AF738955E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7" y="4381905"/>
            <a:ext cx="9035418" cy="103607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741A22-CFAD-79FE-7870-6AB041A3DF11}"/>
              </a:ext>
            </a:extLst>
          </p:cNvPr>
          <p:cNvSpPr/>
          <p:nvPr/>
        </p:nvSpPr>
        <p:spPr>
          <a:xfrm>
            <a:off x="10861774" y="15137606"/>
            <a:ext cx="8058606" cy="1394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Java Designer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3EC3D-DB95-CBBA-DAC6-BF725BF105F9}"/>
              </a:ext>
            </a:extLst>
          </p:cNvPr>
          <p:cNvSpPr/>
          <p:nvPr/>
        </p:nvSpPr>
        <p:spPr>
          <a:xfrm>
            <a:off x="267967" y="2987222"/>
            <a:ext cx="9035418" cy="1394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SysML</a:t>
            </a:r>
            <a:r>
              <a:rPr lang="fr-FR" dirty="0"/>
              <a:t> Architect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CD4F19-1DB2-2B59-8EE8-F04584C9C586}"/>
              </a:ext>
            </a:extLst>
          </p:cNvPr>
          <p:cNvSpPr/>
          <p:nvPr/>
        </p:nvSpPr>
        <p:spPr>
          <a:xfrm>
            <a:off x="9752820" y="2987222"/>
            <a:ext cx="10013783" cy="1394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Attack </a:t>
            </a:r>
            <a:r>
              <a:rPr lang="fr-FR" dirty="0" err="1"/>
              <a:t>Trees</a:t>
            </a:r>
            <a:r>
              <a:rPr lang="fr-FR" dirty="0"/>
              <a:t> Designer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6F67524-0CED-F2A0-F734-A842704B4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812" y="4871505"/>
            <a:ext cx="9711694" cy="60020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C42ADB7E-7BC8-CB3F-F0D4-5542E9404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774" y="9577955"/>
            <a:ext cx="5098891" cy="426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 : bas 13">
            <a:extLst>
              <a:ext uri="{FF2B5EF4-FFF2-40B4-BE49-F238E27FC236}">
                <a16:creationId xmlns:a16="http://schemas.microsoft.com/office/drawing/2014/main" id="{9E203668-EA8D-CCF4-2844-9E3FC54FE0D3}"/>
              </a:ext>
            </a:extLst>
          </p:cNvPr>
          <p:cNvSpPr/>
          <p:nvPr/>
        </p:nvSpPr>
        <p:spPr>
          <a:xfrm>
            <a:off x="7478031" y="13814847"/>
            <a:ext cx="1225685" cy="19066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gauche 15">
            <a:extLst>
              <a:ext uri="{FF2B5EF4-FFF2-40B4-BE49-F238E27FC236}">
                <a16:creationId xmlns:a16="http://schemas.microsoft.com/office/drawing/2014/main" id="{9D0A3AB3-49DF-6AE0-C556-9FC9F46BE72E}"/>
              </a:ext>
            </a:extLst>
          </p:cNvPr>
          <p:cNvSpPr/>
          <p:nvPr/>
        </p:nvSpPr>
        <p:spPr>
          <a:xfrm>
            <a:off x="6284068" y="25103492"/>
            <a:ext cx="4407744" cy="19066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virage 17">
            <a:extLst>
              <a:ext uri="{FF2B5EF4-FFF2-40B4-BE49-F238E27FC236}">
                <a16:creationId xmlns:a16="http://schemas.microsoft.com/office/drawing/2014/main" id="{2471DBBC-15F8-DB54-B62A-425251716242}"/>
              </a:ext>
            </a:extLst>
          </p:cNvPr>
          <p:cNvSpPr/>
          <p:nvPr/>
        </p:nvSpPr>
        <p:spPr>
          <a:xfrm flipH="1" flipV="1">
            <a:off x="7294007" y="14061882"/>
            <a:ext cx="3227844" cy="474270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220712"/>
      </p:ext>
    </p:extLst>
  </p:cSld>
  <p:clrMapOvr>
    <a:masterClrMapping/>
  </p:clrMapOvr>
</p:sld>
</file>

<file path=ppt/theme/theme1.xml><?xml version="1.0" encoding="utf-8"?>
<a:theme xmlns:a="http://schemas.openxmlformats.org/drawingml/2006/main" name="MYRTUS_presentation">
  <a:themeElements>
    <a:clrScheme name="MYRTUS">
      <a:dk1>
        <a:sysClr val="windowText" lastClr="000000"/>
      </a:dk1>
      <a:lt1>
        <a:sysClr val="window" lastClr="FFFFFF"/>
      </a:lt1>
      <a:dk2>
        <a:srgbClr val="335B74"/>
      </a:dk2>
      <a:lt2>
        <a:srgbClr val="F2F2F2"/>
      </a:lt2>
      <a:accent1>
        <a:srgbClr val="80C6F9"/>
      </a:accent1>
      <a:accent2>
        <a:srgbClr val="00334D"/>
      </a:accent2>
      <a:accent3>
        <a:srgbClr val="27CED7"/>
      </a:accent3>
      <a:accent4>
        <a:srgbClr val="31734A"/>
      </a:accent4>
      <a:accent5>
        <a:srgbClr val="651894"/>
      </a:accent5>
      <a:accent6>
        <a:srgbClr val="D4681E"/>
      </a:accent6>
      <a:hlink>
        <a:srgbClr val="6EAC1C"/>
      </a:hlink>
      <a:folHlink>
        <a:srgbClr val="D468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RTUS - A1_poster_template.pptx" id="{29CFEA0A-EB10-411B-86C3-63A46C890D9C}" vid="{528F033B-48EA-40E9-963D-5EFF7AF647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MYRTUS - A1_poster_template (002)</Template>
  <TotalTime>137</TotalTime>
  <Words>24</Words>
  <Application>Microsoft Office PowerPoint</Application>
  <PresentationFormat>Personnalisé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MYRTUS_presentation</vt:lpstr>
      <vt:lpstr>Softeam Software, Docaposte Groupe Alessandra Bagnato Alessandra.bagnato@docaposte.fr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BAGNATO Alessandra</dc:creator>
  <cp:lastModifiedBy>BAGNATO Alessandra</cp:lastModifiedBy>
  <cp:revision>4</cp:revision>
  <cp:lastPrinted>2024-01-30T10:45:29Z</cp:lastPrinted>
  <dcterms:created xsi:type="dcterms:W3CDTF">2024-01-26T14:35:38Z</dcterms:created>
  <dcterms:modified xsi:type="dcterms:W3CDTF">2024-01-30T10:45:35Z</dcterms:modified>
</cp:coreProperties>
</file>