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1" r:id="rId4"/>
    <p:sldId id="262" r:id="rId5"/>
    <p:sldId id="269" r:id="rId6"/>
    <p:sldId id="270" r:id="rId7"/>
    <p:sldId id="256" r:id="rId8"/>
    <p:sldId id="268" r:id="rId9"/>
    <p:sldId id="267" r:id="rId10"/>
    <p:sldId id="266" r:id="rId11"/>
    <p:sldId id="265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6957-BE6D-4DDC-81D9-B2407C04167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3225-2552-4F60-AC20-C22797B67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9613" y="1934250"/>
            <a:ext cx="2232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600" b="1" dirty="0" smtClean="0">
                <a:solidFill>
                  <a:srgbClr val="C00000"/>
                </a:solidFill>
                <a:latin typeface="Papyrus" pitchFamily="66" charset="0"/>
              </a:rPr>
              <a:t>S</a:t>
            </a:r>
            <a:endParaRPr lang="en-US" sz="8000" b="1" dirty="0">
              <a:solidFill>
                <a:srgbClr val="C00000"/>
              </a:solidFill>
              <a:latin typeface="Papyru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5717" y="1862242"/>
            <a:ext cx="19639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6600" b="1" dirty="0" err="1" smtClean="0">
                <a:solidFill>
                  <a:srgbClr val="C00000"/>
                </a:solidFill>
                <a:latin typeface="Papyrus" pitchFamily="66" charset="0"/>
              </a:rPr>
              <a:t>cribe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4985" y="26369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7200" dirty="0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  <a:endParaRPr 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AutoShape 2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3" y="28261"/>
            <a:ext cx="8814503" cy="682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"Project"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600200"/>
            <a:ext cx="3322712" cy="4525963"/>
          </a:xfrm>
        </p:spPr>
        <p:txBody>
          <a:bodyPr/>
          <a:lstStyle/>
          <a:p>
            <a:pPr>
              <a:buNone/>
            </a:pPr>
            <a:r>
              <a:rPr lang="fr-B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</a:t>
            </a:r>
            <a:r>
              <a:rPr lang="fr-BE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PTask</a:t>
            </a:r>
            <a:r>
              <a:rPr lang="fr-B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768" y="1556793"/>
            <a:ext cx="332271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B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</a:t>
            </a:r>
            <a:r>
              <a:rPr kumimoji="0" lang="fr-B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PResource</a:t>
            </a:r>
            <a:r>
              <a:rPr kumimoji="0" lang="fr-B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4128" y="4581128"/>
            <a:ext cx="341987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B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</a:t>
            </a:r>
            <a:r>
              <a:rPr kumimoji="0" lang="fr-B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PResource</a:t>
            </a:r>
            <a:r>
              <a:rPr kumimoji="0" lang="fr-B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584004" y="4694634"/>
            <a:ext cx="55245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47664" y="3068960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downloads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and contributions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visit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  github.com/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megaplan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ModelioScribes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-396552" y="-27384"/>
            <a:ext cx="5825409" cy="2718886"/>
            <a:chOff x="1213132" y="1628800"/>
            <a:chExt cx="5825409" cy="2718886"/>
          </a:xfrm>
        </p:grpSpPr>
        <p:sp>
          <p:nvSpPr>
            <p:cNvPr id="7" name="TextBox 6"/>
            <p:cNvSpPr txBox="1"/>
            <p:nvPr/>
          </p:nvSpPr>
          <p:spPr>
            <a:xfrm>
              <a:off x="3760129" y="1700808"/>
              <a:ext cx="223224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600" b="1" dirty="0" smtClean="0">
                  <a:solidFill>
                    <a:srgbClr val="C00000"/>
                  </a:solidFill>
                  <a:latin typeface="Papyrus" pitchFamily="66" charset="0"/>
                </a:rPr>
                <a:t>S</a:t>
              </a:r>
              <a:endParaRPr lang="en-US" sz="8000" b="1" dirty="0">
                <a:solidFill>
                  <a:srgbClr val="C00000"/>
                </a:solidFill>
                <a:latin typeface="Papyru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6233" y="1628800"/>
              <a:ext cx="234230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6600" b="1" dirty="0" err="1" smtClean="0">
                  <a:solidFill>
                    <a:srgbClr val="C00000"/>
                  </a:solidFill>
                  <a:latin typeface="Papyrus" pitchFamily="66" charset="0"/>
                </a:rPr>
                <a:t>cribes</a:t>
              </a:r>
              <a:endParaRPr lang="en-US" sz="4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3132" y="2348880"/>
              <a:ext cx="4078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7200" dirty="0" smtClean="0">
                  <a:solidFill>
                    <a:schemeClr val="bg1">
                      <a:lumMod val="50000"/>
                    </a:schemeClr>
                  </a:solidFill>
                </a:rPr>
                <a:t>MODELIO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8064896" cy="1512168"/>
          </a:xfrm>
        </p:spPr>
        <p:txBody>
          <a:bodyPr/>
          <a:lstStyle/>
          <a:p>
            <a:r>
              <a:rPr lang="fr-BE" dirty="0" err="1" smtClean="0"/>
              <a:t>Integrating</a:t>
            </a:r>
            <a:r>
              <a:rPr lang="fr-BE" dirty="0" smtClean="0"/>
              <a:t> </a:t>
            </a:r>
            <a:r>
              <a:rPr lang="fr-BE" dirty="0" smtClean="0"/>
              <a:t>Project Management and </a:t>
            </a:r>
            <a:r>
              <a:rPr lang="fr-BE" dirty="0" err="1" smtClean="0"/>
              <a:t>Modelio</a:t>
            </a:r>
            <a:r>
              <a:rPr lang="fr-BE" dirty="0" smtClean="0"/>
              <a:t> </a:t>
            </a:r>
            <a:r>
              <a:rPr lang="fr-BE" sz="2000" i="1" dirty="0" smtClean="0"/>
              <a:t>&lt;</a:t>
            </a:r>
            <a:r>
              <a:rPr lang="fr-BE" sz="2000" i="1" dirty="0" err="1" smtClean="0"/>
              <a:t>add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your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name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here</a:t>
            </a:r>
            <a:r>
              <a:rPr lang="fr-BE" sz="2000" i="1" dirty="0" smtClean="0"/>
              <a:t>&gt;</a:t>
            </a:r>
            <a:endParaRPr lang="fr-BE" sz="2000" i="1" dirty="0" smtClean="0"/>
          </a:p>
          <a:p>
            <a:r>
              <a:rPr lang="fr-BE" sz="2000" dirty="0" err="1" smtClean="0"/>
              <a:t>jean-marie</a:t>
            </a:r>
            <a:r>
              <a:rPr lang="fr-BE" sz="2000" dirty="0" smtClean="0"/>
              <a:t> </a:t>
            </a:r>
            <a:r>
              <a:rPr lang="fr-BE" sz="2000" dirty="0" err="1" smtClean="0"/>
              <a:t>favre</a:t>
            </a:r>
            <a:endParaRPr lang="fr-BE" sz="2000" dirty="0" smtClean="0"/>
          </a:p>
          <a:p>
            <a:endParaRPr lang="fr-BE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69613" y="1934250"/>
            <a:ext cx="2232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600" b="1" dirty="0" smtClean="0">
                <a:solidFill>
                  <a:srgbClr val="C00000"/>
                </a:solidFill>
                <a:latin typeface="Papyrus" pitchFamily="66" charset="0"/>
              </a:rPr>
              <a:t>S</a:t>
            </a:r>
            <a:endParaRPr lang="en-US" sz="8000" b="1" dirty="0">
              <a:solidFill>
                <a:srgbClr val="C00000"/>
              </a:solidFill>
              <a:latin typeface="Papyru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5717" y="1862242"/>
            <a:ext cx="19639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6600" b="1" dirty="0" err="1" smtClean="0">
                <a:solidFill>
                  <a:srgbClr val="C00000"/>
                </a:solidFill>
                <a:latin typeface="Papyrus" pitchFamily="66" charset="0"/>
              </a:rPr>
              <a:t>cribe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4985" y="26369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7200" dirty="0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  <a:endParaRPr 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7755" y="2421"/>
            <a:ext cx="2141483" cy="69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12147" y="6210886"/>
            <a:ext cx="1631853" cy="64711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932040" y="6488668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on open source 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6512" y="64886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part of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5576" y="6306440"/>
            <a:ext cx="1296144" cy="65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AutoShape 2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AQEBQSEhMWEhMUFxkXEhcTFRYUFhEYFRcYFxgcFhUXGyYfGBkkGRcUHy8gIyg1LC0sFR4xNTAqNSYrLCkBCQoKDgwOGg8PGjUkHSU1MzUsMi8yLSs0Li8wNTA0NTQtLzUsLyw1MDUsNTUsLDYyKSwuLiwsKSwsLCk0LiwsLP/AABEIAGwBEAMBIgACEQEDEQH/xAAbAAEAAgMBAQAAAAAAAAAAAAAABQYCAwQHAf/EAD8QAAIBAgMFBQQHBgYDAAAAAAECAAMRBAUhBhIxQVETImFxgTKRscEzQlJyobLRBxYjYoLhFDSSotLwFUOD/8QAGQEBAQEBAQEAAAAAAAAAAAAAAAQFAwIB/8QALhEAAgICAAQDBwQDAAAAAAAAAAECAwQRBRIhMUFRcRMiMjNhgaEjkcHwFLHh/9oADAMBAAIRAxEAPwD3GIiAIiIAiJglVTexBtxseEbBnERAEREAREQBERAEREAREQBERAEREAREQBERAEREAREQBERAEREARE1166oN5jYeM+NpLbPqW+iNk5cbmNOiLufTmZBZltSTdaQt/MflKziceWawvUqdBy8zwUecyruJLfJQuZmlTgPXPc9InMz2ld7he4v4n1kRhMyIbepvr1BvM8HkL1Ter3v5B7A8+beunhJ99lVZRcWI4EaFfIiT/wCBkXfqWT1LwO/+bRV7kI7j4mzLdqQe7V0P2hw9RJ+lWVhdSCPCUDG5TWo8Qai9QO8PMc/T3TVgs8qUTdRUHUdm9j6WnSrKyKXyXQb+qOdmPRaueqSX0Z6PEg8p2oStZWR0Y9ab7p9baesmwZrwmpraMuUXF6Z9iIns8iIiAIiIAiIgCIiAIiIAiIgCIiAJw47PMNQYLVqojEXAY2JHC/4Gd08q/aWT/jhcG3ZrbTQ6te3XjAPRsLn2GqsFSsjMeAB1M754lgHKkEGxBuCOIInqWzefjEJuvpVUa/zjqPmIBNxEQBERAEhtqvoP6h85MyG2q+g/qHzkuX8ifoUYvzo+pS/8OarhN4qLEnd0JsQLX5cZZ8p2cVQLAKPDn59TILK/8wv3T+ZZ6BR9kSXhcIqhSS6sp4jOTucd9DChhFQaCboiahnGurQDcRONsmQxjc8pUW3WvfjoJz/vVQ/m9395PLKpi9OS2d441sltRejqp5Uq8J2IthIlNqKBZV712IUacz6yXVrzpXbCxbg9nidcq3qS0Y1iApubC3EcpS6u0GIFwH8tBJzafMOzp7gOrcfASn4PDu9M1ddTcD+Th/eZOdOyc+Sl/CtvRpYcK4Q5rV8T0i8ZHjTUpLcljYbxPEnn+N5Jym7N4/cqbh4NqPPn7/lLiDeaOLcrqlJff1Icmp1WOLK7tDmNWjUARyAwvY2NjcjT3TVkufMXIqsTvWC8gPDzMw2w+kT7vzMrtPe3VY8G59D0Mxrbrq8icodVHujVrqqnRGMujl4npim8gNosfVosu4xAYajS2nSasiz/AIU6h14Kx5+B8fGY7XnWn5H4y3JyVbiuyt+X2JKMd15KhYv+mGDzd2wbu7EtYkn7NmsAoHkPUyNO0uLGhSr/AKB+sktkFvTHr+YybOUoTczssf2sYy5mui7M5O/2cpR5U+r7lVO0mIAuWItxBAuJrG1OK5LUP9A/WY7RUwtSoo4AfKTuR4BXpgnoPhIMWqVs7IynL3X5+pbk2RqhCSguq8vQgjtFWve79rc2UDvW3V4jpM12mxZ+rUHiVFh+MtT5KkxxGVItNjbUKT+BlksLSb9pL9yRZe2lyL9is1NpsQtu8SToAACTMP3nxZ+rUH9A/WcaC9Wn94/Ay64XKkKg2kmFTK+vmlOXfzKsu2NNnLGC7eRq2ZxpqUKd9e6LnrNO0OBw+MU0W9tQWVx/6yBfjzHUTtxFAUaTsuhCm0gMqrfSnpSY++w+c952dPGsrpgu/d/REdNHtYysZS6mXvQqGm4sw9zDkQeYMl8uqFWDKbEagiSlWnTrUf4x3FQ2p1LXIJ4qB9Yc7cpjhsDhRwxBP/yP6y/DyVk0xtS1snuqdU3BlnwmeBqW8QSy+0B8R4TaM5TcDkEAsR5WEicFRpKQUrEnl/DOvha+s+Z7uU0RUOhZzpwB0BHoZHxK6/Gi7q5LlS7NeO1+DtjVwtag11LKjggEag8JlI3Z5iaCk9TbyvJKaGPb7aqNjWtpMnshyTcfISG2q+g/qHzkzIbar6D+ofOeMz5E/Q64vzo+pVcq/wAwv3T+ZZ6BR9kTz/L2VaoYm2lveQflL7haysoKkEeEl4XOLoUU+qKeIwkrnLXQ3RETUM4rm0WQNVftFqOpsBugIRp5rf8AGQf7v1l1NQkDU90DgJfrSOzbMKVNGUnvEEADjqLSG/Hx0nOaXqWU337UINlGJsyffX4y/wCAqWp3PAC5nn7nvJ99fjLRmOIqjD7tOmz34kFQAPUyHhknCiTS31/gs4hHmuim9dCAzzMRVqm4LXvZVFzujj6Tfhc8KCy4Z7Wtqs15LgWaqS6MpNhckEADkLHrr6S3pk6WnfFxZ8rnKTUpd/60ccjIjzckYppdv7so4qG9wpQ3uARYjpLxkuPFWmDz5+B5yI2jyshQadNnI5gqAB43PlODZ7GVadSzUmCtx1U2PXjwtPGNVPGvcEm4Px+p7yLIZFKm2lJeB2bYfSJ935mNm8ItSgFYXBXW/rMNqxVd1KUmZQLXuoB56XN+c6tkgRTAKlSNLG3ynWiuSybJNdGcrpxePWk+qIbNcqbDtzNM8D9nwPh4zDE49qiqraleB5keMvWKwq1FKsLg9ZRc0y2pRcqlN2Tkbr+Fze0izcGcNujs+6K8TMjLSu7rsyX2N+jHr+Yy0yr7IqVWzKVIvxtrc35Hxlom3StVxT8kZFr3OTXmyhbT/TVf+8pZNm/ox5D4SubRUazVXPYtutwN06W4Xli2bJ7MXBU24G1xbykGDXKFtrktbfT8luZOMq61F9l1/BNTRjfon+63wM3znx5PZPZSxKkAC1zcW5zSn8LII/Ejz+n9NT+8fgZ6DgvYE8/ShWWqu9RYWbqp46dfGX/AnuCZ/Da5V1OM1p7LuITjO1OL2tG6pTDAg6g6GVTMMPSwK1GqPdKi7qKPbY3uQPdx5S2EzxDM81q4mu1So28bkL0VQdAByEquxarpKU1tr+SSF0601F9yTr5m9dwWsFGiIPZQdB8zxMk8vpFiABcngBzkPlWFeo4RBvMeAH/eE9NyPIlw63PeqHiengPCd0klpHJvfc5DklZKYFMqHb22Jtujovj1M+fu47rRV2AVAd62pJLXsPTnLDEjuwqrpuVm3vprfTun/tFFeTOuPLHoYUaKooVRYDQTOIliSS0jg3vqxOXMcClamUcXB/A9QeRnVENJrTCbXVFBx+S1aJNr1E/3j/l8ZqwGZvTN0a3UfIgz0CpSDcRIHNdmEqd5e63VePr19Zk38NW+eh8rNOniD1yXLaN2W7TI9g/cbryP6SVrYtEXeZgB8fKefYrC1KJ/iDT7a8PUfV+HjNNfMOC3Ln6qrqT5Dp4zgs/Iq/TshuXgdnhUWe/XLUfEseZ7UFrrS0HXnKy+LaoxFMdo3Nie6vm3yE34XJ6tY/xNF+wp/Mw4+Q/GWvLcgVQNAAOAAsB6TpDCtyHz5L+xzll10LkoX3IDK9nSzB377DgSLKv3V5efGXOjhAECmbqVAKNBNk14VxrXLFaRmTnKb5pPbOZMAgNwJ0AT7E9ngwqUwwsZoGXJ0nVEA0PhFIsYo4RV4TfEATTWwqvxE3RANFLBqvATfEpe2+OxtNXZW7CipVUKnv12bjqPZAF/d7gLbWwatxmVHDKvCUC+Y1MB2xrGilNLrqe0r633mfiBrp5es6MLnWOOWrUVgAquXrP3n7rEKqrzY6d4wC+T4dZ5pkOCxuYUmWpXZcPvXd2JYuQPZFz7I4nlc85J7P0quLBpUa1SjhKHcQqQKlZuNy1tBrew5ECAXBsvQm9pHbQ5TiK1JUw9XsSGuxuwutjpddeNj6SubN51jEq4nDknEvSDGmGbUsrBfaPIg3t4TXlOOxlTMxTq1jamC1VUNqa2XVbcDYkC56QC+pSO4FJJNrE8zpa/nKqn7MsIPr1f9S/8ZwY/P3xS4iqK7YfD0e7R3DZq9S1xc8bcDYciPGdWUZ/Vw2W9viCzuWIohz3nB9m5429o36QCwZNs9RwgPZgknizatbpe3CdGaZpTw1I1apsosNBcknQACVh9nsxrItU4xqdRtSg3lSnfUAbp4jxEjdvRiAaVFq3aCoQVQIF3SAqglr3N2LQC95bjhXpJVUFQ4uA1r25XtOmRWR5XXoDdqVxVQKFRRTCbm7pxBN9LSVgCIiAIiIAiIgGjEYNXGokNT2WpoxKKFubmwteWCJ80NnNhsCqDQTpiJ9AiIgCIiAIiIAiIgCIiAJRf2j4kNUw1AsFBbecnQKCQgJ8hvy9Sgvh1xucOrgPTpKQwPA7ot+ZvwgHftdmK1KSYLDEVKlXdFkIIRBrqRwGg9AZy7ZU1wmXUsMpuWIB/m3e8x9Wt75bcBk9DD37KmtO/EqNT68Zni8uo1bGpTV932d5QbXte1/Ie6ARL4FqGVtTQd5aBvbjcrdvxJkLsHndCjgqnaOFKOzMCRdgQLWHPhb0l5kYNmsGH7TsKe9e990Wv5cIBAbH4Fk7fH1hudrvMoPEJcuT+At4DxkJkoc4TH4s+04Kg/eO8/wCZfdLbtzj+zwT2OtSyLbnvcf8AaDN+zOTijg0ouoJZSagIvcvqQR629IBSdmsTgKVBXqK1bEbxCUrFtSdN1fZ101/Sde2eNqE4I4hOzFy9RAd4DvrcX5kJ8ZdcDkOGoHepUkRuoGvoTwm3H5XRxChaqLUANxvDgfCAcA2qoNVSlRvXZiL9kLrTU8WZuAAlTz7MKf8A5dWrNu06AXkTqqlwLDqxEvuCy+lRXdpIqDooAv59ZqfJcO1XtjSQ1PtEXOnD18YBqyXMatdWd6RpIT/C3j32Xqy/V/vJKIgCIiAIiIAiIgCIiAIiIAiIgCIiAIiIAiIgCIiAaMbhe1QpvOl+dNt1h5HlIGhsDhkbfR6yt9papB18QJZYgHxVsAOnXjPsRAE0Y7BpWptTe+64IaxsbHxm+IBAZbsXhqLK16lTcN6YqNvKh6qoAF5Px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079300" y="1"/>
            <a:ext cx="20647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References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12487"/>
            <a:ext cx="2226120" cy="72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71800" y="4005064"/>
            <a:ext cx="194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modelio.org</a:t>
            </a:r>
            <a:endParaRPr lang="fr-BE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7014" y="5661248"/>
            <a:ext cx="2476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ganttproject.biz</a:t>
            </a:r>
            <a:endParaRPr lang="fr-BE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800" y="2276872"/>
            <a:ext cx="5796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github.com/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megaplan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ModelioScribes</a:t>
            </a:r>
            <a:endParaRPr lang="fr-BE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258081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23528" y="5661248"/>
            <a:ext cx="2138638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BE" dirty="0" err="1" smtClean="0"/>
              <a:t>OCLScribe</a:t>
            </a:r>
            <a:r>
              <a:rPr lang="fr-BE" dirty="0" smtClean="0"/>
              <a:t> In a </a:t>
            </a:r>
            <a:r>
              <a:rPr lang="fr-BE" dirty="0" err="1" smtClean="0"/>
              <a:t>Nutshell</a:t>
            </a:r>
            <a:endParaRPr lang="en-US" dirty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077072"/>
            <a:ext cx="1599343" cy="51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381966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995936" y="2276872"/>
            <a:ext cx="1440160" cy="53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149080"/>
            <a:ext cx="1584176" cy="91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Left-Right Arrow 23"/>
          <p:cNvSpPr/>
          <p:nvPr/>
        </p:nvSpPr>
        <p:spPr>
          <a:xfrm rot="2043891">
            <a:off x="3790060" y="3488338"/>
            <a:ext cx="2232248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940152" y="4869160"/>
            <a:ext cx="2952328" cy="17281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04248" cy="908720"/>
          </a:xfrm>
        </p:spPr>
        <p:txBody>
          <a:bodyPr/>
          <a:lstStyle/>
          <a:p>
            <a:r>
              <a:rPr lang="fr-BE" dirty="0" err="1" smtClean="0"/>
              <a:t>HouseBuilding</a:t>
            </a:r>
            <a:r>
              <a:rPr lang="fr-BE" dirty="0" smtClean="0"/>
              <a:t> </a:t>
            </a:r>
            <a:r>
              <a:rPr lang="fr-BE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6825"/>
            <a:ext cx="8389937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5362" y="44624"/>
            <a:ext cx="213863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5536" y="980728"/>
            <a:ext cx="3905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 err="1" smtClean="0">
                <a:solidFill>
                  <a:schemeClr val="bg1">
                    <a:lumMod val="65000"/>
                  </a:schemeClr>
                </a:solidFill>
              </a:rPr>
              <a:t>example</a:t>
            </a:r>
            <a:r>
              <a:rPr lang="fr-BE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bg1">
                    <a:lumMod val="65000"/>
                  </a:schemeClr>
                </a:solidFill>
              </a:rPr>
              <a:t>available</a:t>
            </a:r>
            <a:r>
              <a:rPr lang="fr-BE" sz="1100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fr-BE" sz="1100" dirty="0" smtClean="0">
                <a:solidFill>
                  <a:schemeClr val="bg1">
                    <a:lumMod val="65000"/>
                  </a:schemeClr>
                </a:solidFill>
              </a:rPr>
              <a:t>the distribution as HouseBuildingSample.gan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35" y="1266825"/>
            <a:ext cx="8389937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04248" cy="908720"/>
          </a:xfrm>
        </p:spPr>
        <p:txBody>
          <a:bodyPr/>
          <a:lstStyle/>
          <a:p>
            <a:r>
              <a:rPr lang="fr-BE" dirty="0" err="1" smtClean="0"/>
              <a:t>HouseBuilding</a:t>
            </a:r>
            <a:r>
              <a:rPr lang="fr-BE" dirty="0" smtClean="0"/>
              <a:t> </a:t>
            </a:r>
            <a:r>
              <a:rPr lang="fr-BE" dirty="0" err="1" smtClean="0"/>
              <a:t>Example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5362" y="44624"/>
            <a:ext cx="213863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95536" y="980728"/>
            <a:ext cx="3905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 err="1" smtClean="0">
                <a:solidFill>
                  <a:schemeClr val="bg1">
                    <a:lumMod val="65000"/>
                  </a:schemeClr>
                </a:solidFill>
              </a:rPr>
              <a:t>example</a:t>
            </a:r>
            <a:r>
              <a:rPr lang="fr-BE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bg1">
                    <a:lumMod val="65000"/>
                  </a:schemeClr>
                </a:solidFill>
              </a:rPr>
              <a:t>available</a:t>
            </a:r>
            <a:r>
              <a:rPr lang="fr-BE" sz="1100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fr-BE" sz="1100" dirty="0" smtClean="0">
                <a:solidFill>
                  <a:schemeClr val="bg1">
                    <a:lumMod val="65000"/>
                  </a:schemeClr>
                </a:solidFill>
              </a:rPr>
              <a:t>the distribution as HouseBuildingSample.gan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2700"/>
          <a:stretch>
            <a:fillRect/>
          </a:stretch>
        </p:blipFill>
        <p:spPr bwMode="auto">
          <a:xfrm>
            <a:off x="0" y="0"/>
            <a:ext cx="909787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27173"/>
          <a:stretch>
            <a:fillRect/>
          </a:stretch>
        </p:blipFill>
        <p:spPr bwMode="auto">
          <a:xfrm>
            <a:off x="5004048" y="4941168"/>
            <a:ext cx="3761859" cy="1844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21098" b="42109"/>
          <a:stretch>
            <a:fillRect/>
          </a:stretch>
        </p:blipFill>
        <p:spPr bwMode="auto">
          <a:xfrm>
            <a:off x="467544" y="4080687"/>
            <a:ext cx="3528392" cy="277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r="20255"/>
          <a:stretch>
            <a:fillRect/>
          </a:stretch>
        </p:blipFill>
        <p:spPr bwMode="auto">
          <a:xfrm>
            <a:off x="6300192" y="1610275"/>
            <a:ext cx="2835027" cy="520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04248" cy="908720"/>
          </a:xfrm>
        </p:spPr>
        <p:txBody>
          <a:bodyPr/>
          <a:lstStyle/>
          <a:p>
            <a:r>
              <a:rPr lang="fr-BE" dirty="0" smtClean="0"/>
              <a:t>XML </a:t>
            </a:r>
            <a:r>
              <a:rPr lang="fr-BE" dirty="0" err="1" smtClean="0"/>
              <a:t>Representation</a:t>
            </a:r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5362" y="44624"/>
            <a:ext cx="213863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56792"/>
            <a:ext cx="3923928" cy="26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21088"/>
            <a:ext cx="3956865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49788" y="436510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&lt;</a:t>
            </a:r>
            <a:r>
              <a:rPr lang="fr-BE" dirty="0" err="1" smtClean="0"/>
              <a:t>resources</a:t>
            </a:r>
            <a:r>
              <a:rPr lang="fr-BE" dirty="0" smtClean="0"/>
              <a:t>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49788" y="2348880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&lt;</a:t>
            </a:r>
            <a:r>
              <a:rPr lang="fr-BE" dirty="0" err="1" smtClean="0"/>
              <a:t>tasks</a:t>
            </a:r>
            <a:r>
              <a:rPr lang="fr-BE" dirty="0" smtClean="0"/>
              <a:t>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2040" y="4725144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&lt;allocations&gt;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6237312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&lt;</a:t>
            </a:r>
            <a:r>
              <a:rPr lang="fr-BE" dirty="0" err="1" smtClean="0"/>
              <a:t>roles</a:t>
            </a:r>
            <a:r>
              <a:rPr lang="fr-BE" dirty="0" smtClean="0"/>
              <a:t>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6016" y="1484784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&lt;</a:t>
            </a:r>
            <a:r>
              <a:rPr lang="fr-BE" dirty="0" err="1" smtClean="0"/>
              <a:t>project</a:t>
            </a:r>
            <a:r>
              <a:rPr lang="fr-BE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4227" t="14349" r="26268"/>
          <a:stretch>
            <a:fillRect/>
          </a:stretch>
        </p:blipFill>
        <p:spPr bwMode="auto">
          <a:xfrm>
            <a:off x="0" y="44624"/>
            <a:ext cx="9144000" cy="679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5362" y="836712"/>
            <a:ext cx="2138638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91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References</vt:lpstr>
      <vt:lpstr>OCLScribe In a Nutshell</vt:lpstr>
      <vt:lpstr>HouseBuilding Example</vt:lpstr>
      <vt:lpstr>HouseBuilding Example</vt:lpstr>
      <vt:lpstr>Slide 7</vt:lpstr>
      <vt:lpstr>XML Representation</vt:lpstr>
      <vt:lpstr>Slide 9</vt:lpstr>
      <vt:lpstr>Slide 10</vt:lpstr>
      <vt:lpstr>"Project" Profile</vt:lpstr>
      <vt:lpstr>Slide 12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Jean Marie Favre</dc:creator>
  <cp:lastModifiedBy> Jean Marie Favre</cp:lastModifiedBy>
  <cp:revision>9</cp:revision>
  <dcterms:created xsi:type="dcterms:W3CDTF">2014-03-10T13:07:51Z</dcterms:created>
  <dcterms:modified xsi:type="dcterms:W3CDTF">2014-03-25T18:33:40Z</dcterms:modified>
</cp:coreProperties>
</file>