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2CCB-57FC-41DC-882F-9A7A303443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9338-7CD4-4ABD-AB2B-C19F6DCE4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2CCB-57FC-41DC-882F-9A7A303443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9338-7CD4-4ABD-AB2B-C19F6DCE4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2CCB-57FC-41DC-882F-9A7A303443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9338-7CD4-4ABD-AB2B-C19F6DCE4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2CCB-57FC-41DC-882F-9A7A303443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9338-7CD4-4ABD-AB2B-C19F6DCE4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2CCB-57FC-41DC-882F-9A7A303443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9338-7CD4-4ABD-AB2B-C19F6DCE4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2CCB-57FC-41DC-882F-9A7A303443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9338-7CD4-4ABD-AB2B-C19F6DCE4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2CCB-57FC-41DC-882F-9A7A303443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9338-7CD4-4ABD-AB2B-C19F6DCE4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2CCB-57FC-41DC-882F-9A7A303443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9338-7CD4-4ABD-AB2B-C19F6DCE4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2CCB-57FC-41DC-882F-9A7A303443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9338-7CD4-4ABD-AB2B-C19F6DCE4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2CCB-57FC-41DC-882F-9A7A303443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9338-7CD4-4ABD-AB2B-C19F6DCE4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2CCB-57FC-41DC-882F-9A7A303443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9338-7CD4-4ABD-AB2B-C19F6DCE4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2CCB-57FC-41DC-882F-9A7A303443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9338-7CD4-4ABD-AB2B-C19F6DCE4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1554903" y="1718226"/>
            <a:ext cx="5825409" cy="2718886"/>
            <a:chOff x="1213132" y="1628800"/>
            <a:chExt cx="5825409" cy="2718886"/>
          </a:xfrm>
        </p:grpSpPr>
        <p:sp>
          <p:nvSpPr>
            <p:cNvPr id="9" name="TextBox 8"/>
            <p:cNvSpPr txBox="1"/>
            <p:nvPr/>
          </p:nvSpPr>
          <p:spPr>
            <a:xfrm>
              <a:off x="3760129" y="1700808"/>
              <a:ext cx="223224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6600" b="1" dirty="0" smtClean="0">
                  <a:solidFill>
                    <a:srgbClr val="C00000"/>
                  </a:solidFill>
                  <a:latin typeface="Papyrus" pitchFamily="66" charset="0"/>
                </a:rPr>
                <a:t>S</a:t>
              </a:r>
              <a:endParaRPr lang="en-US" sz="8000" b="1" dirty="0">
                <a:solidFill>
                  <a:srgbClr val="C00000"/>
                </a:solidFill>
                <a:latin typeface="Papyrus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6233" y="1628800"/>
              <a:ext cx="2342308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6600" b="1" dirty="0" err="1" smtClean="0">
                  <a:solidFill>
                    <a:srgbClr val="C00000"/>
                  </a:solidFill>
                  <a:latin typeface="Papyrus" pitchFamily="66" charset="0"/>
                </a:rPr>
                <a:t>cribes</a:t>
              </a:r>
              <a:endParaRPr lang="en-US" sz="4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3132" y="2348880"/>
              <a:ext cx="40789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BE" sz="7200" dirty="0" smtClean="0">
                  <a:solidFill>
                    <a:schemeClr val="bg1">
                      <a:lumMod val="50000"/>
                    </a:schemeClr>
                  </a:solidFill>
                </a:rPr>
                <a:t>MODELIO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54903" y="1718226"/>
            <a:ext cx="5825409" cy="2718886"/>
            <a:chOff x="1213132" y="1628800"/>
            <a:chExt cx="5825409" cy="2718886"/>
          </a:xfrm>
        </p:grpSpPr>
        <p:sp>
          <p:nvSpPr>
            <p:cNvPr id="9" name="TextBox 8"/>
            <p:cNvSpPr txBox="1"/>
            <p:nvPr/>
          </p:nvSpPr>
          <p:spPr>
            <a:xfrm>
              <a:off x="3760129" y="1700808"/>
              <a:ext cx="223224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6600" b="1" dirty="0" smtClean="0">
                  <a:solidFill>
                    <a:srgbClr val="C00000"/>
                  </a:solidFill>
                  <a:latin typeface="Papyrus" pitchFamily="66" charset="0"/>
                </a:rPr>
                <a:t>S</a:t>
              </a:r>
              <a:endParaRPr lang="en-US" sz="8000" b="1" dirty="0">
                <a:solidFill>
                  <a:srgbClr val="C00000"/>
                </a:solidFill>
                <a:latin typeface="Papyrus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6233" y="1628800"/>
              <a:ext cx="2342308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6600" b="1" dirty="0" err="1" smtClean="0">
                  <a:solidFill>
                    <a:srgbClr val="C00000"/>
                  </a:solidFill>
                  <a:latin typeface="Papyrus" pitchFamily="66" charset="0"/>
                </a:rPr>
                <a:t>cribes</a:t>
              </a:r>
              <a:endParaRPr lang="en-US" sz="4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3132" y="2348880"/>
              <a:ext cx="40789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BE" sz="7200" dirty="0" smtClean="0">
                  <a:solidFill>
                    <a:schemeClr val="bg1">
                      <a:lumMod val="50000"/>
                    </a:schemeClr>
                  </a:solidFill>
                </a:rPr>
                <a:t>MODELIO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2063080"/>
          </a:xfrm>
        </p:spPr>
        <p:txBody>
          <a:bodyPr/>
          <a:lstStyle/>
          <a:p>
            <a:r>
              <a:rPr lang="fr-BE" smtClean="0"/>
              <a:t>Open </a:t>
            </a:r>
            <a:r>
              <a:rPr lang="fr-BE" smtClean="0"/>
              <a:t>Source </a:t>
            </a:r>
            <a:r>
              <a:rPr lang="fr-BE" smtClean="0"/>
              <a:t>Plugins </a:t>
            </a:r>
            <a:r>
              <a:rPr lang="fr-BE" dirty="0" smtClean="0"/>
              <a:t>for </a:t>
            </a:r>
            <a:r>
              <a:rPr lang="fr-BE" dirty="0" err="1" smtClean="0"/>
              <a:t>Modelio</a:t>
            </a:r>
            <a:endParaRPr lang="fr-BE" dirty="0" smtClean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496" y="2421"/>
            <a:ext cx="2141483" cy="69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 descr="http://wptavern.com/wp-content/uploads/2013/10/github-logo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32793" y="0"/>
            <a:ext cx="1711207" cy="6785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fr-BE" dirty="0" err="1" smtClean="0"/>
              <a:t>Glossary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Scribe</a:t>
            </a:r>
            <a:endParaRPr lang="fr-B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BE" dirty="0" err="1" smtClean="0"/>
              <a:t>Requirement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Scribe</a:t>
            </a:r>
            <a:endParaRPr lang="fr-B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BE" dirty="0" err="1" smtClean="0"/>
              <a:t>UseCase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Scribe</a:t>
            </a:r>
            <a:endParaRPr lang="fr-B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BE" dirty="0" err="1" smtClean="0"/>
              <a:t>Class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Scribe</a:t>
            </a:r>
            <a:endParaRPr lang="fr-B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BE" dirty="0" err="1" smtClean="0"/>
              <a:t>Sequence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Scribe</a:t>
            </a:r>
            <a:endParaRPr lang="fr-B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BE" dirty="0" err="1" smtClean="0"/>
              <a:t>Text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Scribe</a:t>
            </a:r>
            <a:endParaRPr lang="fr-B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fr-B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B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5733" y="1636154"/>
            <a:ext cx="3754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BE" sz="3200" dirty="0" err="1"/>
              <a:t>Audit</a:t>
            </a:r>
            <a:r>
              <a:rPr lang="fr-BE" sz="3200" dirty="0" err="1">
                <a:solidFill>
                  <a:schemeClr val="bg1">
                    <a:lumMod val="65000"/>
                  </a:schemeClr>
                </a:solidFill>
              </a:rPr>
              <a:t>Scribe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BE" sz="3200" dirty="0" err="1" smtClean="0"/>
              <a:t>Reference</a:t>
            </a:r>
            <a:r>
              <a:rPr lang="fr-BE" sz="3200" dirty="0" err="1" smtClean="0">
                <a:solidFill>
                  <a:schemeClr val="bg1">
                    <a:lumMod val="65000"/>
                  </a:schemeClr>
                </a:solidFill>
              </a:rPr>
              <a:t>Scribe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BE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BE" sz="3200" dirty="0" err="1" smtClean="0"/>
              <a:t>OCL</a:t>
            </a:r>
            <a:r>
              <a:rPr lang="fr-BE" sz="3200" dirty="0" err="1">
                <a:solidFill>
                  <a:schemeClr val="bg1">
                    <a:lumMod val="65000"/>
                  </a:schemeClr>
                </a:solidFill>
              </a:rPr>
              <a:t>Scribe</a:t>
            </a:r>
            <a:endParaRPr lang="fr-B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B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fr-B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Scribe</a:t>
            </a:r>
            <a:endParaRPr kumimoji="0" lang="fr-B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B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</a:t>
            </a:r>
            <a:r>
              <a:rPr kumimoji="0" lang="fr-B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Scribe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BE" sz="3200" dirty="0" err="1" smtClean="0"/>
              <a:t>DoxyRev</a:t>
            </a:r>
            <a:r>
              <a:rPr lang="fr-BE" sz="3200" dirty="0" err="1" smtClean="0">
                <a:solidFill>
                  <a:schemeClr val="bg1">
                    <a:lumMod val="65000"/>
                  </a:schemeClr>
                </a:solidFill>
              </a:rPr>
              <a:t>Scribe</a:t>
            </a:r>
            <a:endParaRPr kumimoji="0" lang="fr-B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B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24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Plugins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ModelioScribes</dc:title>
  <dc:creator> Jean Marie Favre</dc:creator>
  <cp:lastModifiedBy> Jean Marie Favre</cp:lastModifiedBy>
  <cp:revision>4</cp:revision>
  <dcterms:created xsi:type="dcterms:W3CDTF">2014-03-24T19:49:30Z</dcterms:created>
  <dcterms:modified xsi:type="dcterms:W3CDTF">2014-03-27T17:08:18Z</dcterms:modified>
</cp:coreProperties>
</file>