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302" r:id="rId2"/>
    <p:sldId id="257" r:id="rId3"/>
    <p:sldId id="258" r:id="rId4"/>
    <p:sldId id="259" r:id="rId5"/>
    <p:sldId id="260" r:id="rId6"/>
    <p:sldId id="261" r:id="rId7"/>
    <p:sldId id="303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EFA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2b0431d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2b0431d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3088273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3088273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2ac3420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2ac3420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2b0431d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2b0431d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2b0431d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2b0431d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23088273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23088273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903960"/>
            <a:ext cx="4320000" cy="3888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52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3667680"/>
            <a:ext cx="1274400" cy="114696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81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1" y="310075"/>
            <a:ext cx="2056867" cy="3887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2" y="583200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08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259440"/>
            <a:ext cx="3240688" cy="38556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080">
                <a:solidFill>
                  <a:schemeClr val="bg1"/>
                </a:solidFill>
              </a:defRPr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522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us.informatik.uni-stuttgart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EA8C149-0CA4-4148-B7BD-B099ED36D6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7" r="3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877139" y="903960"/>
            <a:ext cx="3960000" cy="3960000"/>
          </a:xfrm>
          <a:solidFill>
            <a:srgbClr val="00BEFA"/>
          </a:solidFill>
          <a:ln>
            <a:noFill/>
          </a:ln>
        </p:spPr>
        <p:txBody>
          <a:bodyPr/>
          <a:lstStyle/>
          <a:p>
            <a:r>
              <a:rPr lang="de-DE" dirty="0"/>
              <a:t>Fachgruppe Informatik</a:t>
            </a:r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10512E2F-B76B-4FC2-A0EC-BCE6BF15C2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7376610" y="3667680"/>
            <a:ext cx="1188000" cy="118800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1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Fachgruppe Informatik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 dirty="0"/>
              <a:t>FIUS </a:t>
            </a:r>
            <a:r>
              <a:rPr lang="de" dirty="0"/>
              <a:t>= </a:t>
            </a:r>
            <a:r>
              <a:rPr lang="de" b="1" dirty="0"/>
              <a:t>F</a:t>
            </a:r>
            <a:r>
              <a:rPr lang="de" dirty="0"/>
              <a:t>achgruppe </a:t>
            </a:r>
            <a:r>
              <a:rPr lang="de" b="1" dirty="0"/>
              <a:t>I</a:t>
            </a:r>
            <a:r>
              <a:rPr lang="de" dirty="0"/>
              <a:t>nformatik der </a:t>
            </a:r>
            <a:r>
              <a:rPr lang="de" b="1" dirty="0"/>
              <a:t>U</a:t>
            </a:r>
            <a:r>
              <a:rPr lang="de" dirty="0"/>
              <a:t>niversität </a:t>
            </a:r>
            <a:r>
              <a:rPr lang="de" b="1" dirty="0"/>
              <a:t>S</a:t>
            </a:r>
            <a:r>
              <a:rPr lang="de" dirty="0"/>
              <a:t>tuttgart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Gruppe von Studierenden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Was tun wir?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vertreten die studentische Sicht in offiziellen Gremien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organisieren Veranstaltungen </a:t>
            </a:r>
            <a:br>
              <a:rPr lang="de" dirty="0"/>
            </a:br>
            <a:r>
              <a:rPr lang="de" dirty="0"/>
              <a:t>(Weihnachtsfeiern, Spieleabende, Vorkurse,...)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verleihen Prüfungen aus den früheren Semestern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helfen Studenten in Problemen/ Fragen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Fachspezifisch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Studienberatung aus studentischer Sicht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Fachgruppe Informatik</a:t>
            </a:r>
            <a:endParaRPr dirty="0"/>
          </a:p>
        </p:txBody>
      </p:sp>
      <p:sp>
        <p:nvSpPr>
          <p:cNvPr id="5" name="Google Shape;61;p14">
            <a:extLst>
              <a:ext uri="{FF2B5EF4-FFF2-40B4-BE49-F238E27FC236}">
                <a16:creationId xmlns:a16="http://schemas.microsoft.com/office/drawing/2014/main" id="{5C4D2241-CFAD-43C8-88A1-643C72B63843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buChar char="-"/>
            </a:pPr>
            <a:r>
              <a:rPr lang="de-DE" dirty="0"/>
              <a:t>Für welche Studiengänge?</a:t>
            </a:r>
          </a:p>
          <a:p>
            <a:pPr lvl="1">
              <a:spcBef>
                <a:spcPts val="0"/>
              </a:spcBef>
              <a:buChar char="-"/>
            </a:pPr>
            <a:r>
              <a:rPr lang="de-DE" dirty="0"/>
              <a:t>Informatik</a:t>
            </a:r>
          </a:p>
          <a:p>
            <a:pPr lvl="1">
              <a:spcBef>
                <a:spcPts val="0"/>
              </a:spcBef>
              <a:buChar char="-"/>
            </a:pPr>
            <a:r>
              <a:rPr lang="de-DE" dirty="0"/>
              <a:t>Softwaretechnik</a:t>
            </a:r>
          </a:p>
          <a:p>
            <a:pPr lvl="1">
              <a:spcBef>
                <a:spcPts val="0"/>
              </a:spcBef>
              <a:buChar char="-"/>
            </a:pPr>
            <a:r>
              <a:rPr lang="de-DE" dirty="0"/>
              <a:t>Medieninformatik</a:t>
            </a:r>
          </a:p>
          <a:p>
            <a:pPr lvl="1">
              <a:spcBef>
                <a:spcPts val="0"/>
              </a:spcBef>
              <a:buChar char="-"/>
            </a:pPr>
            <a:r>
              <a:rPr lang="de-DE" dirty="0"/>
              <a:t>Data Science</a:t>
            </a:r>
          </a:p>
          <a:p>
            <a:pPr lvl="1">
              <a:spcBef>
                <a:spcPts val="0"/>
              </a:spcBef>
              <a:buChar char="-"/>
            </a:pPr>
            <a:r>
              <a:rPr lang="de-DE" dirty="0"/>
              <a:t>Lehramt Informatik</a:t>
            </a:r>
          </a:p>
          <a:p>
            <a:pPr lvl="0">
              <a:buChar char="-"/>
            </a:pPr>
            <a:endParaRPr lang="de-DE" dirty="0"/>
          </a:p>
          <a:p>
            <a:pPr lvl="0">
              <a:buChar char="-"/>
            </a:pPr>
            <a:r>
              <a:rPr lang="de-DE" dirty="0"/>
              <a:t>Webseite: </a:t>
            </a:r>
            <a:r>
              <a:rPr lang="de-DE" u="sng" dirty="0">
                <a:solidFill>
                  <a:srgbClr val="00BEF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https://fius.informatik.uni-stuttgart.de/</a:t>
            </a:r>
            <a:endParaRPr lang="de-DE" dirty="0">
              <a:solidFill>
                <a:srgbClr val="00BEFA"/>
              </a:solidFill>
            </a:endParaRPr>
          </a:p>
          <a:p>
            <a:pPr lvl="0">
              <a:buChar char="-"/>
            </a:pPr>
            <a:r>
              <a:rPr lang="de-DE" dirty="0"/>
              <a:t>E-Mail: fius@informatik.uni-stuttgart.de</a:t>
            </a:r>
          </a:p>
          <a:p>
            <a:pPr>
              <a:buFont typeface="Arial"/>
              <a:buChar char="-"/>
            </a:pP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Kommunikation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550725"/>
            <a:ext cx="4794300" cy="23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Telegram-Gruppe: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Wenn noch nicht getan: Telegram in beliebigen App-Store herunterladen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“</a:t>
            </a:r>
            <a:r>
              <a:rPr lang="de" b="1" dirty="0"/>
              <a:t>Informatik 2018</a:t>
            </a:r>
            <a:r>
              <a:rPr lang="de" dirty="0"/>
              <a:t>” in Suchleiste eingeben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dirty="0"/>
              <a:t>Gruppe beitreten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600" y="1615375"/>
            <a:ext cx="2205300" cy="22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Java-Vorkurs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301925"/>
            <a:ext cx="8520600" cy="29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Kostenlos und ohne Anmeldung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Wann: 08.-12. Oktober ab 14:30 Uhr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Wo: Pfaffenwaldring 7, V7.02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Keine Vorkenntnisse benötigt!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Weitere Informationen:</a:t>
            </a:r>
            <a:br>
              <a:rPr lang="de"/>
            </a:br>
            <a:r>
              <a:rPr lang="de"/>
              <a:t>FIUS-Website → Dienste → Java-Vorkurs für Einsteiger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200" y="1216209"/>
            <a:ext cx="27622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Theo-Vorkurs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b="1"/>
              <a:t>Kostenlos und ohne Anmeldung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Wann: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01. - 02.Oktober: 		16:30 - 18:00 Uhr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03. Oktober:        		Feiertag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04. - 05.Oktober: 		14:30 - 18:00 Uhr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Wo: Universitätsstraße 38, V38.04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Weitere Informationen:</a:t>
            </a:r>
            <a:br>
              <a:rPr lang="de"/>
            </a:br>
            <a:r>
              <a:rPr lang="de"/>
              <a:t>FIUS-Website → Dienste → Theo Vorkurs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75" y="1303800"/>
            <a:ext cx="3222050" cy="32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DEA8C149-0CA4-4148-B7BD-B099ED36D64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7" r="37"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4877139" y="903960"/>
            <a:ext cx="3960000" cy="3960000"/>
          </a:xfrm>
          <a:solidFill>
            <a:srgbClr val="00BEFA"/>
          </a:solidFill>
          <a:ln>
            <a:noFill/>
          </a:ln>
        </p:spPr>
        <p:txBody>
          <a:bodyPr/>
          <a:lstStyle/>
          <a:p>
            <a:r>
              <a:rPr lang="de-DE" dirty="0"/>
              <a:t>Fachgruppe Informatik</a:t>
            </a:r>
          </a:p>
        </p:txBody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10512E2F-B76B-4FC2-A0EC-BCE6BF15C2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7376610" y="3667680"/>
            <a:ext cx="1188000" cy="118800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3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311700" y="220425"/>
            <a:ext cx="8520600" cy="8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Fachgruppe Informatik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250" y="1078000"/>
            <a:ext cx="4065500" cy="40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On-screen Show (16:9)</PresentationFormat>
  <Paragraphs>44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Fachgruppe Informatik</vt:lpstr>
      <vt:lpstr>Fachgruppe Informatik</vt:lpstr>
      <vt:lpstr>Fachgruppe Informatik</vt:lpstr>
      <vt:lpstr>Kommunikation</vt:lpstr>
      <vt:lpstr>Java-Vorkurs  </vt:lpstr>
      <vt:lpstr>Theo-Vorkurs</vt:lpstr>
      <vt:lpstr>Fachgruppe Informatik</vt:lpstr>
      <vt:lpstr>Fachgruppe Informatik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Fachgruppe Informatik</dc:title>
  <cp:lastModifiedBy>Fabian Grote</cp:lastModifiedBy>
  <cp:revision>4</cp:revision>
  <dcterms:modified xsi:type="dcterms:W3CDTF">2020-09-17T21:42:57Z</dcterms:modified>
</cp:coreProperties>
</file>