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7561263" cy="10693400"/>
  <p:notesSz cx="7104063" cy="10234613"/>
  <p:defaultTextStyle>
    <a:defPPr>
      <a:defRPr lang="de-DE"/>
    </a:defPPr>
    <a:lvl1pPr marL="0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685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371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057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0743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429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114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3801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1487" algn="l" defTabSz="9953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8" userDrawn="1">
          <p15:clr>
            <a:srgbClr val="A4A3A4"/>
          </p15:clr>
        </p15:guide>
        <p15:guide id="2" pos="6737" userDrawn="1">
          <p15:clr>
            <a:srgbClr val="A4A3A4"/>
          </p15:clr>
        </p15:guide>
        <p15:guide id="3" orient="horz" pos="13483" userDrawn="1">
          <p15:clr>
            <a:srgbClr val="A4A3A4"/>
          </p15:clr>
        </p15:guide>
        <p15:guide id="4" pos="9538" userDrawn="1">
          <p15:clr>
            <a:srgbClr val="A4A3A4"/>
          </p15:clr>
        </p15:guide>
        <p15:guide id="5" orient="horz" pos="2382" userDrawn="1">
          <p15:clr>
            <a:srgbClr val="A4A3A4"/>
          </p15:clr>
        </p15:guide>
        <p15:guide id="6" orient="horz" pos="3369" userDrawn="1">
          <p15:clr>
            <a:srgbClr val="A4A3A4"/>
          </p15:clr>
        </p15:guide>
        <p15:guide id="7" pos="1682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52" d="100"/>
          <a:sy n="52" d="100"/>
        </p:scale>
        <p:origin x="2726" y="67"/>
      </p:cViewPr>
      <p:guideLst>
        <p:guide orient="horz" pos="9538"/>
        <p:guide pos="6737"/>
        <p:guide orient="horz" pos="13483"/>
        <p:guide pos="9538"/>
        <p:guide orient="horz" pos="2382"/>
        <p:guide orient="horz" pos="3369"/>
        <p:guide pos="1682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 userDrawn="1"/>
        </p:nvSpPr>
        <p:spPr>
          <a:xfrm>
            <a:off x="1" y="1830735"/>
            <a:ext cx="6262047" cy="8875274"/>
          </a:xfrm>
          <a:custGeom>
            <a:avLst/>
            <a:gdLst/>
            <a:ahLst/>
            <a:cxnLst/>
            <a:rect l="l" t="t" r="r" b="b"/>
            <a:pathLst>
              <a:path w="17712008" h="25131676">
                <a:moveTo>
                  <a:pt x="4050008" y="0"/>
                </a:moveTo>
                <a:cubicBezTo>
                  <a:pt x="11595322" y="0"/>
                  <a:pt x="17712008" y="6116686"/>
                  <a:pt x="17712008" y="13662000"/>
                </a:cubicBezTo>
                <a:cubicBezTo>
                  <a:pt x="17712008" y="18471384"/>
                  <a:pt x="15226927" y="22700348"/>
                  <a:pt x="11468731" y="25131676"/>
                </a:cubicBezTo>
                <a:lnTo>
                  <a:pt x="0" y="25131676"/>
                </a:lnTo>
                <a:lnTo>
                  <a:pt x="0" y="610453"/>
                </a:lnTo>
                <a:cubicBezTo>
                  <a:pt x="1279675" y="213634"/>
                  <a:pt x="2639893" y="0"/>
                  <a:pt x="4050008" y="0"/>
                </a:cubicBezTo>
                <a:close/>
              </a:path>
            </a:pathLst>
          </a:cu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300" tIns="16151" rIns="32300" bIns="16151" rtlCol="0" anchor="ctr"/>
          <a:lstStyle/>
          <a:p>
            <a:pPr algn="ctr"/>
            <a:endParaRPr lang="de-DE" sz="2000"/>
          </a:p>
        </p:txBody>
      </p:sp>
      <p:sp>
        <p:nvSpPr>
          <p:cNvPr id="4" name="Ellipse 6"/>
          <p:cNvSpPr/>
          <p:nvPr userDrawn="1"/>
        </p:nvSpPr>
        <p:spPr>
          <a:xfrm>
            <a:off x="3881959" y="2262992"/>
            <a:ext cx="3679305" cy="4233574"/>
          </a:xfrm>
          <a:custGeom>
            <a:avLst/>
            <a:gdLst/>
            <a:ahLst/>
            <a:cxnLst/>
            <a:rect l="l" t="t" r="r" b="b"/>
            <a:pathLst>
              <a:path w="10406800" h="11988000">
                <a:moveTo>
                  <a:pt x="5994000" y="0"/>
                </a:moveTo>
                <a:cubicBezTo>
                  <a:pt x="7740108" y="0"/>
                  <a:pt x="9311832" y="746622"/>
                  <a:pt x="10406800" y="1938526"/>
                </a:cubicBezTo>
                <a:lnTo>
                  <a:pt x="10406800" y="10049474"/>
                </a:lnTo>
                <a:cubicBezTo>
                  <a:pt x="9311832" y="11241378"/>
                  <a:pt x="7740108" y="11988000"/>
                  <a:pt x="5994000" y="11988000"/>
                </a:cubicBezTo>
                <a:cubicBezTo>
                  <a:pt x="2683605" y="11988000"/>
                  <a:pt x="0" y="9304395"/>
                  <a:pt x="0" y="5994000"/>
                </a:cubicBezTo>
                <a:cubicBezTo>
                  <a:pt x="0" y="2683605"/>
                  <a:pt x="2683605" y="0"/>
                  <a:pt x="5994000" y="0"/>
                </a:cubicBezTo>
                <a:close/>
              </a:path>
            </a:pathLst>
          </a:custGeom>
          <a:solidFill>
            <a:schemeClr val="accent3"/>
          </a:solidFill>
          <a:ln w="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300" tIns="16151" rIns="32300" bIns="16151" rtlCol="0" anchor="ctr"/>
          <a:lstStyle/>
          <a:p>
            <a:pPr algn="ctr"/>
            <a:endParaRPr lang="de-DE" sz="2000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7312" y="870871"/>
            <a:ext cx="4399518" cy="635672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72925" y="9662208"/>
            <a:ext cx="1527328" cy="508538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 algn="ctr">
              <a:buNone/>
              <a:defRPr sz="13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53564" y="3540921"/>
            <a:ext cx="2291054" cy="1526027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2299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Headline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195030" y="3547050"/>
            <a:ext cx="2775964" cy="1835627"/>
          </a:xfrm>
          <a:prstGeom prst="rect">
            <a:avLst/>
          </a:prstGeom>
        </p:spPr>
        <p:txBody>
          <a:bodyPr lIns="22833" tIns="11416" rIns="71914" bIns="11416">
            <a:noAutofit/>
          </a:bodyPr>
          <a:lstStyle>
            <a:lvl1pPr marL="0" indent="0">
              <a:buFontTx/>
              <a:buNone/>
              <a:defRPr sz="2299" b="0">
                <a:solidFill>
                  <a:schemeClr val="bg1"/>
                </a:solidFill>
                <a:latin typeface="Univers for UniS 65 Bold Rg" panose="020B0703030502020204" pitchFamily="34" charset="0"/>
              </a:defRPr>
            </a:lvl1pPr>
          </a:lstStyle>
          <a:p>
            <a:pPr lvl="0"/>
            <a:r>
              <a:rPr lang="de-DE" dirty="0"/>
              <a:t>Ich bin eine Headline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195031" y="5382674"/>
            <a:ext cx="2978679" cy="4540924"/>
          </a:xfrm>
          <a:prstGeom prst="rect">
            <a:avLst/>
          </a:prstGeom>
        </p:spPr>
        <p:txBody>
          <a:bodyPr lIns="22833" tIns="11416" rIns="22833" bIns="11416">
            <a:normAutofit/>
          </a:bodyPr>
          <a:lstStyle>
            <a:lvl1pPr marL="142701" indent="-142701">
              <a:buFont typeface="Wingdings" panose="05000000000000000000" pitchFamily="2" charset="2"/>
              <a:buChar char="§"/>
              <a:defRPr sz="1000">
                <a:solidFill>
                  <a:schemeClr val="bg1"/>
                </a:solidFill>
                <a:latin typeface="Univers for UniS 55 Roman Rg" panose="020B0603020202020204" pitchFamily="34" charset="0"/>
              </a:defRPr>
            </a:lvl1pPr>
            <a:lvl2pPr marL="497675" indent="0">
              <a:buFontTx/>
              <a:buNone/>
              <a:defRPr sz="1000">
                <a:solidFill>
                  <a:schemeClr val="accent3"/>
                </a:solidFill>
              </a:defRPr>
            </a:lvl2pPr>
            <a:lvl3pPr marL="995352" indent="0">
              <a:buFontTx/>
              <a:buNone/>
              <a:defRPr sz="1000">
                <a:solidFill>
                  <a:schemeClr val="accent3"/>
                </a:solidFill>
              </a:defRPr>
            </a:lvl3pPr>
            <a:lvl4pPr marL="1493029" indent="0">
              <a:buFontTx/>
              <a:buNone/>
              <a:defRPr sz="1000">
                <a:solidFill>
                  <a:schemeClr val="accent3"/>
                </a:solidFill>
              </a:defRPr>
            </a:lvl4pPr>
            <a:lvl5pPr marL="1990704" indent="0">
              <a:buFontTx/>
              <a:buNone/>
              <a:defRPr sz="10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72925" y="9662208"/>
            <a:ext cx="1527328" cy="508538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 algn="ctr">
              <a:buNone/>
              <a:defRPr sz="13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6" name="Ellipse 8"/>
          <p:cNvSpPr/>
          <p:nvPr userDrawn="1"/>
        </p:nvSpPr>
        <p:spPr>
          <a:xfrm>
            <a:off x="1" y="2072291"/>
            <a:ext cx="3589221" cy="4068298"/>
          </a:xfrm>
          <a:custGeom>
            <a:avLst/>
            <a:gdLst/>
            <a:ahLst/>
            <a:cxnLst/>
            <a:rect l="l" t="t" r="r" b="b"/>
            <a:pathLst>
              <a:path w="10152000" h="11520000">
                <a:moveTo>
                  <a:pt x="4392000" y="0"/>
                </a:moveTo>
                <a:cubicBezTo>
                  <a:pt x="7573160" y="0"/>
                  <a:pt x="10152000" y="2578840"/>
                  <a:pt x="10152000" y="5760000"/>
                </a:cubicBezTo>
                <a:cubicBezTo>
                  <a:pt x="10152000" y="8941160"/>
                  <a:pt x="7573160" y="11520000"/>
                  <a:pt x="4392000" y="11520000"/>
                </a:cubicBezTo>
                <a:cubicBezTo>
                  <a:pt x="2631524" y="11520000"/>
                  <a:pt x="1055513" y="10730206"/>
                  <a:pt x="0" y="9484729"/>
                </a:cubicBezTo>
                <a:lnTo>
                  <a:pt x="0" y="2035271"/>
                </a:lnTo>
                <a:cubicBezTo>
                  <a:pt x="1055513" y="789794"/>
                  <a:pt x="2631524" y="0"/>
                  <a:pt x="43920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300" tIns="16151" rIns="32300" bIns="16151" rtlCol="0" anchor="ctr"/>
          <a:lstStyle/>
          <a:p>
            <a:pPr algn="ctr"/>
            <a:endParaRPr lang="de-DE" sz="200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100076" y="5034520"/>
            <a:ext cx="1298229" cy="1296770"/>
          </a:xfrm>
          <a:prstGeom prst="ellipse">
            <a:avLst/>
          </a:prstGeom>
          <a:solidFill>
            <a:schemeClr val="bg1"/>
          </a:solidFill>
        </p:spPr>
        <p:txBody>
          <a:bodyPr lIns="32299" tIns="16150" rIns="32299" bIns="16150"/>
          <a:lstStyle>
            <a:lvl1pPr marL="0" indent="0" algn="ctr">
              <a:buNone/>
              <a:defRPr sz="100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  <a:p>
            <a:r>
              <a:rPr lang="de-DE" dirty="0"/>
              <a:t>Bild durch Klicken hinzuführen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7312" y="870871"/>
            <a:ext cx="4399518" cy="635672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09109" y="3458054"/>
            <a:ext cx="2533246" cy="1659780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8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497675" indent="0">
              <a:buFontTx/>
              <a:buNone/>
              <a:defRPr/>
            </a:lvl2pPr>
            <a:lvl3pPr marL="995352" indent="0">
              <a:buFontTx/>
              <a:buNone/>
              <a:defRPr/>
            </a:lvl3pPr>
            <a:lvl4pPr marL="1493029" indent="0">
              <a:buFontTx/>
              <a:buNone/>
              <a:defRPr/>
            </a:lvl4pPr>
          </a:lstStyle>
          <a:p>
            <a:pPr lvl="0"/>
            <a:r>
              <a:rPr lang="de-DE" dirty="0"/>
              <a:t>Headline zum Thema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62288" y="2422533"/>
            <a:ext cx="2978679" cy="351983"/>
          </a:xfrm>
          <a:prstGeom prst="rect">
            <a:avLst/>
          </a:prstGeom>
        </p:spPr>
        <p:txBody>
          <a:bodyPr lIns="22833" tIns="11416" rIns="22833" bIns="11416">
            <a:normAutofit/>
          </a:bodyPr>
          <a:lstStyle>
            <a:lvl1pPr marL="0" indent="0">
              <a:buFontTx/>
              <a:buNone/>
              <a:defRPr sz="1100" b="0" cap="all" baseline="0">
                <a:solidFill>
                  <a:schemeClr val="accent1"/>
                </a:solidFill>
                <a:latin typeface="Univers for UniS 65 Bold Rg" panose="020B0703030502020204" pitchFamily="34" charset="0"/>
              </a:defRPr>
            </a:lvl1pPr>
          </a:lstStyle>
          <a:p>
            <a:pPr lvl="0"/>
            <a:r>
              <a:rPr lang="de-DE" dirty="0"/>
              <a:t>Datum und </a:t>
            </a:r>
            <a:r>
              <a:rPr lang="de-DE" dirty="0" err="1"/>
              <a:t>uhrzeit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62288" y="2849256"/>
            <a:ext cx="2978679" cy="683258"/>
          </a:xfrm>
          <a:prstGeom prst="rect">
            <a:avLst/>
          </a:prstGeom>
        </p:spPr>
        <p:txBody>
          <a:bodyPr lIns="22833" tIns="11416" rIns="22833" bIns="11416">
            <a:noAutofit/>
          </a:bodyPr>
          <a:lstStyle>
            <a:lvl1pPr marL="0" indent="0">
              <a:buFontTx/>
              <a:buNone/>
              <a:defRPr sz="2299" b="0">
                <a:solidFill>
                  <a:schemeClr val="accent3"/>
                </a:solidFill>
                <a:latin typeface="Univers for UniS 65 Bold Rg" panose="020B0703030502020204" pitchFamily="34" charset="0"/>
              </a:defRPr>
            </a:lvl1pPr>
          </a:lstStyle>
          <a:p>
            <a:pPr lvl="0"/>
            <a:r>
              <a:rPr lang="de-DE" dirty="0"/>
              <a:t>Ich bin eine Headline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4162288" y="3532478"/>
            <a:ext cx="2978679" cy="5272731"/>
          </a:xfrm>
          <a:prstGeom prst="rect">
            <a:avLst/>
          </a:prstGeom>
        </p:spPr>
        <p:txBody>
          <a:bodyPr lIns="22833" tIns="11416" rIns="22833" bIns="11416">
            <a:normAutofit/>
          </a:bodyPr>
          <a:lstStyle>
            <a:lvl1pPr marL="0" indent="0">
              <a:buFontTx/>
              <a:buNone/>
              <a:defRPr sz="1000">
                <a:solidFill>
                  <a:schemeClr val="accent3"/>
                </a:solidFill>
                <a:latin typeface="Univers for UniS 55 Roman Rg" panose="020B0603020202020204" pitchFamily="34" charset="0"/>
              </a:defRPr>
            </a:lvl1pPr>
            <a:lvl2pPr marL="497675" indent="0">
              <a:buFontTx/>
              <a:buNone/>
              <a:defRPr sz="1000">
                <a:solidFill>
                  <a:schemeClr val="accent3"/>
                </a:solidFill>
              </a:defRPr>
            </a:lvl2pPr>
            <a:lvl3pPr marL="995352" indent="0">
              <a:buFontTx/>
              <a:buNone/>
              <a:defRPr sz="1000">
                <a:solidFill>
                  <a:schemeClr val="accent3"/>
                </a:solidFill>
              </a:defRPr>
            </a:lvl3pPr>
            <a:lvl4pPr marL="1493029" indent="0">
              <a:buFontTx/>
              <a:buNone/>
              <a:defRPr sz="1000">
                <a:solidFill>
                  <a:schemeClr val="accent3"/>
                </a:solidFill>
              </a:defRPr>
            </a:lvl4pPr>
            <a:lvl5pPr marL="1990704" indent="0">
              <a:buFontTx/>
              <a:buNone/>
              <a:defRPr sz="10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937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/>
          <p:cNvSpPr>
            <a:spLocks noGrp="1"/>
          </p:cNvSpPr>
          <p:nvPr>
            <p:ph type="pic" sz="quarter" idx="12"/>
          </p:nvPr>
        </p:nvSpPr>
        <p:spPr>
          <a:xfrm>
            <a:off x="-1438234" y="2021437"/>
            <a:ext cx="7547545" cy="75390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2299" tIns="16150" rIns="32299" bIns="16150"/>
          <a:lstStyle>
            <a:lvl1pPr marL="0" indent="0" algn="ctr">
              <a:buFontTx/>
              <a:buNone/>
              <a:defRPr sz="1800" baseline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</a:t>
            </a:r>
          </a:p>
          <a:p>
            <a:r>
              <a:rPr lang="de-DE" dirty="0"/>
              <a:t>Klicken </a:t>
            </a:r>
          </a:p>
          <a:p>
            <a:r>
              <a:rPr lang="de-DE" dirty="0"/>
              <a:t>Auf Symbol</a:t>
            </a:r>
          </a:p>
          <a:p>
            <a:r>
              <a:rPr lang="de-DE" dirty="0"/>
              <a:t>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87424" y="2021437"/>
            <a:ext cx="4200152" cy="4195433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114445" bIns="0" anchor="ctr" anchorCtr="1"/>
          <a:lstStyle>
            <a:lvl1pPr marL="0" indent="0">
              <a:buFontTx/>
              <a:buNone/>
              <a:defRPr sz="28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497675" indent="0">
              <a:buFontTx/>
              <a:buNone/>
              <a:defRPr/>
            </a:lvl2pPr>
            <a:lvl3pPr marL="995352" indent="0">
              <a:buFontTx/>
              <a:buNone/>
              <a:defRPr/>
            </a:lvl3pPr>
            <a:lvl4pPr marL="1493029" indent="0">
              <a:buFontTx/>
              <a:buNone/>
              <a:defRPr/>
            </a:lvl4pPr>
            <a:lvl5pPr marL="1990704" indent="0">
              <a:buFontTx/>
              <a:buNone/>
              <a:defRPr/>
            </a:lvl5pPr>
          </a:lstStyle>
          <a:p>
            <a:pPr lvl="0"/>
            <a:r>
              <a:rPr lang="de-DE" dirty="0"/>
              <a:t>Titel zur</a:t>
            </a:r>
            <a:br>
              <a:rPr lang="de-DE" dirty="0"/>
            </a:br>
            <a:r>
              <a:rPr lang="de-DE" dirty="0"/>
              <a:t>Ausstellung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72925" y="9662208"/>
            <a:ext cx="1527328" cy="508538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 algn="ctr">
              <a:buNone/>
              <a:defRPr sz="13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7313" y="870871"/>
            <a:ext cx="4381536" cy="635672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21266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/>
          <p:cNvSpPr>
            <a:spLocks noGrp="1"/>
          </p:cNvSpPr>
          <p:nvPr>
            <p:ph type="pic" sz="quarter" idx="12"/>
          </p:nvPr>
        </p:nvSpPr>
        <p:spPr>
          <a:xfrm>
            <a:off x="-1438234" y="2021437"/>
            <a:ext cx="7547545" cy="75390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2299" tIns="16150" rIns="32299" bIns="16150"/>
          <a:lstStyle>
            <a:lvl1pPr marL="0" indent="0" algn="ctr">
              <a:buFontTx/>
              <a:buNone/>
              <a:defRPr sz="1800" baseline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</a:t>
            </a:r>
          </a:p>
          <a:p>
            <a:r>
              <a:rPr lang="de-DE" dirty="0"/>
              <a:t>Klicken </a:t>
            </a:r>
          </a:p>
          <a:p>
            <a:r>
              <a:rPr lang="de-DE" dirty="0"/>
              <a:t>Auf Symbol</a:t>
            </a:r>
          </a:p>
          <a:p>
            <a:r>
              <a:rPr lang="de-DE" dirty="0"/>
              <a:t>hinzufügen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72925" y="9662208"/>
            <a:ext cx="1527328" cy="508538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 algn="ctr">
              <a:buNone/>
              <a:defRPr sz="13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7314" y="870870"/>
            <a:ext cx="4795105" cy="680507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87424" y="2021437"/>
            <a:ext cx="4200152" cy="4195433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114445" bIns="0" anchor="ctr" anchorCtr="1"/>
          <a:lstStyle>
            <a:lvl1pPr marL="0" indent="0">
              <a:buFontTx/>
              <a:buNone/>
              <a:defRPr sz="28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497675" indent="0">
              <a:buFontTx/>
              <a:buNone/>
              <a:defRPr/>
            </a:lvl2pPr>
            <a:lvl3pPr marL="995352" indent="0">
              <a:buFontTx/>
              <a:buNone/>
              <a:defRPr/>
            </a:lvl3pPr>
            <a:lvl4pPr marL="1493029" indent="0">
              <a:buFontTx/>
              <a:buNone/>
              <a:defRPr/>
            </a:lvl4pPr>
            <a:lvl5pPr marL="1990704" indent="0">
              <a:buFontTx/>
              <a:buNone/>
              <a:defRPr/>
            </a:lvl5pPr>
          </a:lstStyle>
          <a:p>
            <a:pPr lvl="0"/>
            <a:r>
              <a:rPr lang="de-DE" dirty="0"/>
              <a:t>Titel zur</a:t>
            </a:r>
            <a:br>
              <a:rPr lang="de-DE" dirty="0"/>
            </a:br>
            <a:r>
              <a:rPr lang="de-DE" dirty="0"/>
              <a:t>Ausstellung</a:t>
            </a:r>
          </a:p>
        </p:txBody>
      </p:sp>
    </p:spTree>
    <p:extLst>
      <p:ext uri="{BB962C8B-B14F-4D97-AF65-F5344CB8AC3E}">
        <p14:creationId xmlns:p14="http://schemas.microsoft.com/office/powerpoint/2010/main" val="100313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"/>
            <a:ext cx="7561263" cy="10693400"/>
          </a:xfrm>
          <a:prstGeom prst="rect">
            <a:avLst/>
          </a:prstGeom>
          <a:noFill/>
        </p:spPr>
        <p:txBody>
          <a:bodyPr lIns="32299" tIns="16150" rIns="32299" bIns="16150"/>
          <a:lstStyle>
            <a:lvl1pPr marL="0" indent="0" algn="ctr">
              <a:buFontTx/>
              <a:buNone/>
              <a:defRPr sz="1700" baseline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und &gt;Einfügen Bilder&lt; hinzufügen oder unten auf das Symbol klicken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7313" y="870871"/>
            <a:ext cx="5280598" cy="635672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6160223" y="9293520"/>
            <a:ext cx="890941" cy="889940"/>
          </a:xfrm>
          <a:prstGeom prst="ellipse">
            <a:avLst/>
          </a:prstGeom>
        </p:spPr>
        <p:txBody>
          <a:bodyPr lIns="32299" tIns="16150" rIns="32299" bIns="16150"/>
          <a:lstStyle>
            <a:lvl1pPr marL="0" indent="0" algn="ctr">
              <a:buFontTx/>
              <a:buNone/>
              <a:defRPr sz="899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einführen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81958" y="2796957"/>
            <a:ext cx="4200152" cy="4195433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114445" bIns="0" anchor="ctr" anchorCtr="1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497675" indent="0">
              <a:buFontTx/>
              <a:buNone/>
              <a:defRPr/>
            </a:lvl2pPr>
            <a:lvl3pPr marL="995352" indent="0">
              <a:buFontTx/>
              <a:buNone/>
              <a:defRPr/>
            </a:lvl3pPr>
            <a:lvl4pPr marL="1493029" indent="0">
              <a:buFontTx/>
              <a:buNone/>
              <a:defRPr/>
            </a:lvl4pPr>
            <a:lvl5pPr marL="1990704" indent="0">
              <a:buFontTx/>
              <a:buNone/>
              <a:defRPr/>
            </a:lvl5pPr>
          </a:lstStyle>
          <a:p>
            <a:pPr lvl="0"/>
            <a:r>
              <a:rPr lang="de-DE" dirty="0"/>
              <a:t>Titel zur</a:t>
            </a:r>
            <a:br>
              <a:rPr lang="de-DE" dirty="0"/>
            </a:br>
            <a:r>
              <a:rPr lang="de-DE" dirty="0"/>
              <a:t>Ausstellung</a:t>
            </a:r>
          </a:p>
        </p:txBody>
      </p:sp>
    </p:spTree>
    <p:extLst>
      <p:ext uri="{BB962C8B-B14F-4D97-AF65-F5344CB8AC3E}">
        <p14:creationId xmlns:p14="http://schemas.microsoft.com/office/powerpoint/2010/main" val="17182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"/>
            <a:ext cx="7561263" cy="1069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2299" tIns="16150" rIns="32299" bIns="16150"/>
          <a:lstStyle>
            <a:lvl1pPr marL="0" indent="0" algn="ctr">
              <a:buFontTx/>
              <a:buNone/>
              <a:defRPr sz="2299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und &gt;Einfügen Bilder&lt; hinzufügen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7313" y="870871"/>
            <a:ext cx="4471442" cy="635672"/>
          </a:xfrm>
          <a:prstGeom prst="rect">
            <a:avLst/>
          </a:prstGeom>
        </p:spPr>
        <p:txBody>
          <a:bodyPr lIns="32299" tIns="16150" rIns="32299" bIns="16150"/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91042" y="1055215"/>
            <a:ext cx="9902176" cy="9891050"/>
          </a:xfrm>
          <a:prstGeom prst="ellipse">
            <a:avLst/>
          </a:prstGeom>
          <a:solidFill>
            <a:schemeClr val="bg1"/>
          </a:solidFill>
        </p:spPr>
        <p:txBody>
          <a:bodyPr lIns="0" tIns="762967" rIns="3725824" bIns="0"/>
          <a:lstStyle>
            <a:lvl1pPr marL="0" indent="0">
              <a:buFontTx/>
              <a:buNone/>
              <a:defRPr sz="2599" b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497675" indent="0">
              <a:buFontTx/>
              <a:buNone/>
              <a:defRPr/>
            </a:lvl2pPr>
            <a:lvl3pPr marL="995352" indent="0">
              <a:buFontTx/>
              <a:buNone/>
              <a:defRPr/>
            </a:lvl3pPr>
            <a:lvl4pPr marL="1493029" indent="0">
              <a:buFontTx/>
              <a:buNone/>
              <a:defRPr/>
            </a:lvl4pPr>
            <a:lvl5pPr marL="1990704" indent="0">
              <a:buFontTx/>
              <a:buNone/>
              <a:defRPr/>
            </a:lvl5pPr>
          </a:lstStyle>
          <a:p>
            <a:pPr lvl="0"/>
            <a:r>
              <a:rPr lang="de-DE" dirty="0"/>
              <a:t>Titel zur Ausstellung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581984" y="1525613"/>
            <a:ext cx="1514600" cy="1512897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 anchorCtr="1">
            <a:normAutofit/>
          </a:bodyPr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3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4" y="518401"/>
            <a:ext cx="2407767" cy="5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95352" rtl="0" eaLnBrk="1" latinLnBrk="0" hangingPunct="1">
        <a:spcBef>
          <a:spcPct val="0"/>
        </a:spcBef>
        <a:buNone/>
        <a:defRPr sz="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258" indent="-373258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723" indent="-311048" algn="l" defTabSz="9953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1" kern="1200">
          <a:solidFill>
            <a:schemeClr val="tx1"/>
          </a:solidFill>
          <a:latin typeface="+mn-lt"/>
          <a:ea typeface="+mn-ea"/>
          <a:cs typeface="+mn-cs"/>
        </a:defRPr>
      </a:lvl2pPr>
      <a:lvl3pPr marL="1244191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1741866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544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219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4895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2572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248" indent="-248840" algn="l" defTabSz="9953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675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52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029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704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381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056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735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410" algn="l" defTabSz="995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Fachgruppe Informatik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/>
          </p:nvPr>
        </p:nvSpPr>
        <p:spPr>
          <a:xfrm>
            <a:off x="4900277" y="3618508"/>
            <a:ext cx="2627883" cy="2093811"/>
          </a:xfrm>
        </p:spPr>
        <p:txBody>
          <a:bodyPr/>
          <a:lstStyle/>
          <a:p>
            <a:r>
              <a:rPr lang="de-DE" sz="2800" dirty="0"/>
              <a:t>Vorkurs für</a:t>
            </a:r>
            <a:br>
              <a:rPr lang="de-DE" sz="2800" dirty="0"/>
            </a:br>
            <a:r>
              <a:rPr lang="de-DE" sz="2800" dirty="0"/>
              <a:t>Theoretische Informatik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900311" y="2970436"/>
            <a:ext cx="2775964" cy="1835627"/>
          </a:xfrm>
        </p:spPr>
        <p:txBody>
          <a:bodyPr/>
          <a:lstStyle/>
          <a:p>
            <a:r>
              <a:rPr lang="de-DE" dirty="0"/>
              <a:t>30. September bis 4. Oktober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Kostenlos und ohne Anmeldung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900312" y="4806060"/>
            <a:ext cx="2978679" cy="5148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1400" b="1" dirty="0" err="1"/>
              <a:t>Mo</a:t>
            </a:r>
            <a:r>
              <a:rPr lang="it-IT" sz="1400" b="1" dirty="0"/>
              <a:t>-Mi:  16:30-18:00 UHR</a:t>
            </a:r>
            <a:br>
              <a:rPr lang="it-IT" sz="1400" b="1" dirty="0"/>
            </a:br>
            <a:r>
              <a:rPr lang="it-IT" sz="1400" b="1" dirty="0" err="1"/>
              <a:t>Fr</a:t>
            </a:r>
            <a:r>
              <a:rPr lang="it-IT" sz="1400" b="1" dirty="0"/>
              <a:t>:          14:30-18:00 UHR</a:t>
            </a:r>
            <a:endParaRPr lang="de-DE" sz="1400" b="1" dirty="0"/>
          </a:p>
          <a:p>
            <a:pPr marL="0" indent="0">
              <a:buNone/>
            </a:pPr>
            <a:endParaRPr lang="de-DE" sz="1400" b="1" dirty="0"/>
          </a:p>
          <a:p>
            <a:pPr marL="0" indent="0">
              <a:buNone/>
            </a:pPr>
            <a:r>
              <a:rPr lang="de-DE" sz="1400" b="1" dirty="0"/>
              <a:t>Hörsaal V38.04 </a:t>
            </a:r>
          </a:p>
          <a:p>
            <a:pPr marL="0" indent="0">
              <a:buNone/>
            </a:pPr>
            <a:r>
              <a:rPr lang="de-DE" sz="1400" b="1" dirty="0"/>
              <a:t>Universitätsstraße 38, </a:t>
            </a:r>
            <a:br>
              <a:rPr lang="de-DE" sz="1400" b="1" dirty="0"/>
            </a:br>
            <a:r>
              <a:rPr lang="de-DE" sz="1400" b="1" dirty="0"/>
              <a:t>70569 Stuttgart</a:t>
            </a:r>
          </a:p>
          <a:p>
            <a:pPr marL="0" indent="0">
              <a:buNone/>
            </a:pPr>
            <a:endParaRPr lang="it-IT" sz="1400" b="1" dirty="0"/>
          </a:p>
          <a:p>
            <a:pPr marL="0" indent="0">
              <a:buNone/>
            </a:pPr>
            <a:r>
              <a:rPr lang="it-IT" sz="1400" dirty="0" err="1"/>
              <a:t>Der</a:t>
            </a:r>
            <a:r>
              <a:rPr lang="it-IT" sz="1400" dirty="0"/>
              <a:t> </a:t>
            </a:r>
            <a:r>
              <a:rPr lang="it-IT" sz="1400" dirty="0" err="1"/>
              <a:t>Vorkurs</a:t>
            </a:r>
            <a:r>
              <a:rPr lang="it-IT" sz="1400" dirty="0"/>
              <a:t> </a:t>
            </a:r>
            <a:r>
              <a:rPr lang="it-IT" sz="1400" dirty="0" err="1"/>
              <a:t>wird</a:t>
            </a:r>
            <a:r>
              <a:rPr lang="it-IT" sz="1400" dirty="0"/>
              <a:t> </a:t>
            </a:r>
            <a:r>
              <a:rPr lang="it-IT" sz="1400" dirty="0" err="1"/>
              <a:t>kostenlos</a:t>
            </a:r>
            <a:r>
              <a:rPr lang="it-IT" sz="1400" dirty="0"/>
              <a:t> von </a:t>
            </a:r>
            <a:r>
              <a:rPr lang="it-IT" sz="1400" dirty="0" err="1"/>
              <a:t>Studierenden</a:t>
            </a:r>
            <a:r>
              <a:rPr lang="it-IT" sz="1400" dirty="0"/>
              <a:t> </a:t>
            </a:r>
            <a:r>
              <a:rPr lang="it-IT" sz="1400" dirty="0" err="1"/>
              <a:t>der</a:t>
            </a:r>
            <a:r>
              <a:rPr lang="it-IT" sz="1400" dirty="0"/>
              <a:t> </a:t>
            </a:r>
            <a:r>
              <a:rPr lang="it-IT" sz="1400" dirty="0" err="1"/>
              <a:t>Fachgruppe</a:t>
            </a:r>
            <a:r>
              <a:rPr lang="it-IT" sz="1400" dirty="0"/>
              <a:t> </a:t>
            </a:r>
            <a:r>
              <a:rPr lang="it-IT" sz="1400" dirty="0" err="1"/>
              <a:t>Informatik</a:t>
            </a:r>
            <a:r>
              <a:rPr lang="it-IT" sz="1400" dirty="0"/>
              <a:t> </a:t>
            </a:r>
            <a:r>
              <a:rPr lang="it-IT" sz="1400" dirty="0" err="1"/>
              <a:t>der</a:t>
            </a:r>
            <a:r>
              <a:rPr lang="it-IT" sz="1400" dirty="0"/>
              <a:t> </a:t>
            </a:r>
            <a:r>
              <a:rPr lang="it-IT" sz="1400" dirty="0" err="1"/>
              <a:t>Universität</a:t>
            </a:r>
            <a:r>
              <a:rPr lang="it-IT" sz="1400" dirty="0"/>
              <a:t> Stuttgart </a:t>
            </a:r>
            <a:r>
              <a:rPr lang="it-IT" sz="1400" dirty="0" err="1"/>
              <a:t>angeboten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Er</a:t>
            </a:r>
            <a:r>
              <a:rPr lang="it-IT" sz="1400" dirty="0"/>
              <a:t> </a:t>
            </a:r>
            <a:r>
              <a:rPr lang="it-IT" sz="1400" dirty="0" err="1"/>
              <a:t>findet</a:t>
            </a:r>
            <a:r>
              <a:rPr lang="it-IT" sz="1400" dirty="0"/>
              <a:t> </a:t>
            </a:r>
            <a:r>
              <a:rPr lang="it-IT" sz="1400" dirty="0" err="1"/>
              <a:t>nach</a:t>
            </a:r>
            <a:r>
              <a:rPr lang="it-IT" sz="1400" dirty="0"/>
              <a:t> </a:t>
            </a:r>
            <a:r>
              <a:rPr lang="it-IT" sz="1400" dirty="0" err="1"/>
              <a:t>dem</a:t>
            </a:r>
            <a:r>
              <a:rPr lang="it-IT" sz="1400" dirty="0"/>
              <a:t> </a:t>
            </a:r>
            <a:r>
              <a:rPr lang="it-IT" sz="1400" dirty="0" err="1"/>
              <a:t>Mathe-Vorkurs</a:t>
            </a:r>
            <a:r>
              <a:rPr lang="it-IT" sz="1400" dirty="0"/>
              <a:t> </a:t>
            </a:r>
            <a:r>
              <a:rPr lang="it-IT" sz="1400" dirty="0" err="1"/>
              <a:t>des</a:t>
            </a:r>
            <a:r>
              <a:rPr lang="it-IT" sz="1400" dirty="0"/>
              <a:t> MINT-</a:t>
            </a:r>
            <a:r>
              <a:rPr lang="it-IT" sz="1400" dirty="0" err="1"/>
              <a:t>Kollegs</a:t>
            </a:r>
            <a:r>
              <a:rPr lang="it-IT" sz="1400" dirty="0"/>
              <a:t> </a:t>
            </a:r>
            <a:r>
              <a:rPr lang="it-IT" sz="1400" dirty="0" err="1"/>
              <a:t>statt</a:t>
            </a:r>
            <a:r>
              <a:rPr lang="it-IT" sz="1400" dirty="0"/>
              <a:t>. </a:t>
            </a:r>
            <a:r>
              <a:rPr lang="it-IT" sz="1400" dirty="0" err="1"/>
              <a:t>Somit</a:t>
            </a:r>
            <a:r>
              <a:rPr lang="it-IT" sz="1400" dirty="0"/>
              <a:t> </a:t>
            </a:r>
            <a:r>
              <a:rPr lang="it-IT" sz="1400" dirty="0" err="1"/>
              <a:t>können</a:t>
            </a:r>
            <a:r>
              <a:rPr lang="it-IT" sz="1400" dirty="0"/>
              <a:t> </a:t>
            </a:r>
            <a:r>
              <a:rPr lang="it-IT" sz="1400" dirty="0" err="1"/>
              <a:t>beide</a:t>
            </a:r>
            <a:r>
              <a:rPr lang="it-IT" sz="1400" dirty="0"/>
              <a:t> </a:t>
            </a:r>
            <a:r>
              <a:rPr lang="it-IT" sz="1400" dirty="0" err="1"/>
              <a:t>Vorkurse</a:t>
            </a:r>
            <a:r>
              <a:rPr lang="it-IT" sz="1400" dirty="0"/>
              <a:t> </a:t>
            </a:r>
            <a:r>
              <a:rPr lang="it-IT" sz="1400" dirty="0" err="1"/>
              <a:t>besucht</a:t>
            </a:r>
            <a:r>
              <a:rPr lang="it-IT" sz="1400" dirty="0"/>
              <a:t> </a:t>
            </a:r>
            <a:r>
              <a:rPr lang="it-IT" sz="1400" dirty="0" err="1"/>
              <a:t>werden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b="1" dirty="0" err="1"/>
              <a:t>Am</a:t>
            </a:r>
            <a:r>
              <a:rPr lang="it-IT" sz="1400" b="1" dirty="0"/>
              <a:t> 03. </a:t>
            </a:r>
            <a:r>
              <a:rPr lang="it-IT" sz="1400" b="1" dirty="0" err="1"/>
              <a:t>Oktober</a:t>
            </a:r>
            <a:r>
              <a:rPr lang="it-IT" sz="1400" b="1" dirty="0"/>
              <a:t> </a:t>
            </a:r>
            <a:r>
              <a:rPr lang="it-IT" sz="1400" b="1" dirty="0" err="1"/>
              <a:t>findet</a:t>
            </a:r>
            <a:r>
              <a:rPr lang="it-IT" sz="1400" b="1" dirty="0"/>
              <a:t> </a:t>
            </a:r>
            <a:r>
              <a:rPr lang="it-IT" sz="1400" b="1" dirty="0" err="1"/>
              <a:t>der</a:t>
            </a:r>
            <a:r>
              <a:rPr lang="it-IT" sz="1400" b="1" dirty="0"/>
              <a:t> </a:t>
            </a:r>
            <a:r>
              <a:rPr lang="it-IT" sz="1400" b="1" dirty="0" err="1"/>
              <a:t>Vorkurs</a:t>
            </a:r>
            <a:r>
              <a:rPr lang="it-IT" sz="1400" b="1" dirty="0"/>
              <a:t> </a:t>
            </a:r>
            <a:r>
              <a:rPr lang="it-IT" sz="1400" b="1" dirty="0" err="1"/>
              <a:t>auf</a:t>
            </a:r>
            <a:r>
              <a:rPr lang="it-IT" sz="1400" b="1" dirty="0"/>
              <a:t> </a:t>
            </a:r>
            <a:r>
              <a:rPr lang="it-IT" sz="1400" b="1" dirty="0" err="1"/>
              <a:t>Grund</a:t>
            </a:r>
            <a:r>
              <a:rPr lang="it-IT" sz="1400" b="1" dirty="0"/>
              <a:t> </a:t>
            </a:r>
            <a:r>
              <a:rPr lang="it-IT" sz="1400" b="1" dirty="0" err="1"/>
              <a:t>des</a:t>
            </a:r>
            <a:r>
              <a:rPr lang="it-IT" sz="1400" b="1" dirty="0"/>
              <a:t> </a:t>
            </a:r>
            <a:r>
              <a:rPr lang="it-IT" sz="1400" b="1" dirty="0" err="1"/>
              <a:t>Feiertages</a:t>
            </a:r>
            <a:r>
              <a:rPr lang="it-IT" sz="1400" b="1" dirty="0"/>
              <a:t> </a:t>
            </a:r>
            <a:r>
              <a:rPr lang="it-IT" sz="1400" b="1" dirty="0" err="1"/>
              <a:t>nicht</a:t>
            </a:r>
            <a:r>
              <a:rPr lang="it-IT" sz="1400" b="1" dirty="0"/>
              <a:t> </a:t>
            </a:r>
            <a:r>
              <a:rPr lang="it-IT" sz="1400" b="1" dirty="0" err="1"/>
              <a:t>statt</a:t>
            </a:r>
            <a:r>
              <a:rPr lang="it-IT" sz="1400" b="1" dirty="0"/>
              <a:t>.</a:t>
            </a:r>
          </a:p>
          <a:p>
            <a:pPr marL="0" indent="0">
              <a:buNone/>
            </a:pPr>
            <a:endParaRPr lang="it-IT" sz="1400" b="1" dirty="0"/>
          </a:p>
          <a:p>
            <a:pPr marL="0" indent="0">
              <a:buNone/>
            </a:pPr>
            <a:r>
              <a:rPr lang="de-DE" sz="1400" dirty="0"/>
              <a:t>Weitere Informationen:</a:t>
            </a:r>
          </a:p>
          <a:p>
            <a:pPr marL="0" indent="0">
              <a:buNone/>
            </a:pPr>
            <a:r>
              <a:rPr lang="de-DE" sz="1400" dirty="0"/>
              <a:t>https://fius.informatik.uni-stuttgart.de/dienste/theo-vorkurs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Bei Fragen:</a:t>
            </a:r>
            <a:br>
              <a:rPr lang="de-DE" sz="1400" dirty="0"/>
            </a:br>
            <a:r>
              <a:rPr lang="de-DE" sz="1400" dirty="0"/>
              <a:t>ak-theo@fius.informatik.uni-stuttgart.de</a:t>
            </a:r>
          </a:p>
        </p:txBody>
      </p:sp>
      <p:pic>
        <p:nvPicPr>
          <p:cNvPr id="18" name="Bildplatzhalter 2">
            <a:extLst>
              <a:ext uri="{FF2B5EF4-FFF2-40B4-BE49-F238E27FC236}">
                <a16:creationId xmlns:a16="http://schemas.microsoft.com/office/drawing/2014/main" id="{D00E30D3-33C5-4B17-80EC-FFFA97C9F7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36" r="5572" b="-978"/>
          <a:stretch/>
        </p:blipFill>
        <p:spPr>
          <a:xfrm>
            <a:off x="5652839" y="-21943"/>
            <a:ext cx="1880573" cy="2184267"/>
          </a:xfrm>
        </p:spPr>
      </p:pic>
    </p:spTree>
    <p:extLst>
      <p:ext uri="{BB962C8B-B14F-4D97-AF65-F5344CB8AC3E}">
        <p14:creationId xmlns:p14="http://schemas.microsoft.com/office/powerpoint/2010/main" val="1973223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univers">
      <a:majorFont>
        <a:latin typeface="Univers"/>
        <a:ea typeface=""/>
        <a:cs typeface=""/>
      </a:majorFont>
      <a:minorFont>
        <a:latin typeface="Univers 55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Univers</vt:lpstr>
      <vt:lpstr>Univers 55</vt:lpstr>
      <vt:lpstr>Univers for UniS 55 Roman Rg</vt:lpstr>
      <vt:lpstr>Univers for UniS 65 Bold Rg</vt:lpstr>
      <vt:lpstr>Wingdings</vt:lpstr>
      <vt:lpstr>Larissa</vt:lpstr>
      <vt:lpstr>PowerPoint Presentation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Fabian Grote</cp:lastModifiedBy>
  <cp:revision>145</cp:revision>
  <cp:lastPrinted>2019-01-26T23:02:07Z</cp:lastPrinted>
  <dcterms:created xsi:type="dcterms:W3CDTF">2015-12-10T06:56:35Z</dcterms:created>
  <dcterms:modified xsi:type="dcterms:W3CDTF">2019-07-30T12:53:53Z</dcterms:modified>
</cp:coreProperties>
</file>