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7561263" cy="10693400"/>
  <p:notesSz cx="6858000" cy="9144000"/>
  <p:defaultTextStyle>
    <a:defPPr>
      <a:defRPr lang="de-DE"/>
    </a:defPPr>
    <a:lvl1pPr marL="0" algn="l" defTabSz="995371" rtl="0" eaLnBrk="1" latinLnBrk="0" hangingPunct="1">
      <a:defRPr sz="2000" kern="1200">
        <a:solidFill>
          <a:schemeClr val="tx1"/>
        </a:solidFill>
        <a:latin typeface="+mn-lt"/>
        <a:ea typeface="+mn-ea"/>
        <a:cs typeface="+mn-cs"/>
      </a:defRPr>
    </a:lvl1pPr>
    <a:lvl2pPr marL="497685" algn="l" defTabSz="995371" rtl="0" eaLnBrk="1" latinLnBrk="0" hangingPunct="1">
      <a:defRPr sz="2000" kern="1200">
        <a:solidFill>
          <a:schemeClr val="tx1"/>
        </a:solidFill>
        <a:latin typeface="+mn-lt"/>
        <a:ea typeface="+mn-ea"/>
        <a:cs typeface="+mn-cs"/>
      </a:defRPr>
    </a:lvl2pPr>
    <a:lvl3pPr marL="995371" algn="l" defTabSz="995371" rtl="0" eaLnBrk="1" latinLnBrk="0" hangingPunct="1">
      <a:defRPr sz="2000" kern="1200">
        <a:solidFill>
          <a:schemeClr val="tx1"/>
        </a:solidFill>
        <a:latin typeface="+mn-lt"/>
        <a:ea typeface="+mn-ea"/>
        <a:cs typeface="+mn-cs"/>
      </a:defRPr>
    </a:lvl3pPr>
    <a:lvl4pPr marL="1493057" algn="l" defTabSz="995371" rtl="0" eaLnBrk="1" latinLnBrk="0" hangingPunct="1">
      <a:defRPr sz="2000" kern="1200">
        <a:solidFill>
          <a:schemeClr val="tx1"/>
        </a:solidFill>
        <a:latin typeface="+mn-lt"/>
        <a:ea typeface="+mn-ea"/>
        <a:cs typeface="+mn-cs"/>
      </a:defRPr>
    </a:lvl4pPr>
    <a:lvl5pPr marL="1990743" algn="l" defTabSz="995371" rtl="0" eaLnBrk="1" latinLnBrk="0" hangingPunct="1">
      <a:defRPr sz="2000" kern="1200">
        <a:solidFill>
          <a:schemeClr val="tx1"/>
        </a:solidFill>
        <a:latin typeface="+mn-lt"/>
        <a:ea typeface="+mn-ea"/>
        <a:cs typeface="+mn-cs"/>
      </a:defRPr>
    </a:lvl5pPr>
    <a:lvl6pPr marL="2488429" algn="l" defTabSz="995371" rtl="0" eaLnBrk="1" latinLnBrk="0" hangingPunct="1">
      <a:defRPr sz="2000" kern="1200">
        <a:solidFill>
          <a:schemeClr val="tx1"/>
        </a:solidFill>
        <a:latin typeface="+mn-lt"/>
        <a:ea typeface="+mn-ea"/>
        <a:cs typeface="+mn-cs"/>
      </a:defRPr>
    </a:lvl6pPr>
    <a:lvl7pPr marL="2986114" algn="l" defTabSz="995371" rtl="0" eaLnBrk="1" latinLnBrk="0" hangingPunct="1">
      <a:defRPr sz="2000" kern="1200">
        <a:solidFill>
          <a:schemeClr val="tx1"/>
        </a:solidFill>
        <a:latin typeface="+mn-lt"/>
        <a:ea typeface="+mn-ea"/>
        <a:cs typeface="+mn-cs"/>
      </a:defRPr>
    </a:lvl7pPr>
    <a:lvl8pPr marL="3483801" algn="l" defTabSz="995371" rtl="0" eaLnBrk="1" latinLnBrk="0" hangingPunct="1">
      <a:defRPr sz="2000" kern="1200">
        <a:solidFill>
          <a:schemeClr val="tx1"/>
        </a:solidFill>
        <a:latin typeface="+mn-lt"/>
        <a:ea typeface="+mn-ea"/>
        <a:cs typeface="+mn-cs"/>
      </a:defRPr>
    </a:lvl8pPr>
    <a:lvl9pPr marL="3981487" algn="l" defTabSz="995371"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guide id="3" orient="horz" pos="13483">
          <p15:clr>
            <a:srgbClr val="A4A3A4"/>
          </p15:clr>
        </p15:guide>
        <p15:guide id="4" pos="9538">
          <p15:clr>
            <a:srgbClr val="A4A3A4"/>
          </p15:clr>
        </p15:guide>
        <p15:guide id="5" orient="horz" pos="2382">
          <p15:clr>
            <a:srgbClr val="A4A3A4"/>
          </p15:clr>
        </p15:guide>
        <p15:guide id="6" orient="horz" pos="3368">
          <p15:clr>
            <a:srgbClr val="A4A3A4"/>
          </p15:clr>
        </p15:guide>
        <p15:guide id="7" pos="1682">
          <p15:clr>
            <a:srgbClr val="A4A3A4"/>
          </p15:clr>
        </p15:guide>
        <p15:guide id="8"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4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5" d="100"/>
          <a:sy n="55" d="100"/>
        </p:scale>
        <p:origin x="2544" y="62"/>
      </p:cViewPr>
      <p:guideLst>
        <p:guide orient="horz" pos="9537"/>
        <p:guide pos="6737"/>
        <p:guide orient="horz" pos="13483"/>
        <p:guide pos="9538"/>
        <p:guide orient="horz" pos="2382"/>
        <p:guide orient="horz" pos="3368"/>
        <p:guide pos="1682"/>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3" name="Ellipse 2"/>
          <p:cNvSpPr/>
          <p:nvPr userDrawn="1"/>
        </p:nvSpPr>
        <p:spPr>
          <a:xfrm>
            <a:off x="0" y="1830734"/>
            <a:ext cx="6262047" cy="8875274"/>
          </a:xfrm>
          <a:custGeom>
            <a:avLst/>
            <a:gdLst/>
            <a:ahLst/>
            <a:cxnLst/>
            <a:rect l="l" t="t" r="r" b="b"/>
            <a:pathLst>
              <a:path w="17712008" h="25131676">
                <a:moveTo>
                  <a:pt x="4050008" y="0"/>
                </a:moveTo>
                <a:cubicBezTo>
                  <a:pt x="11595322" y="0"/>
                  <a:pt x="17712008" y="6116686"/>
                  <a:pt x="17712008" y="13662000"/>
                </a:cubicBezTo>
                <a:cubicBezTo>
                  <a:pt x="17712008" y="18471384"/>
                  <a:pt x="15226927" y="22700348"/>
                  <a:pt x="11468731" y="25131676"/>
                </a:cubicBezTo>
                <a:lnTo>
                  <a:pt x="0" y="25131676"/>
                </a:lnTo>
                <a:lnTo>
                  <a:pt x="0" y="610453"/>
                </a:lnTo>
                <a:cubicBezTo>
                  <a:pt x="1279675" y="213634"/>
                  <a:pt x="2639893" y="0"/>
                  <a:pt x="4050008" y="0"/>
                </a:cubicBezTo>
                <a:close/>
              </a:path>
            </a:pathLst>
          </a:cu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lIns="32299" tIns="16150" rIns="32299" bIns="16150" rtlCol="0" anchor="ctr"/>
          <a:lstStyle/>
          <a:p>
            <a:pPr algn="ctr"/>
            <a:endParaRPr lang="de-DE"/>
          </a:p>
        </p:txBody>
      </p:sp>
      <p:sp>
        <p:nvSpPr>
          <p:cNvPr id="4" name="Ellipse 6"/>
          <p:cNvSpPr/>
          <p:nvPr userDrawn="1"/>
        </p:nvSpPr>
        <p:spPr>
          <a:xfrm>
            <a:off x="3881958" y="2262991"/>
            <a:ext cx="3679305" cy="4233573"/>
          </a:xfrm>
          <a:custGeom>
            <a:avLst/>
            <a:gdLst/>
            <a:ahLst/>
            <a:cxnLst/>
            <a:rect l="l" t="t" r="r" b="b"/>
            <a:pathLst>
              <a:path w="10406800" h="11988000">
                <a:moveTo>
                  <a:pt x="5994000" y="0"/>
                </a:moveTo>
                <a:cubicBezTo>
                  <a:pt x="7740108" y="0"/>
                  <a:pt x="9311832" y="746622"/>
                  <a:pt x="10406800" y="1938526"/>
                </a:cubicBezTo>
                <a:lnTo>
                  <a:pt x="10406800" y="10049474"/>
                </a:lnTo>
                <a:cubicBezTo>
                  <a:pt x="9311832" y="11241378"/>
                  <a:pt x="7740108" y="11988000"/>
                  <a:pt x="5994000" y="11988000"/>
                </a:cubicBezTo>
                <a:cubicBezTo>
                  <a:pt x="2683605" y="11988000"/>
                  <a:pt x="0" y="9304395"/>
                  <a:pt x="0" y="5994000"/>
                </a:cubicBezTo>
                <a:cubicBezTo>
                  <a:pt x="0" y="2683605"/>
                  <a:pt x="2683605" y="0"/>
                  <a:pt x="5994000" y="0"/>
                </a:cubicBezTo>
                <a:close/>
              </a:path>
            </a:pathLst>
          </a:custGeom>
          <a:solidFill>
            <a:schemeClr val="accent3"/>
          </a:solidFill>
          <a:ln w="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32299" tIns="16150" rIns="32299" bIns="16150" rtlCol="0" anchor="ctr"/>
          <a:lstStyle/>
          <a:p>
            <a:pPr algn="ctr"/>
            <a:endParaRPr lang="de-DE" dirty="0"/>
          </a:p>
        </p:txBody>
      </p:sp>
      <p:sp>
        <p:nvSpPr>
          <p:cNvPr id="5" name="Textplatzhalter 3"/>
          <p:cNvSpPr>
            <a:spLocks noGrp="1"/>
          </p:cNvSpPr>
          <p:nvPr>
            <p:ph type="body" sz="quarter" idx="12" hasCustomPrompt="1"/>
          </p:nvPr>
        </p:nvSpPr>
        <p:spPr>
          <a:xfrm>
            <a:off x="1107312" y="870870"/>
            <a:ext cx="4399518" cy="635672"/>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7" name="Bildplatzhalter 6"/>
          <p:cNvSpPr>
            <a:spLocks noGrp="1"/>
          </p:cNvSpPr>
          <p:nvPr>
            <p:ph type="pic" sz="quarter" idx="13" hasCustomPrompt="1"/>
          </p:nvPr>
        </p:nvSpPr>
        <p:spPr>
          <a:xfrm>
            <a:off x="5472925" y="9662208"/>
            <a:ext cx="1527328" cy="508537"/>
          </a:xfrm>
          <a:prstGeom prst="rect">
            <a:avLst/>
          </a:prstGeom>
        </p:spPr>
        <p:txBody>
          <a:bodyPr lIns="32299" tIns="16150" rIns="32299" bIns="16150"/>
          <a:lstStyle>
            <a:lvl1pPr marL="0" indent="0" algn="ctr">
              <a:buNone/>
              <a:defRPr sz="13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6" name="Textplatzhalter 5"/>
          <p:cNvSpPr>
            <a:spLocks noGrp="1"/>
          </p:cNvSpPr>
          <p:nvPr>
            <p:ph type="body" sz="quarter" idx="15" hasCustomPrompt="1"/>
          </p:nvPr>
        </p:nvSpPr>
        <p:spPr>
          <a:xfrm>
            <a:off x="5053564" y="3540921"/>
            <a:ext cx="2291054" cy="1526027"/>
          </a:xfrm>
          <a:prstGeom prst="rect">
            <a:avLst/>
          </a:prstGeom>
        </p:spPr>
        <p:txBody>
          <a:bodyPr lIns="32299" tIns="16150" rIns="32299" bIns="16150"/>
          <a:lstStyle>
            <a:lvl1pPr marL="0" indent="0">
              <a:buFontTx/>
              <a:buNone/>
              <a:defRPr sz="23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Headline</a:t>
            </a:r>
          </a:p>
        </p:txBody>
      </p:sp>
      <p:sp>
        <p:nvSpPr>
          <p:cNvPr id="11" name="Textplatzhalter 4"/>
          <p:cNvSpPr>
            <a:spLocks noGrp="1"/>
          </p:cNvSpPr>
          <p:nvPr>
            <p:ph type="body" sz="quarter" idx="17" hasCustomPrompt="1"/>
          </p:nvPr>
        </p:nvSpPr>
        <p:spPr>
          <a:xfrm>
            <a:off x="1195030" y="3547048"/>
            <a:ext cx="2775964" cy="1835627"/>
          </a:xfrm>
          <a:prstGeom prst="rect">
            <a:avLst/>
          </a:prstGeom>
        </p:spPr>
        <p:txBody>
          <a:bodyPr lIns="22833" tIns="11416" rIns="71914" bIns="11416">
            <a:noAutofit/>
          </a:bodyPr>
          <a:lstStyle>
            <a:lvl1pPr marL="0" indent="0">
              <a:buFontTx/>
              <a:buNone/>
              <a:defRPr sz="2300" b="0">
                <a:solidFill>
                  <a:schemeClr val="bg1"/>
                </a:solidFill>
                <a:latin typeface="Univers for UniS 65 Bold Rg" panose="020B0703030502020204" pitchFamily="34" charset="0"/>
              </a:defRPr>
            </a:lvl1pPr>
          </a:lstStyle>
          <a:p>
            <a:pPr lvl="0"/>
            <a:r>
              <a:rPr lang="de-DE" dirty="0"/>
              <a:t>Ich bin eine Headline</a:t>
            </a:r>
          </a:p>
        </p:txBody>
      </p:sp>
      <p:sp>
        <p:nvSpPr>
          <p:cNvPr id="12" name="Textplatzhalter 10"/>
          <p:cNvSpPr>
            <a:spLocks noGrp="1"/>
          </p:cNvSpPr>
          <p:nvPr>
            <p:ph type="body" sz="quarter" idx="18"/>
          </p:nvPr>
        </p:nvSpPr>
        <p:spPr>
          <a:xfrm>
            <a:off x="1195030" y="5382674"/>
            <a:ext cx="2978679" cy="4540923"/>
          </a:xfrm>
          <a:prstGeom prst="rect">
            <a:avLst/>
          </a:prstGeom>
        </p:spPr>
        <p:txBody>
          <a:bodyPr lIns="22833" tIns="11416" rIns="22833" bIns="11416">
            <a:normAutofit/>
          </a:bodyPr>
          <a:lstStyle>
            <a:lvl1pPr marL="142704" indent="-142704">
              <a:buFont typeface="Wingdings" panose="05000000000000000000" pitchFamily="2" charset="2"/>
              <a:buChar char="§"/>
              <a:defRPr sz="1000">
                <a:solidFill>
                  <a:schemeClr val="bg1"/>
                </a:solidFill>
                <a:latin typeface="Univers for UniS 55 Roman Rg" panose="020B0603020202020204" pitchFamily="34" charset="0"/>
              </a:defRPr>
            </a:lvl1pPr>
            <a:lvl2pPr marL="497685" indent="0">
              <a:buFontTx/>
              <a:buNone/>
              <a:defRPr sz="1000">
                <a:solidFill>
                  <a:schemeClr val="accent3"/>
                </a:solidFill>
              </a:defRPr>
            </a:lvl2pPr>
            <a:lvl3pPr marL="995371" indent="0">
              <a:buFontTx/>
              <a:buNone/>
              <a:defRPr sz="1000">
                <a:solidFill>
                  <a:schemeClr val="accent3"/>
                </a:solidFill>
              </a:defRPr>
            </a:lvl3pPr>
            <a:lvl4pPr marL="1493057" indent="0">
              <a:buFontTx/>
              <a:buNone/>
              <a:defRPr sz="1000">
                <a:solidFill>
                  <a:schemeClr val="accent3"/>
                </a:solidFill>
              </a:defRPr>
            </a:lvl4pPr>
            <a:lvl5pPr marL="1990743" indent="0">
              <a:buFontTx/>
              <a:buNone/>
              <a:defRPr sz="1000">
                <a:solidFill>
                  <a:schemeClr val="accent3"/>
                </a:solidFill>
              </a:defRPr>
            </a:lvl5pPr>
          </a:lstStyle>
          <a:p>
            <a:pPr lvl="0"/>
            <a:r>
              <a:rPr lang="de-DE"/>
              <a:t>Mastertextformat bearbeiten</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5472925" y="9662208"/>
            <a:ext cx="1527328" cy="508537"/>
          </a:xfrm>
          <a:prstGeom prst="rect">
            <a:avLst/>
          </a:prstGeom>
        </p:spPr>
        <p:txBody>
          <a:bodyPr lIns="32299" tIns="16150" rIns="32299" bIns="16150"/>
          <a:lstStyle>
            <a:lvl1pPr marL="0" indent="0" algn="ctr">
              <a:buNone/>
              <a:defRPr sz="13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6" name="Ellipse 8"/>
          <p:cNvSpPr/>
          <p:nvPr userDrawn="1"/>
        </p:nvSpPr>
        <p:spPr>
          <a:xfrm>
            <a:off x="0" y="2072290"/>
            <a:ext cx="3589221" cy="4068298"/>
          </a:xfrm>
          <a:custGeom>
            <a:avLst/>
            <a:gdLst/>
            <a:ahLst/>
            <a:cxnLst/>
            <a:rect l="l" t="t" r="r" b="b"/>
            <a:pathLst>
              <a:path w="10152000" h="11520000">
                <a:moveTo>
                  <a:pt x="4392000" y="0"/>
                </a:moveTo>
                <a:cubicBezTo>
                  <a:pt x="7573160" y="0"/>
                  <a:pt x="10152000" y="2578840"/>
                  <a:pt x="10152000" y="5760000"/>
                </a:cubicBezTo>
                <a:cubicBezTo>
                  <a:pt x="10152000" y="8941160"/>
                  <a:pt x="7573160" y="11520000"/>
                  <a:pt x="4392000" y="11520000"/>
                </a:cubicBezTo>
                <a:cubicBezTo>
                  <a:pt x="2631524" y="11520000"/>
                  <a:pt x="1055513" y="10730206"/>
                  <a:pt x="0" y="9484729"/>
                </a:cubicBezTo>
                <a:lnTo>
                  <a:pt x="0" y="2035271"/>
                </a:lnTo>
                <a:cubicBezTo>
                  <a:pt x="1055513" y="789794"/>
                  <a:pt x="2631524" y="0"/>
                  <a:pt x="4392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32299" tIns="16150" rIns="32299" bIns="16150" rtlCol="0" anchor="ctr"/>
          <a:lstStyle/>
          <a:p>
            <a:pPr algn="ctr"/>
            <a:endParaRPr lang="de-DE"/>
          </a:p>
        </p:txBody>
      </p:sp>
      <p:sp>
        <p:nvSpPr>
          <p:cNvPr id="8" name="Bildplatzhalter 4"/>
          <p:cNvSpPr>
            <a:spLocks noGrp="1"/>
          </p:cNvSpPr>
          <p:nvPr>
            <p:ph type="pic" sz="quarter" idx="10"/>
          </p:nvPr>
        </p:nvSpPr>
        <p:spPr>
          <a:xfrm>
            <a:off x="2100076" y="5034519"/>
            <a:ext cx="1298229" cy="1296770"/>
          </a:xfrm>
          <a:prstGeom prst="ellipse">
            <a:avLst/>
          </a:prstGeom>
          <a:solidFill>
            <a:schemeClr val="bg1"/>
          </a:solidFill>
        </p:spPr>
        <p:txBody>
          <a:bodyPr lIns="32299" tIns="16150" rIns="32299" bIns="16150"/>
          <a:lstStyle>
            <a:lvl1pPr marL="0" indent="0" algn="ctr">
              <a:buNone/>
              <a:defRPr sz="1000">
                <a:solidFill>
                  <a:schemeClr val="accent4">
                    <a:lumMod val="10000"/>
                  </a:schemeClr>
                </a:solidFill>
                <a:latin typeface="Arial" panose="020B0604020202020204" pitchFamily="34" charset="0"/>
                <a:cs typeface="Arial" panose="020B0604020202020204" pitchFamily="34" charset="0"/>
              </a:defRPr>
            </a:lvl1pPr>
          </a:lstStyle>
          <a:p>
            <a:r>
              <a:rPr lang="de-DE"/>
              <a:t>Bild durch Klicken auf Symbol hinzufügen</a:t>
            </a:r>
            <a:endParaRPr lang="de-DE" dirty="0"/>
          </a:p>
        </p:txBody>
      </p:sp>
      <p:sp>
        <p:nvSpPr>
          <p:cNvPr id="9" name="Textplatzhalter 3"/>
          <p:cNvSpPr>
            <a:spLocks noGrp="1"/>
          </p:cNvSpPr>
          <p:nvPr>
            <p:ph type="body" sz="quarter" idx="12" hasCustomPrompt="1"/>
          </p:nvPr>
        </p:nvSpPr>
        <p:spPr>
          <a:xfrm>
            <a:off x="1107312" y="870870"/>
            <a:ext cx="4399518" cy="635672"/>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4" name="Textplatzhalter 13"/>
          <p:cNvSpPr>
            <a:spLocks noGrp="1"/>
          </p:cNvSpPr>
          <p:nvPr>
            <p:ph type="body" sz="quarter" idx="15" hasCustomPrompt="1"/>
          </p:nvPr>
        </p:nvSpPr>
        <p:spPr>
          <a:xfrm>
            <a:off x="509109" y="3458054"/>
            <a:ext cx="2533246" cy="1659779"/>
          </a:xfrm>
          <a:prstGeom prst="rect">
            <a:avLst/>
          </a:prstGeom>
        </p:spPr>
        <p:txBody>
          <a:bodyPr lIns="32299" tIns="16150" rIns="32299" bIns="16150"/>
          <a:lstStyle>
            <a:lvl1pPr marL="0" indent="0">
              <a:buFontTx/>
              <a:buNone/>
              <a:defRPr sz="1800" b="0" baseline="0">
                <a:solidFill>
                  <a:schemeClr val="bg1"/>
                </a:solidFill>
                <a:latin typeface="Univers for UniS 65 Bold Rg" panose="020B0703030502020204" pitchFamily="34" charset="0"/>
                <a:cs typeface="Arial" panose="020B0604020202020204" pitchFamily="34" charset="0"/>
              </a:defRPr>
            </a:lvl1pPr>
            <a:lvl2pPr marL="497685" indent="0">
              <a:buFontTx/>
              <a:buNone/>
              <a:defRPr/>
            </a:lvl2pPr>
            <a:lvl3pPr marL="995371" indent="0">
              <a:buFontTx/>
              <a:buNone/>
              <a:defRPr/>
            </a:lvl3pPr>
            <a:lvl4pPr marL="1493057" indent="0">
              <a:buFontTx/>
              <a:buNone/>
              <a:defRPr/>
            </a:lvl4pPr>
          </a:lstStyle>
          <a:p>
            <a:pPr lvl="0"/>
            <a:r>
              <a:rPr lang="de-DE" dirty="0"/>
              <a:t>Headline zum Thema</a:t>
            </a:r>
          </a:p>
        </p:txBody>
      </p:sp>
      <p:sp>
        <p:nvSpPr>
          <p:cNvPr id="3" name="Textplatzhalter 2"/>
          <p:cNvSpPr>
            <a:spLocks noGrp="1"/>
          </p:cNvSpPr>
          <p:nvPr>
            <p:ph type="body" sz="quarter" idx="16" hasCustomPrompt="1"/>
          </p:nvPr>
        </p:nvSpPr>
        <p:spPr>
          <a:xfrm>
            <a:off x="4162287" y="2422532"/>
            <a:ext cx="2978679" cy="351983"/>
          </a:xfrm>
          <a:prstGeom prst="rect">
            <a:avLst/>
          </a:prstGeom>
        </p:spPr>
        <p:txBody>
          <a:bodyPr lIns="22833" tIns="11416" rIns="22833" bIns="11416">
            <a:normAutofit/>
          </a:bodyPr>
          <a:lstStyle>
            <a:lvl1pPr marL="0" indent="0">
              <a:buFontTx/>
              <a:buNone/>
              <a:defRPr sz="1100" b="0" cap="all" baseline="0">
                <a:solidFill>
                  <a:schemeClr val="accent1"/>
                </a:solidFill>
                <a:latin typeface="Univers for UniS 65 Bold Rg" panose="020B0703030502020204" pitchFamily="34" charset="0"/>
              </a:defRPr>
            </a:lvl1pPr>
          </a:lstStyle>
          <a:p>
            <a:pPr lvl="0"/>
            <a:r>
              <a:rPr lang="de-DE" dirty="0"/>
              <a:t>Datum und </a:t>
            </a:r>
            <a:r>
              <a:rPr lang="de-DE" dirty="0" err="1"/>
              <a:t>uhrzeit</a:t>
            </a:r>
            <a:endParaRPr lang="de-DE" dirty="0"/>
          </a:p>
        </p:txBody>
      </p:sp>
      <p:sp>
        <p:nvSpPr>
          <p:cNvPr id="5" name="Textplatzhalter 4"/>
          <p:cNvSpPr>
            <a:spLocks noGrp="1"/>
          </p:cNvSpPr>
          <p:nvPr>
            <p:ph type="body" sz="quarter" idx="17" hasCustomPrompt="1"/>
          </p:nvPr>
        </p:nvSpPr>
        <p:spPr>
          <a:xfrm>
            <a:off x="4162287" y="2849255"/>
            <a:ext cx="2978679" cy="683258"/>
          </a:xfrm>
          <a:prstGeom prst="rect">
            <a:avLst/>
          </a:prstGeom>
        </p:spPr>
        <p:txBody>
          <a:bodyPr lIns="22833" tIns="11416" rIns="22833" bIns="11416">
            <a:noAutofit/>
          </a:bodyPr>
          <a:lstStyle>
            <a:lvl1pPr marL="0" indent="0">
              <a:buFontTx/>
              <a:buNone/>
              <a:defRPr sz="2300" b="0">
                <a:solidFill>
                  <a:schemeClr val="accent3"/>
                </a:solidFill>
                <a:latin typeface="Univers for UniS 65 Bold Rg" panose="020B0703030502020204" pitchFamily="34" charset="0"/>
              </a:defRPr>
            </a:lvl1pPr>
          </a:lstStyle>
          <a:p>
            <a:pPr lvl="0"/>
            <a:r>
              <a:rPr lang="de-DE" dirty="0"/>
              <a:t>Ich bin eine Headline</a:t>
            </a:r>
          </a:p>
        </p:txBody>
      </p:sp>
      <p:sp>
        <p:nvSpPr>
          <p:cNvPr id="11" name="Textplatzhalter 10"/>
          <p:cNvSpPr>
            <a:spLocks noGrp="1"/>
          </p:cNvSpPr>
          <p:nvPr>
            <p:ph type="body" sz="quarter" idx="18"/>
          </p:nvPr>
        </p:nvSpPr>
        <p:spPr>
          <a:xfrm>
            <a:off x="4162287" y="3532478"/>
            <a:ext cx="2978679" cy="5272730"/>
          </a:xfrm>
          <a:prstGeom prst="rect">
            <a:avLst/>
          </a:prstGeom>
        </p:spPr>
        <p:txBody>
          <a:bodyPr lIns="22833" tIns="11416" rIns="22833" bIns="11416">
            <a:normAutofit/>
          </a:bodyPr>
          <a:lstStyle>
            <a:lvl1pPr marL="0" indent="0">
              <a:buFontTx/>
              <a:buNone/>
              <a:defRPr sz="1000">
                <a:solidFill>
                  <a:schemeClr val="accent3"/>
                </a:solidFill>
                <a:latin typeface="Univers for UniS 55 Roman Rg" panose="020B0603020202020204" pitchFamily="34" charset="0"/>
              </a:defRPr>
            </a:lvl1pPr>
            <a:lvl2pPr marL="497685" indent="0">
              <a:buFontTx/>
              <a:buNone/>
              <a:defRPr sz="1000">
                <a:solidFill>
                  <a:schemeClr val="accent3"/>
                </a:solidFill>
              </a:defRPr>
            </a:lvl2pPr>
            <a:lvl3pPr marL="995371" indent="0">
              <a:buFontTx/>
              <a:buNone/>
              <a:defRPr sz="1000">
                <a:solidFill>
                  <a:schemeClr val="accent3"/>
                </a:solidFill>
              </a:defRPr>
            </a:lvl3pPr>
            <a:lvl4pPr marL="1493057" indent="0">
              <a:buFontTx/>
              <a:buNone/>
              <a:defRPr sz="1000">
                <a:solidFill>
                  <a:schemeClr val="accent3"/>
                </a:solidFill>
              </a:defRPr>
            </a:lvl4pPr>
            <a:lvl5pPr marL="1990743" indent="0">
              <a:buFontTx/>
              <a:buNone/>
              <a:defRPr sz="1000">
                <a:solidFill>
                  <a:schemeClr val="accent3"/>
                </a:solidFill>
              </a:defRPr>
            </a:lvl5pPr>
          </a:lstStyle>
          <a:p>
            <a:pPr lvl="0"/>
            <a:r>
              <a:rPr lang="de-DE"/>
              <a:t>Mastertextformat bearbeiten</a:t>
            </a:r>
          </a:p>
        </p:txBody>
      </p:sp>
    </p:spTree>
    <p:extLst>
      <p:ext uri="{BB962C8B-B14F-4D97-AF65-F5344CB8AC3E}">
        <p14:creationId xmlns:p14="http://schemas.microsoft.com/office/powerpoint/2010/main" val="194937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3" name="Bildplatzhalter 5"/>
          <p:cNvSpPr>
            <a:spLocks noGrp="1"/>
          </p:cNvSpPr>
          <p:nvPr>
            <p:ph type="pic" sz="quarter" idx="12"/>
          </p:nvPr>
        </p:nvSpPr>
        <p:spPr>
          <a:xfrm>
            <a:off x="-1438234" y="2021436"/>
            <a:ext cx="7547545" cy="7539065"/>
          </a:xfrm>
          <a:prstGeom prst="ellipse">
            <a:avLst/>
          </a:prstGeom>
          <a:solidFill>
            <a:schemeClr val="bg1">
              <a:lumMod val="85000"/>
            </a:schemeClr>
          </a:solidFill>
        </p:spPr>
        <p:txBody>
          <a:bodyPr lIns="32299" tIns="16150" rIns="32299" bIns="16150"/>
          <a:lstStyle>
            <a:lvl1pPr marL="0" indent="0" algn="ctr">
              <a:buFontTx/>
              <a:buNone/>
              <a:defRPr sz="1800" baseline="0">
                <a:solidFill>
                  <a:schemeClr val="accent4">
                    <a:lumMod val="10000"/>
                  </a:schemeClr>
                </a:solidFill>
                <a:latin typeface="Arial" panose="020B0604020202020204" pitchFamily="34" charset="0"/>
                <a:cs typeface="Arial" panose="020B0604020202020204" pitchFamily="34" charset="0"/>
              </a:defRPr>
            </a:lvl1pPr>
          </a:lstStyle>
          <a:p>
            <a:r>
              <a:rPr lang="de-DE"/>
              <a:t>Bild durch Klicken auf Symbol hinzufügen</a:t>
            </a:r>
            <a:endParaRPr lang="de-DE" dirty="0"/>
          </a:p>
        </p:txBody>
      </p:sp>
      <p:sp>
        <p:nvSpPr>
          <p:cNvPr id="5" name="Textplatzhalter 4"/>
          <p:cNvSpPr>
            <a:spLocks noGrp="1"/>
          </p:cNvSpPr>
          <p:nvPr>
            <p:ph type="body" sz="quarter" idx="13" hasCustomPrompt="1"/>
          </p:nvPr>
        </p:nvSpPr>
        <p:spPr>
          <a:xfrm>
            <a:off x="4187424" y="2021436"/>
            <a:ext cx="4200152" cy="4195433"/>
          </a:xfrm>
          <a:prstGeom prst="ellipse">
            <a:avLst/>
          </a:prstGeom>
          <a:solidFill>
            <a:schemeClr val="accent3"/>
          </a:solidFill>
        </p:spPr>
        <p:txBody>
          <a:bodyPr lIns="0" tIns="0" rIns="114445" bIns="0" anchor="ctr" anchorCtr="1"/>
          <a:lstStyle>
            <a:lvl1pPr marL="0" indent="0">
              <a:buFontTx/>
              <a:buNone/>
              <a:defRPr sz="2800" b="0" baseline="0">
                <a:solidFill>
                  <a:schemeClr val="bg1"/>
                </a:solidFill>
                <a:latin typeface="Univers for UniS 65 Bold Rg" panose="020B0703030502020204" pitchFamily="34" charset="0"/>
                <a:cs typeface="Arial" panose="020B0604020202020204" pitchFamily="34" charset="0"/>
              </a:defRPr>
            </a:lvl1pPr>
            <a:lvl2pPr marL="497685" indent="0">
              <a:buFontTx/>
              <a:buNone/>
              <a:defRPr/>
            </a:lvl2pPr>
            <a:lvl3pPr marL="995371" indent="0">
              <a:buFontTx/>
              <a:buNone/>
              <a:defRPr/>
            </a:lvl3pPr>
            <a:lvl4pPr marL="1493057" indent="0">
              <a:buFontTx/>
              <a:buNone/>
              <a:defRPr/>
            </a:lvl4pPr>
            <a:lvl5pPr marL="1990743" indent="0">
              <a:buFontTx/>
              <a:buNone/>
              <a:defRPr/>
            </a:lvl5pPr>
          </a:lstStyle>
          <a:p>
            <a:pPr lvl="0"/>
            <a:r>
              <a:rPr lang="de-DE" dirty="0"/>
              <a:t>Titel zur</a:t>
            </a:r>
            <a:br>
              <a:rPr lang="de-DE" dirty="0"/>
            </a:br>
            <a:r>
              <a:rPr lang="de-DE" dirty="0"/>
              <a:t>Ausstellung</a:t>
            </a:r>
          </a:p>
        </p:txBody>
      </p:sp>
      <p:sp>
        <p:nvSpPr>
          <p:cNvPr id="6" name="Bildplatzhalter 6"/>
          <p:cNvSpPr>
            <a:spLocks noGrp="1"/>
          </p:cNvSpPr>
          <p:nvPr>
            <p:ph type="pic" sz="quarter" idx="14" hasCustomPrompt="1"/>
          </p:nvPr>
        </p:nvSpPr>
        <p:spPr>
          <a:xfrm>
            <a:off x="5472925" y="9662208"/>
            <a:ext cx="1527328" cy="508537"/>
          </a:xfrm>
          <a:prstGeom prst="rect">
            <a:avLst/>
          </a:prstGeom>
        </p:spPr>
        <p:txBody>
          <a:bodyPr lIns="32299" tIns="16150" rIns="32299" bIns="16150"/>
          <a:lstStyle>
            <a:lvl1pPr marL="0" indent="0" algn="ctr">
              <a:buNone/>
              <a:defRPr sz="13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7" name="Textplatzhalter 3"/>
          <p:cNvSpPr>
            <a:spLocks noGrp="1"/>
          </p:cNvSpPr>
          <p:nvPr>
            <p:ph type="body" sz="quarter" idx="15" hasCustomPrompt="1"/>
          </p:nvPr>
        </p:nvSpPr>
        <p:spPr>
          <a:xfrm>
            <a:off x="1107313" y="870870"/>
            <a:ext cx="4381536" cy="635672"/>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Tree>
    <p:extLst>
      <p:ext uri="{BB962C8B-B14F-4D97-AF65-F5344CB8AC3E}">
        <p14:creationId xmlns:p14="http://schemas.microsoft.com/office/powerpoint/2010/main" val="321266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riante_04">
    <p:spTree>
      <p:nvGrpSpPr>
        <p:cNvPr id="1" name=""/>
        <p:cNvGrpSpPr/>
        <p:nvPr/>
      </p:nvGrpSpPr>
      <p:grpSpPr>
        <a:xfrm>
          <a:off x="0" y="0"/>
          <a:ext cx="0" cy="0"/>
          <a:chOff x="0" y="0"/>
          <a:chExt cx="0" cy="0"/>
        </a:xfrm>
      </p:grpSpPr>
      <p:sp>
        <p:nvSpPr>
          <p:cNvPr id="3" name="Bildplatzhalter 5"/>
          <p:cNvSpPr>
            <a:spLocks noGrp="1"/>
          </p:cNvSpPr>
          <p:nvPr>
            <p:ph type="pic" sz="quarter" idx="12"/>
          </p:nvPr>
        </p:nvSpPr>
        <p:spPr>
          <a:xfrm>
            <a:off x="-1438234" y="2021436"/>
            <a:ext cx="7547545" cy="7539065"/>
          </a:xfrm>
          <a:prstGeom prst="ellipse">
            <a:avLst/>
          </a:prstGeom>
          <a:solidFill>
            <a:schemeClr val="bg1">
              <a:lumMod val="85000"/>
            </a:schemeClr>
          </a:solidFill>
        </p:spPr>
        <p:txBody>
          <a:bodyPr lIns="32299" tIns="16150" rIns="32299" bIns="16150"/>
          <a:lstStyle>
            <a:lvl1pPr marL="0" indent="0" algn="ctr">
              <a:buFontTx/>
              <a:buNone/>
              <a:defRPr sz="1800" baseline="0">
                <a:solidFill>
                  <a:schemeClr val="accent4">
                    <a:lumMod val="10000"/>
                  </a:schemeClr>
                </a:solidFill>
                <a:latin typeface="Arial" panose="020B0604020202020204" pitchFamily="34" charset="0"/>
                <a:cs typeface="Arial" panose="020B0604020202020204" pitchFamily="34" charset="0"/>
              </a:defRPr>
            </a:lvl1pPr>
          </a:lstStyle>
          <a:p>
            <a:r>
              <a:rPr lang="de-DE"/>
              <a:t>Bild durch Klicken auf Symbol hinzufügen</a:t>
            </a:r>
            <a:endParaRPr lang="de-DE" dirty="0"/>
          </a:p>
        </p:txBody>
      </p:sp>
      <p:sp>
        <p:nvSpPr>
          <p:cNvPr id="6" name="Bildplatzhalter 6"/>
          <p:cNvSpPr>
            <a:spLocks noGrp="1"/>
          </p:cNvSpPr>
          <p:nvPr>
            <p:ph type="pic" sz="quarter" idx="14" hasCustomPrompt="1"/>
          </p:nvPr>
        </p:nvSpPr>
        <p:spPr>
          <a:xfrm>
            <a:off x="5472925" y="9662208"/>
            <a:ext cx="1527328" cy="508537"/>
          </a:xfrm>
          <a:prstGeom prst="rect">
            <a:avLst/>
          </a:prstGeom>
        </p:spPr>
        <p:txBody>
          <a:bodyPr lIns="32299" tIns="16150" rIns="32299" bIns="16150"/>
          <a:lstStyle>
            <a:lvl1pPr marL="0" indent="0" algn="ctr">
              <a:buNone/>
              <a:defRPr sz="13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7" name="Textplatzhalter 3"/>
          <p:cNvSpPr>
            <a:spLocks noGrp="1"/>
          </p:cNvSpPr>
          <p:nvPr>
            <p:ph type="body" sz="quarter" idx="15" hasCustomPrompt="1"/>
          </p:nvPr>
        </p:nvSpPr>
        <p:spPr>
          <a:xfrm>
            <a:off x="1107313" y="870870"/>
            <a:ext cx="4795105" cy="680507"/>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8" name="Textplatzhalter 4"/>
          <p:cNvSpPr>
            <a:spLocks noGrp="1"/>
          </p:cNvSpPr>
          <p:nvPr>
            <p:ph type="body" sz="quarter" idx="13" hasCustomPrompt="1"/>
          </p:nvPr>
        </p:nvSpPr>
        <p:spPr>
          <a:xfrm>
            <a:off x="4187424" y="2021436"/>
            <a:ext cx="4200152" cy="4195433"/>
          </a:xfrm>
          <a:prstGeom prst="ellipse">
            <a:avLst/>
          </a:prstGeom>
          <a:solidFill>
            <a:schemeClr val="accent2"/>
          </a:solidFill>
        </p:spPr>
        <p:txBody>
          <a:bodyPr lIns="0" tIns="0" rIns="114445" bIns="0" anchor="ctr" anchorCtr="1"/>
          <a:lstStyle>
            <a:lvl1pPr marL="0" indent="0">
              <a:buFontTx/>
              <a:buNone/>
              <a:defRPr sz="2800" b="0" baseline="0">
                <a:solidFill>
                  <a:schemeClr val="bg1"/>
                </a:solidFill>
                <a:latin typeface="Univers for UniS 65 Bold Rg" panose="020B0703030502020204" pitchFamily="34" charset="0"/>
                <a:cs typeface="Arial" panose="020B0604020202020204" pitchFamily="34" charset="0"/>
              </a:defRPr>
            </a:lvl1pPr>
            <a:lvl2pPr marL="497685" indent="0">
              <a:buFontTx/>
              <a:buNone/>
              <a:defRPr/>
            </a:lvl2pPr>
            <a:lvl3pPr marL="995371" indent="0">
              <a:buFontTx/>
              <a:buNone/>
              <a:defRPr/>
            </a:lvl3pPr>
            <a:lvl4pPr marL="1493057" indent="0">
              <a:buFontTx/>
              <a:buNone/>
              <a:defRPr/>
            </a:lvl4pPr>
            <a:lvl5pPr marL="1990743" indent="0">
              <a:buFontTx/>
              <a:buNone/>
              <a:defRPr/>
            </a:lvl5pPr>
          </a:lstStyle>
          <a:p>
            <a:pPr lvl="0"/>
            <a:r>
              <a:rPr lang="de-DE" dirty="0"/>
              <a:t>Titel zur</a:t>
            </a:r>
            <a:br>
              <a:rPr lang="de-DE" dirty="0"/>
            </a:br>
            <a:r>
              <a:rPr lang="de-DE" dirty="0"/>
              <a:t>Ausstellung</a:t>
            </a:r>
          </a:p>
        </p:txBody>
      </p:sp>
    </p:spTree>
    <p:extLst>
      <p:ext uri="{BB962C8B-B14F-4D97-AF65-F5344CB8AC3E}">
        <p14:creationId xmlns:p14="http://schemas.microsoft.com/office/powerpoint/2010/main" val="100313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ariante_05">
    <p:spTree>
      <p:nvGrpSpPr>
        <p:cNvPr id="1" name=""/>
        <p:cNvGrpSpPr/>
        <p:nvPr/>
      </p:nvGrpSpPr>
      <p:grpSpPr>
        <a:xfrm>
          <a:off x="0" y="0"/>
          <a:ext cx="0" cy="0"/>
          <a:chOff x="0" y="0"/>
          <a:chExt cx="0" cy="0"/>
        </a:xfrm>
      </p:grpSpPr>
      <p:sp>
        <p:nvSpPr>
          <p:cNvPr id="4" name="Bildplatzhalter 3"/>
          <p:cNvSpPr>
            <a:spLocks noGrp="1"/>
          </p:cNvSpPr>
          <p:nvPr>
            <p:ph type="pic" sz="quarter" idx="15" hasCustomPrompt="1"/>
          </p:nvPr>
        </p:nvSpPr>
        <p:spPr>
          <a:xfrm>
            <a:off x="0" y="0"/>
            <a:ext cx="7561263" cy="10693400"/>
          </a:xfrm>
          <a:prstGeom prst="rect">
            <a:avLst/>
          </a:prstGeom>
          <a:noFill/>
        </p:spPr>
        <p:txBody>
          <a:bodyPr lIns="32299" tIns="16150" rIns="32299" bIns="16150"/>
          <a:lstStyle>
            <a:lvl1pPr marL="0" indent="0" algn="ctr">
              <a:buFontTx/>
              <a:buNone/>
              <a:defRPr sz="1700" baseline="0">
                <a:latin typeface="+mj-lt"/>
                <a:cs typeface="Arial" panose="020B0604020202020204" pitchFamily="34" charset="0"/>
              </a:defRPr>
            </a:lvl1pPr>
          </a:lstStyle>
          <a:p>
            <a:r>
              <a:rPr lang="de-DE" dirty="0"/>
              <a:t>Bild durch Klicken und &gt;Einfügen Bilder&lt; hinzufügen oder unten auf das Symbol klicken</a:t>
            </a:r>
          </a:p>
        </p:txBody>
      </p:sp>
      <p:sp>
        <p:nvSpPr>
          <p:cNvPr id="7" name="Textplatzhalter 3"/>
          <p:cNvSpPr>
            <a:spLocks noGrp="1"/>
          </p:cNvSpPr>
          <p:nvPr>
            <p:ph type="body" sz="quarter" idx="12" hasCustomPrompt="1"/>
          </p:nvPr>
        </p:nvSpPr>
        <p:spPr>
          <a:xfrm>
            <a:off x="1107313" y="870870"/>
            <a:ext cx="5280598" cy="635672"/>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0" name="Bildplatzhalter 9"/>
          <p:cNvSpPr>
            <a:spLocks noGrp="1"/>
          </p:cNvSpPr>
          <p:nvPr>
            <p:ph type="pic" sz="quarter" idx="16" hasCustomPrompt="1"/>
          </p:nvPr>
        </p:nvSpPr>
        <p:spPr>
          <a:xfrm>
            <a:off x="6160223" y="9293519"/>
            <a:ext cx="890941" cy="889940"/>
          </a:xfrm>
          <a:prstGeom prst="ellipse">
            <a:avLst/>
          </a:prstGeom>
        </p:spPr>
        <p:txBody>
          <a:bodyPr lIns="32299" tIns="16150" rIns="32299" bIns="16150"/>
          <a:lstStyle>
            <a:lvl1pPr marL="0" indent="0" algn="ctr">
              <a:buFontTx/>
              <a:buNone/>
              <a:defRPr sz="900" baseline="0">
                <a:latin typeface="Arial" panose="020B0604020202020204" pitchFamily="34" charset="0"/>
                <a:cs typeface="Arial" panose="020B0604020202020204" pitchFamily="34" charset="0"/>
              </a:defRPr>
            </a:lvl1pPr>
          </a:lstStyle>
          <a:p>
            <a:r>
              <a:rPr lang="de-DE" dirty="0" err="1"/>
              <a:t>Sublogo</a:t>
            </a:r>
            <a:r>
              <a:rPr lang="de-DE" dirty="0"/>
              <a:t> durch Klicken einführen</a:t>
            </a:r>
          </a:p>
        </p:txBody>
      </p:sp>
      <p:sp>
        <p:nvSpPr>
          <p:cNvPr id="9" name="Textplatzhalter 4"/>
          <p:cNvSpPr>
            <a:spLocks noGrp="1"/>
          </p:cNvSpPr>
          <p:nvPr>
            <p:ph type="body" sz="quarter" idx="13" hasCustomPrompt="1"/>
          </p:nvPr>
        </p:nvSpPr>
        <p:spPr>
          <a:xfrm>
            <a:off x="3881958" y="2796955"/>
            <a:ext cx="4200152" cy="4195433"/>
          </a:xfrm>
          <a:prstGeom prst="ellipse">
            <a:avLst/>
          </a:prstGeom>
          <a:solidFill>
            <a:schemeClr val="accent3"/>
          </a:solidFill>
        </p:spPr>
        <p:txBody>
          <a:bodyPr lIns="0" tIns="0" rIns="114445" bIns="0" anchor="ctr" anchorCtr="1"/>
          <a:lstStyle>
            <a:lvl1pPr marL="0" indent="0">
              <a:buFontTx/>
              <a:buNone/>
              <a:defRPr sz="2800" b="1" baseline="0">
                <a:solidFill>
                  <a:schemeClr val="bg1"/>
                </a:solidFill>
                <a:latin typeface="Univers for UniS 65 Bold Rg" panose="020B0703030502020204" pitchFamily="34" charset="0"/>
                <a:cs typeface="Arial" panose="020B0604020202020204" pitchFamily="34" charset="0"/>
              </a:defRPr>
            </a:lvl1pPr>
            <a:lvl2pPr marL="497685" indent="0">
              <a:buFontTx/>
              <a:buNone/>
              <a:defRPr/>
            </a:lvl2pPr>
            <a:lvl3pPr marL="995371" indent="0">
              <a:buFontTx/>
              <a:buNone/>
              <a:defRPr/>
            </a:lvl3pPr>
            <a:lvl4pPr marL="1493057" indent="0">
              <a:buFontTx/>
              <a:buNone/>
              <a:defRPr/>
            </a:lvl4pPr>
            <a:lvl5pPr marL="1990743" indent="0">
              <a:buFontTx/>
              <a:buNone/>
              <a:defRPr/>
            </a:lvl5pPr>
          </a:lstStyle>
          <a:p>
            <a:pPr lvl="0"/>
            <a:r>
              <a:rPr lang="de-DE" dirty="0"/>
              <a:t>Titel zur</a:t>
            </a:r>
            <a:br>
              <a:rPr lang="de-DE" dirty="0"/>
            </a:br>
            <a:r>
              <a:rPr lang="de-DE" dirty="0"/>
              <a:t>Ausstellung</a:t>
            </a:r>
          </a:p>
        </p:txBody>
      </p:sp>
    </p:spTree>
    <p:extLst>
      <p:ext uri="{BB962C8B-B14F-4D97-AF65-F5344CB8AC3E}">
        <p14:creationId xmlns:p14="http://schemas.microsoft.com/office/powerpoint/2010/main" val="171822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ariante_06">
    <p:spTree>
      <p:nvGrpSpPr>
        <p:cNvPr id="1" name=""/>
        <p:cNvGrpSpPr/>
        <p:nvPr/>
      </p:nvGrpSpPr>
      <p:grpSpPr>
        <a:xfrm>
          <a:off x="0" y="0"/>
          <a:ext cx="0" cy="0"/>
          <a:chOff x="0" y="0"/>
          <a:chExt cx="0" cy="0"/>
        </a:xfrm>
      </p:grpSpPr>
      <p:sp>
        <p:nvSpPr>
          <p:cNvPr id="4" name="Bildplatzhalter 3"/>
          <p:cNvSpPr>
            <a:spLocks noGrp="1"/>
          </p:cNvSpPr>
          <p:nvPr>
            <p:ph type="pic" sz="quarter" idx="15" hasCustomPrompt="1"/>
          </p:nvPr>
        </p:nvSpPr>
        <p:spPr>
          <a:xfrm>
            <a:off x="0" y="0"/>
            <a:ext cx="7561263" cy="10693400"/>
          </a:xfrm>
          <a:prstGeom prst="rect">
            <a:avLst/>
          </a:prstGeom>
          <a:solidFill>
            <a:schemeClr val="bg1">
              <a:lumMod val="95000"/>
            </a:schemeClr>
          </a:solidFill>
        </p:spPr>
        <p:txBody>
          <a:bodyPr lIns="32299" tIns="16150" rIns="32299" bIns="16150"/>
          <a:lstStyle>
            <a:lvl1pPr marL="0" indent="0" algn="ctr">
              <a:buFontTx/>
              <a:buNone/>
              <a:defRPr sz="2300" baseline="0">
                <a:latin typeface="Arial" panose="020B0604020202020204" pitchFamily="34" charset="0"/>
                <a:cs typeface="Arial" panose="020B0604020202020204" pitchFamily="34" charset="0"/>
              </a:defRPr>
            </a:lvl1pPr>
          </a:lstStyle>
          <a:p>
            <a:r>
              <a:rPr lang="de-DE"/>
              <a:t>Bild durch Klicken und &gt;Einfügen Bilder&lt; hinzufügen</a:t>
            </a:r>
            <a:endParaRPr lang="de-DE" dirty="0"/>
          </a:p>
        </p:txBody>
      </p:sp>
      <p:sp>
        <p:nvSpPr>
          <p:cNvPr id="7" name="Textplatzhalter 3"/>
          <p:cNvSpPr>
            <a:spLocks noGrp="1"/>
          </p:cNvSpPr>
          <p:nvPr>
            <p:ph type="body" sz="quarter" idx="12" hasCustomPrompt="1"/>
          </p:nvPr>
        </p:nvSpPr>
        <p:spPr>
          <a:xfrm>
            <a:off x="1107313" y="870870"/>
            <a:ext cx="4471442" cy="635672"/>
          </a:xfrm>
          <a:prstGeom prst="rect">
            <a:avLst/>
          </a:prstGeom>
        </p:spPr>
        <p:txBody>
          <a:bodyPr lIns="32299" tIns="16150" rIns="32299" bIns="16150"/>
          <a:lstStyle>
            <a:lvl1pPr marL="0" indent="0">
              <a:buFontTx/>
              <a:buNone/>
              <a:defRPr sz="13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5" name="Textplatzhalter 4"/>
          <p:cNvSpPr>
            <a:spLocks noGrp="1"/>
          </p:cNvSpPr>
          <p:nvPr>
            <p:ph type="body" sz="quarter" idx="13" hasCustomPrompt="1"/>
          </p:nvPr>
        </p:nvSpPr>
        <p:spPr>
          <a:xfrm>
            <a:off x="3691042" y="1055215"/>
            <a:ext cx="9902176" cy="9891050"/>
          </a:xfrm>
          <a:prstGeom prst="ellipse">
            <a:avLst/>
          </a:prstGeom>
          <a:solidFill>
            <a:schemeClr val="bg1"/>
          </a:solidFill>
        </p:spPr>
        <p:txBody>
          <a:bodyPr lIns="0" tIns="762967" rIns="3725824" bIns="0"/>
          <a:lstStyle>
            <a:lvl1pPr marL="0" indent="0">
              <a:buFontTx/>
              <a:buNone/>
              <a:defRPr sz="2600" b="0" baseline="0">
                <a:solidFill>
                  <a:schemeClr val="accent3"/>
                </a:solidFill>
                <a:latin typeface="Univers for UniS 65 Bold Rg" panose="020B0703030502020204" pitchFamily="34" charset="0"/>
                <a:cs typeface="Arial" panose="020B0604020202020204" pitchFamily="34" charset="0"/>
              </a:defRPr>
            </a:lvl1pPr>
            <a:lvl2pPr marL="497685" indent="0">
              <a:buFontTx/>
              <a:buNone/>
              <a:defRPr/>
            </a:lvl2pPr>
            <a:lvl3pPr marL="995371" indent="0">
              <a:buFontTx/>
              <a:buNone/>
              <a:defRPr/>
            </a:lvl3pPr>
            <a:lvl4pPr marL="1493057" indent="0">
              <a:buFontTx/>
              <a:buNone/>
              <a:defRPr/>
            </a:lvl4pPr>
            <a:lvl5pPr marL="1990743" indent="0">
              <a:buFontTx/>
              <a:buNone/>
              <a:defRPr/>
            </a:lvl5pPr>
          </a:lstStyle>
          <a:p>
            <a:pPr lvl="0"/>
            <a:r>
              <a:rPr lang="de-DE" dirty="0"/>
              <a:t>Titel zur Ausstellung</a:t>
            </a:r>
            <a:br>
              <a:rPr lang="de-DE" dirty="0"/>
            </a:br>
            <a:endParaRPr lang="de-DE" dirty="0"/>
          </a:p>
        </p:txBody>
      </p:sp>
      <p:sp>
        <p:nvSpPr>
          <p:cNvPr id="3" name="Textplatzhalter 2"/>
          <p:cNvSpPr>
            <a:spLocks noGrp="1"/>
          </p:cNvSpPr>
          <p:nvPr>
            <p:ph type="body" sz="quarter" idx="16"/>
          </p:nvPr>
        </p:nvSpPr>
        <p:spPr>
          <a:xfrm>
            <a:off x="4581984" y="1525612"/>
            <a:ext cx="1514600" cy="1512898"/>
          </a:xfrm>
          <a:prstGeom prst="ellipse">
            <a:avLst/>
          </a:prstGeom>
          <a:solidFill>
            <a:schemeClr val="accent3"/>
          </a:solidFill>
        </p:spPr>
        <p:txBody>
          <a:bodyPr lIns="0" tIns="0" rIns="0" bIns="0" anchor="ctr" anchorCtr="1">
            <a:normAutofit/>
          </a:bodyPr>
          <a:lstStyle>
            <a:lvl1pPr marL="0" indent="0">
              <a:buFontTx/>
              <a:buNone/>
              <a:defRPr sz="1500" b="0">
                <a:solidFill>
                  <a:schemeClr val="bg1"/>
                </a:solidFill>
                <a:latin typeface="Univers for UniS 65 Bold Rg" panose="020B0703030502020204" pitchFamily="34" charset="0"/>
                <a:cs typeface="Arial" panose="020B0604020202020204" pitchFamily="34" charset="0"/>
              </a:defRPr>
            </a:lvl1pPr>
          </a:lstStyle>
          <a:p>
            <a:pPr lvl="0"/>
            <a:r>
              <a:rPr lang="de-DE"/>
              <a:t>Mastertextformat bearbeiten</a:t>
            </a:r>
          </a:p>
        </p:txBody>
      </p:sp>
    </p:spTree>
    <p:extLst>
      <p:ext uri="{BB962C8B-B14F-4D97-AF65-F5344CB8AC3E}">
        <p14:creationId xmlns:p14="http://schemas.microsoft.com/office/powerpoint/2010/main" val="257733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17233" y="518400"/>
            <a:ext cx="2407767" cy="508537"/>
          </a:xfrm>
          <a:prstGeom prst="rect">
            <a:avLst/>
          </a:prstGeom>
        </p:spPr>
      </p:pic>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95371" rtl="0" eaLnBrk="1" latinLnBrk="0" hangingPunct="1">
        <a:spcBef>
          <a:spcPct val="0"/>
        </a:spcBef>
        <a:buNone/>
        <a:defRPr sz="2300" kern="1200">
          <a:solidFill>
            <a:schemeClr val="tx1"/>
          </a:solidFill>
          <a:latin typeface="+mj-lt"/>
          <a:ea typeface="+mj-ea"/>
          <a:cs typeface="+mj-cs"/>
        </a:defRPr>
      </a:lvl1pPr>
    </p:titleStyle>
    <p:bodyStyle>
      <a:lvl1pPr marL="373265" indent="-373265" algn="l" defTabSz="995371"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739" indent="-311054" algn="l" defTabSz="99537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44215" indent="-248844" algn="l" defTabSz="995371"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1900"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39587"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7272"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4957"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2643"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0329"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de-DE"/>
      </a:defPPr>
      <a:lvl1pPr marL="0" algn="l" defTabSz="995371" rtl="0" eaLnBrk="1" latinLnBrk="0" hangingPunct="1">
        <a:defRPr sz="2000" kern="1200">
          <a:solidFill>
            <a:schemeClr val="tx1"/>
          </a:solidFill>
          <a:latin typeface="+mn-lt"/>
          <a:ea typeface="+mn-ea"/>
          <a:cs typeface="+mn-cs"/>
        </a:defRPr>
      </a:lvl1pPr>
      <a:lvl2pPr marL="497685" algn="l" defTabSz="995371" rtl="0" eaLnBrk="1" latinLnBrk="0" hangingPunct="1">
        <a:defRPr sz="2000" kern="1200">
          <a:solidFill>
            <a:schemeClr val="tx1"/>
          </a:solidFill>
          <a:latin typeface="+mn-lt"/>
          <a:ea typeface="+mn-ea"/>
          <a:cs typeface="+mn-cs"/>
        </a:defRPr>
      </a:lvl2pPr>
      <a:lvl3pPr marL="995371" algn="l" defTabSz="995371" rtl="0" eaLnBrk="1" latinLnBrk="0" hangingPunct="1">
        <a:defRPr sz="2000" kern="1200">
          <a:solidFill>
            <a:schemeClr val="tx1"/>
          </a:solidFill>
          <a:latin typeface="+mn-lt"/>
          <a:ea typeface="+mn-ea"/>
          <a:cs typeface="+mn-cs"/>
        </a:defRPr>
      </a:lvl3pPr>
      <a:lvl4pPr marL="1493057" algn="l" defTabSz="995371" rtl="0" eaLnBrk="1" latinLnBrk="0" hangingPunct="1">
        <a:defRPr sz="2000" kern="1200">
          <a:solidFill>
            <a:schemeClr val="tx1"/>
          </a:solidFill>
          <a:latin typeface="+mn-lt"/>
          <a:ea typeface="+mn-ea"/>
          <a:cs typeface="+mn-cs"/>
        </a:defRPr>
      </a:lvl4pPr>
      <a:lvl5pPr marL="1990743" algn="l" defTabSz="995371" rtl="0" eaLnBrk="1" latinLnBrk="0" hangingPunct="1">
        <a:defRPr sz="2000" kern="1200">
          <a:solidFill>
            <a:schemeClr val="tx1"/>
          </a:solidFill>
          <a:latin typeface="+mn-lt"/>
          <a:ea typeface="+mn-ea"/>
          <a:cs typeface="+mn-cs"/>
        </a:defRPr>
      </a:lvl5pPr>
      <a:lvl6pPr marL="2488429" algn="l" defTabSz="995371" rtl="0" eaLnBrk="1" latinLnBrk="0" hangingPunct="1">
        <a:defRPr sz="2000" kern="1200">
          <a:solidFill>
            <a:schemeClr val="tx1"/>
          </a:solidFill>
          <a:latin typeface="+mn-lt"/>
          <a:ea typeface="+mn-ea"/>
          <a:cs typeface="+mn-cs"/>
        </a:defRPr>
      </a:lvl6pPr>
      <a:lvl7pPr marL="2986114" algn="l" defTabSz="995371" rtl="0" eaLnBrk="1" latinLnBrk="0" hangingPunct="1">
        <a:defRPr sz="2000" kern="1200">
          <a:solidFill>
            <a:schemeClr val="tx1"/>
          </a:solidFill>
          <a:latin typeface="+mn-lt"/>
          <a:ea typeface="+mn-ea"/>
          <a:cs typeface="+mn-cs"/>
        </a:defRPr>
      </a:lvl7pPr>
      <a:lvl8pPr marL="3483801" algn="l" defTabSz="995371" rtl="0" eaLnBrk="1" latinLnBrk="0" hangingPunct="1">
        <a:defRPr sz="2000" kern="1200">
          <a:solidFill>
            <a:schemeClr val="tx1"/>
          </a:solidFill>
          <a:latin typeface="+mn-lt"/>
          <a:ea typeface="+mn-ea"/>
          <a:cs typeface="+mn-cs"/>
        </a:defRPr>
      </a:lvl8pPr>
      <a:lvl9pPr marL="3981487" algn="l" defTabSz="995371"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10">
            <a:extLst>
              <a:ext uri="{FF2B5EF4-FFF2-40B4-BE49-F238E27FC236}">
                <a16:creationId xmlns:a16="http://schemas.microsoft.com/office/drawing/2014/main" id="{DA715AA5-95AB-4D5E-A35D-DB32EC092505}"/>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12499" t="-10164" r="-17922" b="-4953"/>
          <a:stretch/>
        </p:blipFill>
        <p:spPr>
          <a:xfrm>
            <a:off x="2052439" y="4482604"/>
            <a:ext cx="2304257" cy="2034069"/>
          </a:xfrm>
        </p:spPr>
      </p:pic>
      <p:sp>
        <p:nvSpPr>
          <p:cNvPr id="4" name="Textplatzhalter 3">
            <a:extLst>
              <a:ext uri="{FF2B5EF4-FFF2-40B4-BE49-F238E27FC236}">
                <a16:creationId xmlns:a16="http://schemas.microsoft.com/office/drawing/2014/main" id="{92B7C003-985C-4AEC-9A16-E9C0A04B8F4D}"/>
              </a:ext>
            </a:extLst>
          </p:cNvPr>
          <p:cNvSpPr>
            <a:spLocks noGrp="1"/>
          </p:cNvSpPr>
          <p:nvPr>
            <p:ph type="body" sz="quarter" idx="12"/>
          </p:nvPr>
        </p:nvSpPr>
        <p:spPr/>
        <p:txBody>
          <a:bodyPr/>
          <a:lstStyle/>
          <a:p>
            <a:r>
              <a:rPr lang="de-DE" dirty="0"/>
              <a:t>Fachgruppe Informatik</a:t>
            </a:r>
          </a:p>
        </p:txBody>
      </p:sp>
      <p:sp>
        <p:nvSpPr>
          <p:cNvPr id="5" name="Textplatzhalter 4">
            <a:extLst>
              <a:ext uri="{FF2B5EF4-FFF2-40B4-BE49-F238E27FC236}">
                <a16:creationId xmlns:a16="http://schemas.microsoft.com/office/drawing/2014/main" id="{03F8FD85-0D96-481A-B402-C3F509310880}"/>
              </a:ext>
            </a:extLst>
          </p:cNvPr>
          <p:cNvSpPr>
            <a:spLocks noGrp="1"/>
          </p:cNvSpPr>
          <p:nvPr>
            <p:ph type="body" sz="quarter" idx="15"/>
          </p:nvPr>
        </p:nvSpPr>
        <p:spPr>
          <a:xfrm>
            <a:off x="509109" y="3458054"/>
            <a:ext cx="2533246" cy="1659779"/>
          </a:xfrm>
        </p:spPr>
        <p:txBody>
          <a:bodyPr/>
          <a:lstStyle/>
          <a:p>
            <a:r>
              <a:rPr lang="de-DE" sz="2400" dirty="0"/>
              <a:t>Vorkurse 2019</a:t>
            </a:r>
            <a:br>
              <a:rPr lang="de-DE" sz="2400" dirty="0"/>
            </a:br>
            <a:r>
              <a:rPr lang="de-DE" sz="2400" dirty="0"/>
              <a:t>der Fachgruppe Informatik</a:t>
            </a:r>
          </a:p>
          <a:p>
            <a:endParaRPr lang="de-DE" dirty="0"/>
          </a:p>
        </p:txBody>
      </p:sp>
      <p:sp>
        <p:nvSpPr>
          <p:cNvPr id="7" name="Textplatzhalter 6">
            <a:extLst>
              <a:ext uri="{FF2B5EF4-FFF2-40B4-BE49-F238E27FC236}">
                <a16:creationId xmlns:a16="http://schemas.microsoft.com/office/drawing/2014/main" id="{64005FDA-75A5-4A4E-9A39-C0690E302C27}"/>
              </a:ext>
            </a:extLst>
          </p:cNvPr>
          <p:cNvSpPr>
            <a:spLocks noGrp="1"/>
          </p:cNvSpPr>
          <p:nvPr>
            <p:ph type="body" sz="quarter" idx="17"/>
          </p:nvPr>
        </p:nvSpPr>
        <p:spPr>
          <a:xfrm>
            <a:off x="4162287" y="2754412"/>
            <a:ext cx="2978679" cy="683258"/>
          </a:xfrm>
        </p:spPr>
        <p:txBody>
          <a:bodyPr/>
          <a:lstStyle/>
          <a:p>
            <a:r>
              <a:rPr lang="de-DE" dirty="0"/>
              <a:t>Freiwillige Helfer gesucht </a:t>
            </a:r>
          </a:p>
        </p:txBody>
      </p:sp>
      <p:sp>
        <p:nvSpPr>
          <p:cNvPr id="8" name="Textplatzhalter 7">
            <a:extLst>
              <a:ext uri="{FF2B5EF4-FFF2-40B4-BE49-F238E27FC236}">
                <a16:creationId xmlns:a16="http://schemas.microsoft.com/office/drawing/2014/main" id="{5876E1CE-53D3-485C-B745-9AFA3102000B}"/>
              </a:ext>
            </a:extLst>
          </p:cNvPr>
          <p:cNvSpPr>
            <a:spLocks noGrp="1"/>
          </p:cNvSpPr>
          <p:nvPr>
            <p:ph type="body" sz="quarter" idx="18"/>
          </p:nvPr>
        </p:nvSpPr>
        <p:spPr>
          <a:xfrm>
            <a:off x="4162287" y="3532478"/>
            <a:ext cx="2978679" cy="4478518"/>
          </a:xfrm>
        </p:spPr>
        <p:txBody>
          <a:bodyPr>
            <a:normAutofit fontScale="92500" lnSpcReduction="10000"/>
          </a:bodyPr>
          <a:lstStyle/>
          <a:p>
            <a:r>
              <a:rPr lang="de-DE" dirty="0"/>
              <a:t>Wir von der Fachgruppe Informatik veranstalten jedes Jahr den Java-Vorkurs und den Theo-Vorkurs. </a:t>
            </a:r>
          </a:p>
          <a:p>
            <a:r>
              <a:rPr lang="de-DE" dirty="0"/>
              <a:t>Diese werden jedes Jahr kostenlos für alle neuen Studierenden angeboten und sollen ihnen den Einstieg in das Studium erleichtern.</a:t>
            </a:r>
          </a:p>
          <a:p>
            <a:r>
              <a:rPr lang="de-DE" dirty="0"/>
              <a:t>Dabei sind wir auf die Unterstützung von freiwilligen Helfern angewiesen, die uns bei folgenden Aufgaben unterstützen:</a:t>
            </a:r>
          </a:p>
          <a:p>
            <a:pPr marL="171450" indent="-171450">
              <a:buClr>
                <a:schemeClr val="accent1"/>
              </a:buClr>
              <a:buFont typeface="Wingdings" panose="05000000000000000000" pitchFamily="2" charset="2"/>
              <a:buChar char="§"/>
            </a:pPr>
            <a:r>
              <a:rPr lang="de-DE" dirty="0"/>
              <a:t>Vorbereitung:</a:t>
            </a:r>
          </a:p>
          <a:p>
            <a:pPr marL="669135" lvl="1" indent="-171450">
              <a:buClr>
                <a:schemeClr val="accent1"/>
              </a:buClr>
              <a:buFont typeface="Wingdings" panose="05000000000000000000" pitchFamily="2" charset="2"/>
              <a:buChar char="§"/>
            </a:pPr>
            <a:r>
              <a:rPr lang="de-DE" dirty="0"/>
              <a:t>Erzeugen/ Verbessern von Vorlesungsfolien für Vorträge</a:t>
            </a:r>
          </a:p>
          <a:p>
            <a:pPr marL="669135" lvl="1" indent="-171450">
              <a:buClr>
                <a:schemeClr val="accent1"/>
              </a:buClr>
              <a:buFont typeface="Wingdings" panose="05000000000000000000" pitchFamily="2" charset="2"/>
              <a:buChar char="§"/>
            </a:pPr>
            <a:r>
              <a:rPr lang="de-DE" dirty="0"/>
              <a:t>Erzeugen/ Verbessern von Übungsaufgaben</a:t>
            </a:r>
          </a:p>
          <a:p>
            <a:pPr marL="171450" indent="-171450">
              <a:buClr>
                <a:schemeClr val="accent1"/>
              </a:buClr>
              <a:buFont typeface="Wingdings" panose="05000000000000000000" pitchFamily="2" charset="2"/>
              <a:buChar char="§"/>
            </a:pPr>
            <a:r>
              <a:rPr lang="de-DE" dirty="0"/>
              <a:t>Während des Vorkurses:</a:t>
            </a:r>
          </a:p>
          <a:p>
            <a:pPr marL="669135" lvl="1" indent="-171450">
              <a:buClr>
                <a:schemeClr val="accent1"/>
              </a:buClr>
              <a:buFont typeface="Wingdings" panose="05000000000000000000" pitchFamily="2" charset="2"/>
              <a:buChar char="§"/>
            </a:pPr>
            <a:r>
              <a:rPr lang="de-DE" dirty="0"/>
              <a:t>Halten von Vorträgen</a:t>
            </a:r>
          </a:p>
          <a:p>
            <a:pPr marL="669135" lvl="1" indent="-171450">
              <a:buClr>
                <a:schemeClr val="accent1"/>
              </a:buClr>
              <a:buFont typeface="Wingdings" panose="05000000000000000000" pitchFamily="2" charset="2"/>
              <a:buChar char="§"/>
            </a:pPr>
            <a:r>
              <a:rPr lang="de-DE" dirty="0"/>
              <a:t>Betreuen der neuen Erstsemester</a:t>
            </a:r>
            <a:br>
              <a:rPr lang="de-DE" dirty="0"/>
            </a:br>
            <a:r>
              <a:rPr lang="de-DE" dirty="0"/>
              <a:t>(Fragen beantworten, Aufgaben korrigieren,…)</a:t>
            </a:r>
          </a:p>
          <a:p>
            <a:r>
              <a:rPr lang="de-DE" dirty="0"/>
              <a:t>Dabei könnt ihr natürlich beispielsweise nur bei der Vorbereitung oder nur beim Betreuen helfen, wenn ihr keine Vorträge halten wollt oder während des Vorkurses keine Zeit habt, aber uns trotzdem unterstützen wollt.</a:t>
            </a:r>
          </a:p>
          <a:p>
            <a:pPr>
              <a:buFont typeface="Arial" panose="020B0604020202020204" pitchFamily="34" charset="0"/>
              <a:buChar char="•"/>
            </a:pPr>
            <a:endParaRPr lang="de-DE" dirty="0"/>
          </a:p>
          <a:p>
            <a:r>
              <a:rPr lang="de-DE" dirty="0"/>
              <a:t>Wenn ihr mithelfen wollt, kommt entweder zum ersten Treffen des Vorkurses, der euch interessiert, oder schreibt den entsprechenden Verantwortlichen eine E-Mail.</a:t>
            </a:r>
          </a:p>
          <a:p>
            <a:endParaRPr lang="de-DE" dirty="0"/>
          </a:p>
          <a:p>
            <a:r>
              <a:rPr lang="de-DE" dirty="0"/>
              <a:t>Natürlich könnt ihr bei Fragen auch einfach bei uns in der Fachgruppe vorbeikommen.</a:t>
            </a:r>
          </a:p>
          <a:p>
            <a:endParaRPr lang="de-DE" b="1" dirty="0"/>
          </a:p>
          <a:p>
            <a:r>
              <a:rPr lang="de-DE" b="1" dirty="0"/>
              <a:t>Wir freuen uns auf euch!</a:t>
            </a:r>
          </a:p>
        </p:txBody>
      </p:sp>
      <p:graphicFrame>
        <p:nvGraphicFramePr>
          <p:cNvPr id="9" name="Tabelle 8">
            <a:extLst>
              <a:ext uri="{FF2B5EF4-FFF2-40B4-BE49-F238E27FC236}">
                <a16:creationId xmlns:a16="http://schemas.microsoft.com/office/drawing/2014/main" id="{19E65115-06AF-466B-89EE-9D209193A16A}"/>
              </a:ext>
            </a:extLst>
          </p:cNvPr>
          <p:cNvGraphicFramePr>
            <a:graphicFrameLocks noGrp="1"/>
          </p:cNvGraphicFramePr>
          <p:nvPr>
            <p:extLst>
              <p:ext uri="{D42A27DB-BD31-4B8C-83A1-F6EECF244321}">
                <p14:modId xmlns:p14="http://schemas.microsoft.com/office/powerpoint/2010/main" val="2558273929"/>
              </p:ext>
            </p:extLst>
          </p:nvPr>
        </p:nvGraphicFramePr>
        <p:xfrm>
          <a:off x="180231" y="8155012"/>
          <a:ext cx="7128792" cy="2370936"/>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3993998034"/>
                    </a:ext>
                  </a:extLst>
                </a:gridCol>
                <a:gridCol w="2376264">
                  <a:extLst>
                    <a:ext uri="{9D8B030D-6E8A-4147-A177-3AD203B41FA5}">
                      <a16:colId xmlns:a16="http://schemas.microsoft.com/office/drawing/2014/main" val="382982539"/>
                    </a:ext>
                  </a:extLst>
                </a:gridCol>
                <a:gridCol w="2376264">
                  <a:extLst>
                    <a:ext uri="{9D8B030D-6E8A-4147-A177-3AD203B41FA5}">
                      <a16:colId xmlns:a16="http://schemas.microsoft.com/office/drawing/2014/main" val="1135894762"/>
                    </a:ext>
                  </a:extLst>
                </a:gridCol>
              </a:tblGrid>
              <a:tr h="280393">
                <a:tc>
                  <a:txBody>
                    <a:bodyPr/>
                    <a:lstStyle/>
                    <a:p>
                      <a:pPr algn="ctr"/>
                      <a:endParaRPr lang="de-DE" sz="1400" dirty="0"/>
                    </a:p>
                  </a:txBody>
                  <a:tcPr/>
                </a:tc>
                <a:tc>
                  <a:txBody>
                    <a:bodyPr/>
                    <a:lstStyle/>
                    <a:p>
                      <a:pPr algn="ctr"/>
                      <a:r>
                        <a:rPr lang="de-DE" sz="1400" dirty="0"/>
                        <a:t>Theo-Vorkurs</a:t>
                      </a:r>
                    </a:p>
                  </a:txBody>
                  <a:tcPr/>
                </a:tc>
                <a:tc>
                  <a:txBody>
                    <a:bodyPr/>
                    <a:lstStyle/>
                    <a:p>
                      <a:pPr algn="ctr"/>
                      <a:r>
                        <a:rPr lang="de-DE" sz="1400" dirty="0"/>
                        <a:t>Java-Vorkurs</a:t>
                      </a:r>
                    </a:p>
                  </a:txBody>
                  <a:tcPr/>
                </a:tc>
                <a:extLst>
                  <a:ext uri="{0D108BD9-81ED-4DB2-BD59-A6C34878D82A}">
                    <a16:rowId xmlns:a16="http://schemas.microsoft.com/office/drawing/2014/main" val="3518843586"/>
                  </a:ext>
                </a:extLst>
              </a:tr>
              <a:tr h="496079">
                <a:tc>
                  <a:txBody>
                    <a:bodyPr/>
                    <a:lstStyle/>
                    <a:p>
                      <a:pPr algn="ctr"/>
                      <a:r>
                        <a:rPr lang="de-DE" sz="1100" dirty="0"/>
                        <a:t>Zeitraum des Vorkurses</a:t>
                      </a:r>
                    </a:p>
                  </a:txBody>
                  <a:tcPr/>
                </a:tc>
                <a:tc>
                  <a:txBody>
                    <a:bodyPr/>
                    <a:lstStyle/>
                    <a:p>
                      <a:pPr algn="ctr"/>
                      <a:r>
                        <a:rPr lang="de-DE" sz="1100" dirty="0"/>
                        <a:t>30.09. bis 4.10.2019</a:t>
                      </a:r>
                      <a:br>
                        <a:rPr lang="de-DE" sz="1100" dirty="0"/>
                      </a:br>
                      <a:r>
                        <a:rPr lang="de-DE" sz="1100" dirty="0"/>
                        <a:t>ca. 14:00 bis 18:00 Uhr</a:t>
                      </a:r>
                    </a:p>
                  </a:txBody>
                  <a:tcPr/>
                </a:tc>
                <a:tc>
                  <a:txBody>
                    <a:bodyPr/>
                    <a:lstStyle/>
                    <a:p>
                      <a:pPr algn="ctr"/>
                      <a:r>
                        <a:rPr lang="de-DE" sz="1100" dirty="0"/>
                        <a:t>7.10. bis 11.10.2019</a:t>
                      </a:r>
                      <a:br>
                        <a:rPr lang="de-DE" sz="1100" dirty="0"/>
                      </a:br>
                      <a:r>
                        <a:rPr lang="de-DE" sz="1100" dirty="0"/>
                        <a:t>ca. 14:00 bis 18:00 Uhr</a:t>
                      </a:r>
                    </a:p>
                  </a:txBody>
                  <a:tcPr/>
                </a:tc>
                <a:extLst>
                  <a:ext uri="{0D108BD9-81ED-4DB2-BD59-A6C34878D82A}">
                    <a16:rowId xmlns:a16="http://schemas.microsoft.com/office/drawing/2014/main" val="3100480335"/>
                  </a:ext>
                </a:extLst>
              </a:tr>
              <a:tr h="314532">
                <a:tc>
                  <a:txBody>
                    <a:bodyPr/>
                    <a:lstStyle/>
                    <a:p>
                      <a:pPr algn="ctr"/>
                      <a:r>
                        <a:rPr lang="de-DE" sz="1100" dirty="0"/>
                        <a:t>Vorkenntnisse</a:t>
                      </a:r>
                    </a:p>
                  </a:txBody>
                  <a:tcPr/>
                </a:tc>
                <a:tc>
                  <a:txBody>
                    <a:bodyPr/>
                    <a:lstStyle/>
                    <a:p>
                      <a:pPr algn="ctr"/>
                      <a:r>
                        <a:rPr lang="de-DE" sz="1100" dirty="0"/>
                        <a:t>Theoretische Informatik 1 einigermaßen verstanden haben</a:t>
                      </a:r>
                    </a:p>
                  </a:txBody>
                  <a:tcPr/>
                </a:tc>
                <a:tc>
                  <a:txBody>
                    <a:bodyPr/>
                    <a:lstStyle/>
                    <a:p>
                      <a:pPr algn="ctr"/>
                      <a:endParaRPr lang="de-DE" sz="1100" dirty="0"/>
                    </a:p>
                  </a:txBody>
                  <a:tcPr/>
                </a:tc>
                <a:extLst>
                  <a:ext uri="{0D108BD9-81ED-4DB2-BD59-A6C34878D82A}">
                    <a16:rowId xmlns:a16="http://schemas.microsoft.com/office/drawing/2014/main" val="12641653"/>
                  </a:ext>
                </a:extLst>
              </a:tr>
              <a:tr h="280393">
                <a:tc>
                  <a:txBody>
                    <a:bodyPr/>
                    <a:lstStyle/>
                    <a:p>
                      <a:pPr algn="ctr"/>
                      <a:r>
                        <a:rPr lang="de-DE" sz="1100" dirty="0"/>
                        <a:t>Erstes Treffen</a:t>
                      </a:r>
                    </a:p>
                  </a:txBody>
                  <a:tcPr/>
                </a:tc>
                <a:tc>
                  <a:txBody>
                    <a:bodyPr/>
                    <a:lstStyle/>
                    <a:p>
                      <a:pPr algn="ctr"/>
                      <a:r>
                        <a:rPr lang="de-DE" sz="1100" dirty="0"/>
                        <a:t>17.06.2018</a:t>
                      </a:r>
                    </a:p>
                  </a:txBody>
                  <a:tcPr/>
                </a:tc>
                <a:tc>
                  <a:txBody>
                    <a:bodyPr/>
                    <a:lstStyle/>
                    <a:p>
                      <a:pPr algn="ctr"/>
                      <a:endParaRPr lang="de-DE" sz="1100" dirty="0"/>
                    </a:p>
                  </a:txBody>
                  <a:tcPr/>
                </a:tc>
                <a:extLst>
                  <a:ext uri="{0D108BD9-81ED-4DB2-BD59-A6C34878D82A}">
                    <a16:rowId xmlns:a16="http://schemas.microsoft.com/office/drawing/2014/main" val="1567425282"/>
                  </a:ext>
                </a:extLst>
              </a:tr>
              <a:tr h="436224">
                <a:tc>
                  <a:txBody>
                    <a:bodyPr/>
                    <a:lstStyle/>
                    <a:p>
                      <a:pPr algn="ctr"/>
                      <a:r>
                        <a:rPr lang="de-DE" sz="1100" dirty="0"/>
                        <a:t>Kontakt-Email</a:t>
                      </a:r>
                    </a:p>
                  </a:txBody>
                  <a:tcPr/>
                </a:tc>
                <a:tc>
                  <a:txBody>
                    <a:bodyPr/>
                    <a:lstStyle/>
                    <a:p>
                      <a:pPr algn="ctr"/>
                      <a:r>
                        <a:rPr lang="de-DE" sz="1100" dirty="0"/>
                        <a:t>grotefn@fius.informatik.uni-stuttgart.de</a:t>
                      </a:r>
                    </a:p>
                  </a:txBody>
                  <a:tcPr/>
                </a:tc>
                <a:tc>
                  <a:txBody>
                    <a:bodyPr/>
                    <a:lstStyle/>
                    <a:p>
                      <a:pPr algn="ctr"/>
                      <a:r>
                        <a:rPr lang="de-DE" sz="1100" dirty="0"/>
                        <a:t>paulesn@fius.informatik.uni-stuttgart.de</a:t>
                      </a:r>
                    </a:p>
                  </a:txBody>
                  <a:tcPr/>
                </a:tc>
                <a:extLst>
                  <a:ext uri="{0D108BD9-81ED-4DB2-BD59-A6C34878D82A}">
                    <a16:rowId xmlns:a16="http://schemas.microsoft.com/office/drawing/2014/main" val="2999849696"/>
                  </a:ext>
                </a:extLst>
              </a:tr>
              <a:tr h="339417">
                <a:tc>
                  <a:txBody>
                    <a:bodyPr/>
                    <a:lstStyle/>
                    <a:p>
                      <a:pPr algn="ctr"/>
                      <a:r>
                        <a:rPr lang="de-DE" sz="1100" dirty="0"/>
                        <a:t>Weitere Infos</a:t>
                      </a:r>
                    </a:p>
                  </a:txBody>
                  <a:tcPr/>
                </a:tc>
                <a:tc>
                  <a:txBody>
                    <a:bodyPr/>
                    <a:lstStyle/>
                    <a:p>
                      <a:pPr algn="ctr"/>
                      <a:endParaRPr lang="de-DE" sz="1100" dirty="0"/>
                    </a:p>
                    <a:p>
                      <a:pPr algn="ctr"/>
                      <a:endParaRPr lang="de-DE" sz="1100" dirty="0"/>
                    </a:p>
                  </a:txBody>
                  <a:tcPr/>
                </a:tc>
                <a:tc>
                  <a:txBody>
                    <a:bodyPr/>
                    <a:lstStyle/>
                    <a:p>
                      <a:pPr algn="ctr"/>
                      <a:endParaRPr lang="de-DE" sz="1100" dirty="0"/>
                    </a:p>
                  </a:txBody>
                  <a:tcPr/>
                </a:tc>
                <a:extLst>
                  <a:ext uri="{0D108BD9-81ED-4DB2-BD59-A6C34878D82A}">
                    <a16:rowId xmlns:a16="http://schemas.microsoft.com/office/drawing/2014/main" val="3343654669"/>
                  </a:ext>
                </a:extLst>
              </a:tr>
            </a:tbl>
          </a:graphicData>
        </a:graphic>
      </p:graphicFrame>
      <p:sp>
        <p:nvSpPr>
          <p:cNvPr id="12" name="Textplatzhalter 6">
            <a:extLst>
              <a:ext uri="{FF2B5EF4-FFF2-40B4-BE49-F238E27FC236}">
                <a16:creationId xmlns:a16="http://schemas.microsoft.com/office/drawing/2014/main" id="{346D7A6A-BEBF-4280-8553-57C0001227E8}"/>
              </a:ext>
            </a:extLst>
          </p:cNvPr>
          <p:cNvSpPr txBox="1">
            <a:spLocks/>
          </p:cNvSpPr>
          <p:nvPr/>
        </p:nvSpPr>
        <p:spPr>
          <a:xfrm>
            <a:off x="252239" y="7687778"/>
            <a:ext cx="4032448" cy="683258"/>
          </a:xfrm>
          <a:prstGeom prst="rect">
            <a:avLst/>
          </a:prstGeom>
        </p:spPr>
        <p:txBody>
          <a:bodyPr lIns="22833" tIns="11416" rIns="22833" bIns="11416">
            <a:noAutofit/>
          </a:bodyPr>
          <a:lstStyle>
            <a:lvl1pPr marL="0" indent="0" algn="l" defTabSz="995371" rtl="0" eaLnBrk="1" latinLnBrk="0" hangingPunct="1">
              <a:spcBef>
                <a:spcPct val="20000"/>
              </a:spcBef>
              <a:buFontTx/>
              <a:buNone/>
              <a:defRPr sz="2300" b="0" kern="1200">
                <a:solidFill>
                  <a:schemeClr val="accent3"/>
                </a:solidFill>
                <a:latin typeface="Univers for UniS 65 Bold Rg" panose="020B0703030502020204" pitchFamily="34" charset="0"/>
                <a:ea typeface="+mn-ea"/>
                <a:cs typeface="+mn-cs"/>
              </a:defRPr>
            </a:lvl1pPr>
            <a:lvl2pPr marL="808739" indent="-311054" algn="l" defTabSz="99537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44215" indent="-248844" algn="l" defTabSz="995371"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1900"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39587"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7272"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4957"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2643"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0329" indent="-248844" algn="l" defTabSz="995371"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de-DE" dirty="0"/>
              <a:t>Infos zu den Vorkursen:</a:t>
            </a:r>
          </a:p>
        </p:txBody>
      </p:sp>
    </p:spTree>
    <p:extLst>
      <p:ext uri="{BB962C8B-B14F-4D97-AF65-F5344CB8AC3E}">
        <p14:creationId xmlns:p14="http://schemas.microsoft.com/office/powerpoint/2010/main" val="38739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platzhalter 21"/>
          <p:cNvSpPr>
            <a:spLocks noGrp="1"/>
          </p:cNvSpPr>
          <p:nvPr>
            <p:ph type="body" sz="quarter" idx="12"/>
          </p:nvPr>
        </p:nvSpPr>
        <p:spPr/>
        <p:txBody>
          <a:bodyPr/>
          <a:lstStyle/>
          <a:p>
            <a:r>
              <a:rPr lang="de-DE" dirty="0"/>
              <a:t>Fachgruppe Informatik</a:t>
            </a:r>
          </a:p>
        </p:txBody>
      </p:sp>
      <p:pic>
        <p:nvPicPr>
          <p:cNvPr id="4" name="Bildplatzhalter 3">
            <a:extLst>
              <a:ext uri="{FF2B5EF4-FFF2-40B4-BE49-F238E27FC236}">
                <a16:creationId xmlns:a16="http://schemas.microsoft.com/office/drawing/2014/main" id="{0B6946FB-307D-4ECC-BB40-989DD4F5E5D1}"/>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526" b="-980"/>
          <a:stretch/>
        </p:blipFill>
        <p:spPr>
          <a:xfrm>
            <a:off x="5603551" y="72008"/>
            <a:ext cx="1957712" cy="1962324"/>
          </a:xfrm>
        </p:spPr>
      </p:pic>
      <p:sp>
        <p:nvSpPr>
          <p:cNvPr id="24" name="Textplatzhalter 23"/>
          <p:cNvSpPr>
            <a:spLocks noGrp="1"/>
          </p:cNvSpPr>
          <p:nvPr>
            <p:ph type="body" sz="quarter" idx="15"/>
          </p:nvPr>
        </p:nvSpPr>
        <p:spPr>
          <a:xfrm>
            <a:off x="5004767" y="3762524"/>
            <a:ext cx="2291054" cy="1526027"/>
          </a:xfrm>
        </p:spPr>
        <p:txBody>
          <a:bodyPr/>
          <a:lstStyle/>
          <a:p>
            <a:r>
              <a:rPr lang="de-DE" sz="2400" dirty="0"/>
              <a:t>Vorkurse der Fachgruppe Informatik</a:t>
            </a:r>
          </a:p>
        </p:txBody>
      </p:sp>
      <p:sp>
        <p:nvSpPr>
          <p:cNvPr id="13" name="Textplatzhalter 12"/>
          <p:cNvSpPr>
            <a:spLocks noGrp="1"/>
          </p:cNvSpPr>
          <p:nvPr>
            <p:ph type="body" sz="quarter" idx="17"/>
          </p:nvPr>
        </p:nvSpPr>
        <p:spPr>
          <a:xfrm>
            <a:off x="1044327" y="3402484"/>
            <a:ext cx="2775964" cy="791540"/>
          </a:xfrm>
        </p:spPr>
        <p:txBody>
          <a:bodyPr/>
          <a:lstStyle/>
          <a:p>
            <a:r>
              <a:rPr lang="de-DE" dirty="0"/>
              <a:t>Freiwillige Helfer gesucht </a:t>
            </a:r>
          </a:p>
        </p:txBody>
      </p:sp>
      <p:sp>
        <p:nvSpPr>
          <p:cNvPr id="14" name="Textplatzhalter 13"/>
          <p:cNvSpPr>
            <a:spLocks noGrp="1"/>
          </p:cNvSpPr>
          <p:nvPr>
            <p:ph type="body" sz="quarter" idx="18"/>
          </p:nvPr>
        </p:nvSpPr>
        <p:spPr>
          <a:xfrm>
            <a:off x="1044327" y="4194572"/>
            <a:ext cx="2978679" cy="4540923"/>
          </a:xfrm>
        </p:spPr>
        <p:txBody>
          <a:bodyPr>
            <a:normAutofit fontScale="92500" lnSpcReduction="10000"/>
          </a:bodyPr>
          <a:lstStyle/>
          <a:p>
            <a:pPr marL="0" indent="0">
              <a:buNone/>
            </a:pPr>
            <a:r>
              <a:rPr lang="de-DE" dirty="0"/>
              <a:t>Wir von der Fachgruppe Informatik veranstalten </a:t>
            </a:r>
            <a:br>
              <a:rPr lang="de-DE" dirty="0"/>
            </a:br>
            <a:r>
              <a:rPr lang="de-DE" dirty="0"/>
              <a:t>jedes Jahr den Java- und den Theo-Vorkurs. </a:t>
            </a:r>
          </a:p>
          <a:p>
            <a:pPr marL="0" indent="0">
              <a:buNone/>
            </a:pPr>
            <a:r>
              <a:rPr lang="de-DE" dirty="0"/>
              <a:t>Diese werden jedes Jahr kostenlos für alle neuen Studierenden angeboten und sollen ihnen den Einstieg in das Studium erleichtern.</a:t>
            </a:r>
          </a:p>
          <a:p>
            <a:pPr marL="0" indent="0">
              <a:buNone/>
            </a:pPr>
            <a:r>
              <a:rPr lang="de-DE" dirty="0"/>
              <a:t>Dabei sind wir auf die Unterstützung von freiwilligen Helfern angewiesen, die uns bei folgenden Aufgaben unterstützen:</a:t>
            </a:r>
          </a:p>
          <a:p>
            <a:pPr marL="171450" indent="-171450"/>
            <a:r>
              <a:rPr lang="de-DE" dirty="0"/>
              <a:t>Vorbereitung:</a:t>
            </a:r>
          </a:p>
          <a:p>
            <a:pPr marL="726285" lvl="1" indent="-228600">
              <a:buFont typeface="Wingdings" panose="05000000000000000000" pitchFamily="2" charset="2"/>
              <a:buChar char="§"/>
            </a:pPr>
            <a:r>
              <a:rPr lang="de-DE" dirty="0">
                <a:solidFill>
                  <a:schemeClr val="bg1"/>
                </a:solidFill>
              </a:rPr>
              <a:t>Erzeugen/ Verbessern von Vorlesungsfolien für Vorträge</a:t>
            </a:r>
          </a:p>
          <a:p>
            <a:pPr marL="669135" lvl="1" indent="-171450">
              <a:buFont typeface="Wingdings" panose="05000000000000000000" pitchFamily="2" charset="2"/>
              <a:buChar char="§"/>
            </a:pPr>
            <a:r>
              <a:rPr lang="de-DE" dirty="0">
                <a:solidFill>
                  <a:schemeClr val="bg1"/>
                </a:solidFill>
              </a:rPr>
              <a:t>Erzeugen/ Verbessern von Übungsaufgaben</a:t>
            </a:r>
          </a:p>
          <a:p>
            <a:pPr marL="171450" indent="-171450"/>
            <a:r>
              <a:rPr lang="de-DE" dirty="0"/>
              <a:t>Während des Vorkurses:</a:t>
            </a:r>
          </a:p>
          <a:p>
            <a:pPr marL="669135" lvl="1" indent="-171450">
              <a:buFont typeface="Wingdings" panose="05000000000000000000" pitchFamily="2" charset="2"/>
              <a:buChar char="§"/>
            </a:pPr>
            <a:r>
              <a:rPr lang="de-DE" dirty="0">
                <a:solidFill>
                  <a:schemeClr val="bg1"/>
                </a:solidFill>
              </a:rPr>
              <a:t>Halten von Vorträgen</a:t>
            </a:r>
          </a:p>
          <a:p>
            <a:pPr marL="669135" lvl="1" indent="-171450">
              <a:buFont typeface="Wingdings" panose="05000000000000000000" pitchFamily="2" charset="2"/>
              <a:buChar char="§"/>
            </a:pPr>
            <a:r>
              <a:rPr lang="de-DE" dirty="0">
                <a:solidFill>
                  <a:schemeClr val="bg1"/>
                </a:solidFill>
              </a:rPr>
              <a:t>Betreuen der neuen Erstsemester </a:t>
            </a:r>
            <a:br>
              <a:rPr lang="de-DE" dirty="0">
                <a:solidFill>
                  <a:schemeClr val="bg1"/>
                </a:solidFill>
              </a:rPr>
            </a:br>
            <a:r>
              <a:rPr lang="de-DE" dirty="0">
                <a:solidFill>
                  <a:schemeClr val="bg1"/>
                </a:solidFill>
              </a:rPr>
              <a:t>(Fragen beantworten, Aufgaben korrigieren,…)</a:t>
            </a:r>
          </a:p>
          <a:p>
            <a:pPr marL="0" indent="0">
              <a:buNone/>
            </a:pPr>
            <a:r>
              <a:rPr lang="de-DE" dirty="0"/>
              <a:t>Dabei könnt ihr natürlich beispielsweise nur bei der Vorbereitung oder nur beim Betreuen helfen, wenn ihr keine Vorträge halten wollt oder während des Vorkurses keine Zeit habt, aber uns trotzdem unterstützen wollt.</a:t>
            </a:r>
          </a:p>
          <a:p>
            <a:pPr>
              <a:buFont typeface="Arial" panose="020B0604020202020204" pitchFamily="34" charset="0"/>
              <a:buChar char="•"/>
            </a:pPr>
            <a:endParaRPr lang="de-DE" dirty="0"/>
          </a:p>
          <a:p>
            <a:pPr marL="0" indent="0">
              <a:buNone/>
            </a:pPr>
            <a:r>
              <a:rPr lang="de-DE" dirty="0"/>
              <a:t>Wenn ihr mithelfen wollt, kommt entweder zum ersten Treffen des Vorkurses, der euch interessiert, oder schreibt den entsprechenden Verantwortlichen eine E-Mail.</a:t>
            </a:r>
          </a:p>
          <a:p>
            <a:endParaRPr lang="de-DE" dirty="0"/>
          </a:p>
          <a:p>
            <a:pPr marL="0" indent="0">
              <a:buNone/>
            </a:pPr>
            <a:r>
              <a:rPr lang="de-DE" dirty="0"/>
              <a:t>Natürlich könnt ihr bei Fragen auch einfach bei uns in der Fachgruppe vorbeikommen.</a:t>
            </a:r>
          </a:p>
          <a:p>
            <a:endParaRPr lang="de-DE" b="1" dirty="0"/>
          </a:p>
          <a:p>
            <a:pPr marL="0" indent="0">
              <a:buNone/>
            </a:pPr>
            <a:r>
              <a:rPr lang="de-DE" b="1" dirty="0"/>
              <a:t>Wir freuen uns auf euch!</a:t>
            </a:r>
          </a:p>
          <a:p>
            <a:pPr>
              <a:buFont typeface="Arial" panose="020B0604020202020204" pitchFamily="34" charset="0"/>
              <a:buChar char="•"/>
            </a:pPr>
            <a:endParaRPr lang="de-DE" dirty="0"/>
          </a:p>
          <a:p>
            <a:pPr marL="0" indent="0">
              <a:buNone/>
            </a:pPr>
            <a:endParaRPr lang="de-DE" dirty="0"/>
          </a:p>
          <a:p>
            <a:endParaRPr lang="de-DE" dirty="0"/>
          </a:p>
        </p:txBody>
      </p:sp>
      <p:graphicFrame>
        <p:nvGraphicFramePr>
          <p:cNvPr id="10" name="Tabelle 9">
            <a:extLst>
              <a:ext uri="{FF2B5EF4-FFF2-40B4-BE49-F238E27FC236}">
                <a16:creationId xmlns:a16="http://schemas.microsoft.com/office/drawing/2014/main" id="{32A25C0E-A459-428A-9978-2A9EE775534D}"/>
              </a:ext>
            </a:extLst>
          </p:cNvPr>
          <p:cNvGraphicFramePr>
            <a:graphicFrameLocks noGrp="1"/>
          </p:cNvGraphicFramePr>
          <p:nvPr>
            <p:extLst>
              <p:ext uri="{D42A27DB-BD31-4B8C-83A1-F6EECF244321}">
                <p14:modId xmlns:p14="http://schemas.microsoft.com/office/powerpoint/2010/main" val="499079234"/>
              </p:ext>
            </p:extLst>
          </p:nvPr>
        </p:nvGraphicFramePr>
        <p:xfrm>
          <a:off x="486703" y="8659068"/>
          <a:ext cx="6534288" cy="1954627"/>
        </p:xfrm>
        <a:graphic>
          <a:graphicData uri="http://schemas.openxmlformats.org/drawingml/2006/table">
            <a:tbl>
              <a:tblPr firstRow="1" bandRow="1">
                <a:tableStyleId>{0660B408-B3CF-4A94-85FC-2B1E0A45F4A2}</a:tableStyleId>
              </a:tblPr>
              <a:tblGrid>
                <a:gridCol w="2178096">
                  <a:extLst>
                    <a:ext uri="{9D8B030D-6E8A-4147-A177-3AD203B41FA5}">
                      <a16:colId xmlns:a16="http://schemas.microsoft.com/office/drawing/2014/main" val="3993998034"/>
                    </a:ext>
                  </a:extLst>
                </a:gridCol>
                <a:gridCol w="2178096">
                  <a:extLst>
                    <a:ext uri="{9D8B030D-6E8A-4147-A177-3AD203B41FA5}">
                      <a16:colId xmlns:a16="http://schemas.microsoft.com/office/drawing/2014/main" val="382982539"/>
                    </a:ext>
                  </a:extLst>
                </a:gridCol>
                <a:gridCol w="2178096">
                  <a:extLst>
                    <a:ext uri="{9D8B030D-6E8A-4147-A177-3AD203B41FA5}">
                      <a16:colId xmlns:a16="http://schemas.microsoft.com/office/drawing/2014/main" val="1135894762"/>
                    </a:ext>
                  </a:extLst>
                </a:gridCol>
              </a:tblGrid>
              <a:tr h="248365">
                <a:tc>
                  <a:txBody>
                    <a:bodyPr/>
                    <a:lstStyle/>
                    <a:p>
                      <a:pPr algn="ctr"/>
                      <a:endParaRPr lang="de-DE" sz="1050" dirty="0"/>
                    </a:p>
                  </a:txBody>
                  <a:tcPr>
                    <a:lnB w="12700" cap="flat" cmpd="sng" algn="ctr">
                      <a:solidFill>
                        <a:schemeClr val="tx1"/>
                      </a:solidFill>
                      <a:prstDash val="solid"/>
                      <a:round/>
                      <a:headEnd type="none" w="med" len="med"/>
                      <a:tailEnd type="none" w="med" len="med"/>
                    </a:lnB>
                  </a:tcPr>
                </a:tc>
                <a:tc>
                  <a:txBody>
                    <a:bodyPr/>
                    <a:lstStyle/>
                    <a:p>
                      <a:pPr algn="ctr"/>
                      <a:r>
                        <a:rPr lang="de-DE" sz="1050" dirty="0"/>
                        <a:t>Theo-Vorkurs</a:t>
                      </a:r>
                    </a:p>
                  </a:txBody>
                  <a:tcPr>
                    <a:lnB w="12700" cap="flat" cmpd="sng" algn="ctr">
                      <a:solidFill>
                        <a:schemeClr val="tx1"/>
                      </a:solidFill>
                      <a:prstDash val="solid"/>
                      <a:round/>
                      <a:headEnd type="none" w="med" len="med"/>
                      <a:tailEnd type="none" w="med" len="med"/>
                    </a:lnB>
                  </a:tcPr>
                </a:tc>
                <a:tc>
                  <a:txBody>
                    <a:bodyPr/>
                    <a:lstStyle/>
                    <a:p>
                      <a:pPr algn="ctr"/>
                      <a:r>
                        <a:rPr lang="de-DE" sz="1050" dirty="0"/>
                        <a:t>Java-Vorkurs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843586"/>
                  </a:ext>
                </a:extLst>
              </a:tr>
              <a:tr h="369602">
                <a:tc>
                  <a:txBody>
                    <a:bodyPr/>
                    <a:lstStyle/>
                    <a:p>
                      <a:pPr algn="ctr"/>
                      <a:r>
                        <a:rPr lang="de-DE" sz="900" dirty="0"/>
                        <a:t>Zeitraum des Vorkurses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30.09. bis 4.10.2019</a:t>
                      </a:r>
                      <a:br>
                        <a:rPr lang="de-DE" sz="900" dirty="0"/>
                      </a:br>
                      <a:r>
                        <a:rPr lang="de-DE" sz="900" dirty="0"/>
                        <a:t>ca. 14:00 bis 18:00 Uhr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7.10. bis 11.10.2019</a:t>
                      </a:r>
                      <a:br>
                        <a:rPr lang="de-DE" sz="900" dirty="0"/>
                      </a:br>
                      <a:r>
                        <a:rPr lang="de-DE" sz="900" dirty="0"/>
                        <a:t>ca. 14:00 bis 18:00 Uhr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100480335"/>
                  </a:ext>
                </a:extLst>
              </a:tr>
              <a:tr h="473849">
                <a:tc>
                  <a:txBody>
                    <a:bodyPr/>
                    <a:lstStyle/>
                    <a:p>
                      <a:pPr algn="ctr"/>
                      <a:r>
                        <a:rPr lang="de-DE" sz="900" dirty="0"/>
                        <a:t>Vorkenntnisse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Theoretische Informatik 1 einigermaßen verstanden haben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de-DE"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2641653"/>
                  </a:ext>
                </a:extLst>
              </a:tr>
              <a:tr h="225787">
                <a:tc>
                  <a:txBody>
                    <a:bodyPr/>
                    <a:lstStyle/>
                    <a:p>
                      <a:pPr algn="ctr"/>
                      <a:r>
                        <a:rPr lang="de-DE" sz="900" dirty="0"/>
                        <a:t>Erstes Treffen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17.06.2018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de-DE"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567425282"/>
                  </a:ext>
                </a:extLst>
              </a:tr>
              <a:tr h="265356">
                <a:tc>
                  <a:txBody>
                    <a:bodyPr/>
                    <a:lstStyle/>
                    <a:p>
                      <a:pPr algn="ctr"/>
                      <a:r>
                        <a:rPr lang="de-DE" sz="900" dirty="0"/>
                        <a:t>Kontakt-Email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grotefn@fius.informatik.uni-stuttgart.de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r>
                        <a:rPr lang="de-DE" sz="900" dirty="0"/>
                        <a:t>paulesn@fius.informatik.uni-stuttgart.de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999849696"/>
                  </a:ext>
                </a:extLst>
              </a:tr>
              <a:tr h="361259">
                <a:tc>
                  <a:txBody>
                    <a:bodyPr/>
                    <a:lstStyle/>
                    <a:p>
                      <a:pPr algn="ctr"/>
                      <a:r>
                        <a:rPr lang="de-DE" sz="900" dirty="0"/>
                        <a:t>Weitere Infos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de-DE" sz="900" dirty="0"/>
                    </a:p>
                    <a:p>
                      <a:pPr algn="ctr"/>
                      <a:endParaRPr lang="de-DE"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a:endParaRPr lang="de-DE"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343654669"/>
                  </a:ext>
                </a:extLst>
              </a:tr>
            </a:tbl>
          </a:graphicData>
        </a:graphic>
      </p:graphicFrame>
    </p:spTree>
    <p:extLst>
      <p:ext uri="{BB962C8B-B14F-4D97-AF65-F5344CB8AC3E}">
        <p14:creationId xmlns:p14="http://schemas.microsoft.com/office/powerpoint/2010/main" val="1707684031"/>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univers">
      <a:majorFont>
        <a:latin typeface="Univers"/>
        <a:ea typeface=""/>
        <a:cs typeface=""/>
      </a:majorFont>
      <a:minorFont>
        <a:latin typeface="Univers 55"/>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_Plakat_Univers" id="{679BB827-1A89-47D6-9C60-6F68097E0FBC}" vid="{A192285D-3FF9-48CC-B119-0901466CC883}"/>
    </a:ext>
  </a:extLst>
</a:theme>
</file>

<file path=docProps/app.xml><?xml version="1.0" encoding="utf-8"?>
<Properties xmlns="http://schemas.openxmlformats.org/officeDocument/2006/extended-properties" xmlns:vt="http://schemas.openxmlformats.org/officeDocument/2006/docPropsVTypes">
  <Template>A4_Plakat_Univers</Template>
  <TotalTime>0</TotalTime>
  <Words>192</Words>
  <Application>Microsoft Office PowerPoint</Application>
  <PresentationFormat>Benutzerdefiniert</PresentationFormat>
  <Paragraphs>66</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Arial</vt:lpstr>
      <vt:lpstr>Univers</vt:lpstr>
      <vt:lpstr>Univers 55</vt:lpstr>
      <vt:lpstr>Univers for UniS 55 Roman Rg</vt:lpstr>
      <vt:lpstr>Univers for UniS 65 Bold Rg</vt:lpstr>
      <vt:lpstr>Wingdings</vt:lpstr>
      <vt:lpstr>Larissa</vt:lpstr>
      <vt:lpstr>PowerPoint-Präsentation</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Fabian Grote</dc:creator>
  <cp:lastModifiedBy>Fabian Grote</cp:lastModifiedBy>
  <cp:revision>14</cp:revision>
  <cp:lastPrinted>2019-01-27T01:46:33Z</cp:lastPrinted>
  <dcterms:created xsi:type="dcterms:W3CDTF">2019-01-27T00:56:28Z</dcterms:created>
  <dcterms:modified xsi:type="dcterms:W3CDTF">2019-01-27T02:01:21Z</dcterms:modified>
</cp:coreProperties>
</file>