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02" r:id="rId2"/>
    <p:sldId id="261" r:id="rId3"/>
    <p:sldId id="303" r:id="rId4"/>
    <p:sldId id="305" r:id="rId5"/>
    <p:sldId id="304" r:id="rId6"/>
    <p:sldId id="306" r:id="rId7"/>
    <p:sldId id="307" r:id="rId8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94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64" autoAdjust="0"/>
  </p:normalViewPr>
  <p:slideViewPr>
    <p:cSldViewPr snapToGrid="0">
      <p:cViewPr varScale="1">
        <p:scale>
          <a:sx n="80" d="100"/>
          <a:sy n="80" d="100"/>
        </p:scale>
        <p:origin x="904" y="52"/>
      </p:cViewPr>
      <p:guideLst>
        <p:guide orient="horz" pos="1007"/>
        <p:guide orient="horz" pos="3206"/>
        <p:guide pos="294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26.01.2019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26.01.2019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DCD5BA-86CA-41FA-A6E2-DBA02E177299}" type="datetime1">
              <a:rPr lang="de-DE" smtClean="0"/>
              <a:t>26.01.2019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5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6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5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8400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8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us.informatik.uni-stuttgart.de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EA8C149-0CA4-4148-B7BD-B099ED36D6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7" r="3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10512E2F-B76B-4FC2-A0EC-BCE6BF15C2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b="1" dirty="0"/>
              <a:t>FIUS </a:t>
            </a:r>
            <a:r>
              <a:rPr lang="de-DE" dirty="0"/>
              <a:t>= </a:t>
            </a:r>
            <a:r>
              <a:rPr lang="de-DE" b="1" dirty="0"/>
              <a:t>F</a:t>
            </a:r>
            <a:r>
              <a:rPr lang="de-DE" dirty="0"/>
              <a:t>achgruppe </a:t>
            </a:r>
            <a:r>
              <a:rPr lang="de-DE" b="1" dirty="0"/>
              <a:t>I</a:t>
            </a:r>
            <a:r>
              <a:rPr lang="de-DE" dirty="0"/>
              <a:t>nformatik der </a:t>
            </a:r>
            <a:r>
              <a:rPr lang="de-DE" b="1" dirty="0"/>
              <a:t>U</a:t>
            </a:r>
            <a:r>
              <a:rPr lang="de-DE" dirty="0"/>
              <a:t>niversität </a:t>
            </a:r>
            <a:r>
              <a:rPr lang="de-DE" b="1" dirty="0"/>
              <a:t>S</a:t>
            </a:r>
            <a:r>
              <a:rPr lang="de-DE" dirty="0"/>
              <a:t>tuttgart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Gruppe von Studierenden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Was tun wir?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vertreten die studentische Sicht in offiziellen Gremien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organisieren Veranstaltungen </a:t>
            </a:r>
            <a:br>
              <a:rPr lang="de-DE" dirty="0"/>
            </a:br>
            <a:r>
              <a:rPr lang="de-DE" dirty="0"/>
              <a:t>(Weihnachtsfeiern, Spieleabende, Vorkurse,...)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verleihen Prüfungen aus den früheren Semestern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helfen Studenten in Problemen/ Fragen</a:t>
            </a:r>
          </a:p>
          <a:p>
            <a:pPr marL="1371600" lvl="2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Fachspezifisch</a:t>
            </a:r>
          </a:p>
          <a:p>
            <a:pPr marL="1371600" lvl="2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Studienberatung aus studentischer Sicht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Wer sind wir? Was tun wir?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E4694C2-1961-4921-A586-9A1D7A1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Für welche Studiengänge?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Informatik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Softwaretechnik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Medieninformatik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Data Science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Lehramt Informatik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Webseite: </a:t>
            </a:r>
            <a:r>
              <a:rPr lang="de-DE" u="sng" dirty="0">
                <a:solidFill>
                  <a:schemeClr val="accent5"/>
                </a:solidFill>
                <a:hlinkClick r:id="rId2"/>
              </a:rPr>
              <a:t>https://fius.informatik.uni-stuttgart.de/</a:t>
            </a:r>
            <a:endParaRPr lang="de-DE" dirty="0"/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E-Mail: fius@informatik.uni-stuttgart.de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4E7019-2A58-468E-80C1-12DCA572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6990E7-F965-4170-95DF-5975DC99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9F7932-F72D-4C35-8D8B-2968DD43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B724D4-A1A6-4C64-B188-FFECC6C918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Wer sind wir? Was tun wir?</a:t>
            </a: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2023C15-3999-4D01-9A82-D32B17E8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</p:spTree>
    <p:extLst>
      <p:ext uri="{BB962C8B-B14F-4D97-AF65-F5344CB8AC3E}">
        <p14:creationId xmlns:p14="http://schemas.microsoft.com/office/powerpoint/2010/main" val="369515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42CBE06-7D19-414C-BBB9-1D9721F9B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Telegram/ </a:t>
            </a:r>
            <a:r>
              <a:rPr lang="de-DE" dirty="0" err="1"/>
              <a:t>WhattsApp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741E4-9463-423E-B5D8-0499699C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A1F7DC-428E-426D-B8AD-169DF09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769EC9-2BD6-43DF-9F45-5F198418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F2C791D-EDD4-40F4-866F-023CC3DBD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BBA7A2A-D119-4B50-96C9-F6B4669250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6FA6B6-2BCD-4F59-8E1B-603E8425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</p:spTree>
    <p:extLst>
      <p:ext uri="{BB962C8B-B14F-4D97-AF65-F5344CB8AC3E}">
        <p14:creationId xmlns:p14="http://schemas.microsoft.com/office/powerpoint/2010/main" val="396756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7BC3F0-FB2D-4AAA-922D-1A333A6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b="1" dirty="0"/>
              <a:t>Kostenlos und ohne Anmeldung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Wann: 08.-12. Oktober ab 14:30 Uhr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Wo: Pfaffenwaldring 7, V7.02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Keine Vorkenntnisse benötigt!</a:t>
            </a:r>
          </a:p>
          <a:p>
            <a:pPr marL="0" lvl="0" indent="0">
              <a:spcBef>
                <a:spcPts val="1600"/>
              </a:spcBef>
              <a:buNone/>
            </a:pPr>
            <a:endParaRPr lang="de-DE" dirty="0"/>
          </a:p>
          <a:p>
            <a:pPr marL="457200" lvl="0" indent="-342900">
              <a:spcBef>
                <a:spcPts val="1600"/>
              </a:spcBef>
              <a:buSzPts val="1800"/>
              <a:buChar char="-"/>
            </a:pPr>
            <a:r>
              <a:rPr lang="de-DE" dirty="0"/>
              <a:t>Weitere Informationen:</a:t>
            </a:r>
            <a:br>
              <a:rPr lang="de-DE" dirty="0"/>
            </a:br>
            <a:r>
              <a:rPr lang="de-DE" dirty="0"/>
              <a:t>FIUS-Website → Dienste → Java-Vorkurs für Einsteiger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65A2DC-9BE9-49D1-B047-9E834950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203EF9-4701-4A28-A9BA-E3D88223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5FCFD6-9B61-48C1-B025-6FFA084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71B4873-D74E-4450-AD4C-3B47B9ACD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" dirty="0"/>
              <a:t>Java-Vorkurs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5E1BE78-B24D-4343-BB46-DC77599C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  <p:pic>
        <p:nvPicPr>
          <p:cNvPr id="8" name="Google Shape;81;p17">
            <a:extLst>
              <a:ext uri="{FF2B5EF4-FFF2-40B4-BE49-F238E27FC236}">
                <a16:creationId xmlns:a16="http://schemas.microsoft.com/office/drawing/2014/main" id="{E6E88EAC-FDB5-48E6-924C-1EF3166961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7200" y="1216209"/>
            <a:ext cx="2762250" cy="164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97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BC67CD-97F5-48F4-A0BC-AB95D68D1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9" y="1597025"/>
            <a:ext cx="4718597" cy="3492500"/>
          </a:xfrm>
        </p:spPr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b="1" dirty="0"/>
              <a:t>Kostenlos und ohne Anmeldung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Wann: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01. - 03.Oktober:	16:30 - 18:00 Uhr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04. Oktober:        	Feiertag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05.Oktober: 	       	14:30 - 18:00 Uhr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endParaRPr lang="de-DE" dirty="0"/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de-DE" dirty="0"/>
              <a:t>Wo: Universitätsstraße 38, V38.04</a:t>
            </a:r>
          </a:p>
          <a:p>
            <a:pPr marL="457200" lvl="0" indent="0">
              <a:spcBef>
                <a:spcPts val="1600"/>
              </a:spcBef>
              <a:buNone/>
            </a:pPr>
            <a:endParaRPr lang="de-DE" dirty="0"/>
          </a:p>
          <a:p>
            <a:pPr marL="457200" lvl="0" indent="-342900">
              <a:spcBef>
                <a:spcPts val="1600"/>
              </a:spcBef>
              <a:buSzPts val="1800"/>
              <a:buChar char="-"/>
            </a:pPr>
            <a:r>
              <a:rPr lang="de-DE" dirty="0"/>
              <a:t>Weitere Informationen:</a:t>
            </a:r>
            <a:br>
              <a:rPr lang="de-DE" dirty="0"/>
            </a:br>
            <a:r>
              <a:rPr lang="de-DE" dirty="0"/>
              <a:t>FIUS-Website → Dienste → Theo Vorkurs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4E8793-43BA-46DB-AA31-F38E2814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B06A30-739E-4F33-BEC1-1CFB3A33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183538-13AD-488A-95D8-67E97B0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CE7995-EEE8-4571-BA39-85BCE989F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Theo-Vorkurs</a:t>
            </a:r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892D99C1-DECC-423E-A4B0-EAEC6813B1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3335" t="2387" r="895" b="1616"/>
          <a:stretch/>
        </p:blipFill>
        <p:spPr>
          <a:xfrm>
            <a:off x="5021705" y="1551482"/>
            <a:ext cx="3620126" cy="3612629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F60BA93-F596-44E6-9E5F-738FD4A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</p:spTree>
    <p:extLst>
      <p:ext uri="{BB962C8B-B14F-4D97-AF65-F5344CB8AC3E}">
        <p14:creationId xmlns:p14="http://schemas.microsoft.com/office/powerpoint/2010/main" val="6082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C4197952-C0E3-4D75-A588-3CDF877F47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11F386-B546-44A9-96E3-9BDF4595B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AC2C11-09C0-4CD4-B8BE-90794ADF33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88367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35BDAC-8B96-4D35-9064-E3D7155435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B825CF-B65F-49A8-B319-FD89482B0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fius@informatik.uni-stuttgart.de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D85FD7C-8F03-4EF3-B5D1-CE8F62D070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Raum 0.001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7C79B67-2FFD-46FF-9459-7AF1720183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</p:spTree>
    <p:extLst>
      <p:ext uri="{BB962C8B-B14F-4D97-AF65-F5344CB8AC3E}">
        <p14:creationId xmlns:p14="http://schemas.microsoft.com/office/powerpoint/2010/main" val="37379927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0190A23-FE48-4E1B-A75D-62939063DC56}" vid="{910FB146-F61F-4393-850A-E849E95C1F70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175</Words>
  <Application>Microsoft Office PowerPoint</Application>
  <PresentationFormat>Bildschirmpräsentation (16:10)</PresentationFormat>
  <Paragraphs>69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Fachgruppe Informatik</vt:lpstr>
      <vt:lpstr>Fachgruppe Informatik</vt:lpstr>
      <vt:lpstr>Fachgruppe Informatik</vt:lpstr>
      <vt:lpstr>Fachgruppe Informatik</vt:lpstr>
      <vt:lpstr>Fachgruppe Informatik</vt:lpstr>
      <vt:lpstr>Fachgruppe Informatik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2019-01-26T21:07:54Z</dcterms:created>
  <dcterms:modified xsi:type="dcterms:W3CDTF">2019-01-26T21:39:53Z</dcterms:modified>
</cp:coreProperties>
</file>