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C48C2-A137-4983-954A-F7252EB9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7A7EE9-E0DE-45C0-870D-AC847276F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A47A2-FD1E-4DB4-B0EC-2A2A7CB3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383434-0219-4959-BE1F-F05A66C2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71F502-8549-40EE-B4A4-0C8F92A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4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80D7D-4EC6-40FB-8BC5-D3E9719C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BDAD1C-4720-4CA2-B042-B3C78A43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BBAEF1-1546-415E-AC82-8296F5A4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5AD8C-722F-45D3-AAA3-E1E5DE7D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C19629-0534-4A7A-904E-839EAE55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6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BDA441-8076-4372-A256-16DFCAF0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C8124C-DBE0-4F41-AE3E-41FD78B4C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65C49B-E685-4FC3-8DC9-05804912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7F4CF2-BC75-4481-96EA-3042B368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703F7-7DB2-4AC2-8509-4A819588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24790-569E-4E48-8AD2-978CF125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D195-381C-4C30-B638-5E0185DE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FE8B7-B16D-473C-B4B5-6E24917C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EC008-5D7C-4A92-8AD0-45A4F655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FC34C-CB89-46F2-A67A-9A5C6302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7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85D4A-F900-464B-8A2F-8D2EE6D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D4304-3A95-404B-AAC1-4B6E81E1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490B79-FF55-4438-96B7-96022527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56DD75-50E7-4FD1-847C-F1BFC939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BBB87-D541-4BD6-8B29-34E29A03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A19B-AD4A-45B8-A6B3-287B964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ECAC4-BDD0-45D7-B827-8F3D852B7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AF30DB-CA4D-4677-9209-3B5A70D3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98D4B1-23AF-4093-9E97-9AC27896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ACB2B2-CD23-466D-BB12-94C542D8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0EE531-D72E-4240-A053-F1AA7509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F98F7-273D-4FA4-B40A-6DB8A9D3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C7B49-49F4-4DFA-852E-5D1DEEA5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63ABC2-FE56-4C45-8BAA-FD6DAE12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58B1DB-67DA-4A52-8A84-929A93DF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EE06A0-6044-424E-BA1B-EE71B15BB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46E256-D2B3-4F49-BE33-6B020E12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57BD27-3CE1-41ED-B89E-49C58504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AF28ED-369C-436A-BFF9-710B5081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E0939-8127-46E4-859F-EBB23E8C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CFC17A-8A94-4A53-BC1C-E1C17B54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AE9109-ED0A-4F40-9CC3-613F44EC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005A3E-1970-4EA9-A370-0A487A03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9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8AA4E6-B3B3-4240-A8F2-21E0447C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E5880C-647A-499C-9119-3A578A5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DA1EBE-6424-49B8-BF19-B1C3FE8C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00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3DF7E-7E30-4649-B309-4B29C158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953E2-6421-4BC9-852F-0AD7BD6E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72172C-16E1-475C-9D33-9EF74524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02F18-1B0C-4D06-86BF-979ABF4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FA6A7F-B563-4345-BC1A-FA098A87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6AEBE8-3EFE-4EE7-BA82-43793E0B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7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1A15A-5341-402D-8030-99E79B1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9AE8EF-2ED4-4665-AE8A-62CBCE82C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8D4AA-5F5B-4A24-9020-73166705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EEAFAE-EF03-4780-9070-5C946027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493A1E-4A8A-4E3E-92ED-5C46222F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3233A9-E268-4C4C-A932-AD166763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3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5C9BFB-60FD-4319-8EDC-DC1D56E6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F71FF-5F02-4C53-8B0A-B3273DC50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E92B55-9EE9-46AD-ACB6-D37EAC9B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4FEC-83AF-44B6-A888-959EAF989DE6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6CC386-6F44-4C4A-89BC-8DD70AE1B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CB551-4B5A-4038-90F5-9A15002FA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13B1-4BBC-42C3-BEF9-B35121EF05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0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2B8E1-039E-48EE-A714-2259E3545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4700" dirty="0" err="1"/>
              <a:t>Vorkurs</a:t>
            </a:r>
            <a:br>
              <a:rPr lang="en-GB" sz="4700" dirty="0"/>
            </a:br>
            <a:r>
              <a:rPr lang="en-GB" sz="4700" dirty="0" err="1"/>
              <a:t>Theoretische</a:t>
            </a:r>
            <a:r>
              <a:rPr lang="en-GB" sz="4700" dirty="0"/>
              <a:t> </a:t>
            </a:r>
            <a:r>
              <a:rPr lang="en-GB" sz="4700" dirty="0" err="1"/>
              <a:t>Informatik</a:t>
            </a:r>
            <a:br>
              <a:rPr lang="en-GB" sz="4700"/>
            </a:br>
            <a:r>
              <a:rPr lang="en-GB" sz="4700"/>
              <a:t>2020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C3DC11-ECE0-45C3-A55F-A88935589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en-GB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81B0FF-C0B4-4CB6-AB13-737BC82EF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" r="3294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8161D2-B786-4F1D-B9B5-943C2AD9B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53" y="238392"/>
            <a:ext cx="3210922" cy="7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798A-346E-4F39-8D85-26C54E60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48A4E-3865-4669-8A6D-F0B61AA6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1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34F0A-79F2-4D8F-A2A3-B5DAABCA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8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Vorkurs Theoretische Informatik 2020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Vorkurs Theoretische Informatik 2019</dc:title>
  <dc:creator>Fabian Grote</dc:creator>
  <cp:lastModifiedBy>Fabian Grote</cp:lastModifiedBy>
  <cp:revision>3</cp:revision>
  <dcterms:created xsi:type="dcterms:W3CDTF">2019-07-29T21:38:55Z</dcterms:created>
  <dcterms:modified xsi:type="dcterms:W3CDTF">2020-05-26T12:58:16Z</dcterms:modified>
</cp:coreProperties>
</file>