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2b0431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2b0431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3088273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3088273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2ac3420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2ac3420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2b0431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2b0431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2b0431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2b0431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3088273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3088273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us.informatik.uni-stuttgart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20425"/>
            <a:ext cx="85206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Fachgruppe Informatik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0" y="1078000"/>
            <a:ext cx="4065500" cy="40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Fachgruppe Informatik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FIUS </a:t>
            </a:r>
            <a:r>
              <a:rPr lang="de"/>
              <a:t>= </a:t>
            </a:r>
            <a:r>
              <a:rPr lang="de" b="1"/>
              <a:t>F</a:t>
            </a:r>
            <a:r>
              <a:rPr lang="de"/>
              <a:t>achgruppe </a:t>
            </a:r>
            <a:r>
              <a:rPr lang="de" b="1"/>
              <a:t>I</a:t>
            </a:r>
            <a:r>
              <a:rPr lang="de"/>
              <a:t>nformatik der </a:t>
            </a:r>
            <a:r>
              <a:rPr lang="de" b="1"/>
              <a:t>U</a:t>
            </a:r>
            <a:r>
              <a:rPr lang="de"/>
              <a:t>niversität </a:t>
            </a:r>
            <a:r>
              <a:rPr lang="de" b="1"/>
              <a:t>S</a:t>
            </a:r>
            <a:r>
              <a:rPr lang="de"/>
              <a:t>tuttgart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Gruppe von Studierenden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Was tun wir?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vertreten die studentische Sicht in offiziellen Gremien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organisieren Veranstaltungen </a:t>
            </a:r>
            <a:br>
              <a:rPr lang="de"/>
            </a:br>
            <a:r>
              <a:rPr lang="de"/>
              <a:t>(Weihnachtsfeiern, Spieleabende, Vorkurse,...)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verleihen Prüfungen aus den früheren Semestern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helfen Studenten in Problemen/ Fragen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Fachspezifisch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Studienberatung aus studentischer Sicht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Fachgruppe Informatik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14000"/>
            <a:ext cx="8520600" cy="27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welche Studiengänge?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Informatik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Softwaretechnik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Medieninformatik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Data Science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Lehramt Informatik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Webseite: </a:t>
            </a:r>
            <a:r>
              <a:rPr lang="de" u="sng">
                <a:solidFill>
                  <a:schemeClr val="accent5"/>
                </a:solidFill>
                <a:hlinkClick r:id="rId3"/>
              </a:rPr>
              <a:t>https://fius.informatik.uni-stuttgart.de/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E-Mail: fius@informatik.uni-stuttgart.de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Kommunikation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50725"/>
            <a:ext cx="47943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Telegram-Gruppe: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Wenn noch nicht getan: Telegram in beliebigen App-Store herunterladen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“</a:t>
            </a:r>
            <a:r>
              <a:rPr lang="de" b="1"/>
              <a:t>Informatik 2018</a:t>
            </a:r>
            <a:r>
              <a:rPr lang="de"/>
              <a:t>” in Suchleiste eingeben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Gruppe beitreten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600" y="1615375"/>
            <a:ext cx="2205300" cy="2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Java-Vorkurs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01925"/>
            <a:ext cx="8520600" cy="29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Kostenlos und ohne Anmeldung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Wann: 08.-12. Oktober ab 14:30 Uhr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Wo: Pfaffenwaldring 7, V7.02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Keine Vorkenntnisse benötigt!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Weitere Informationen:</a:t>
            </a:r>
            <a:br>
              <a:rPr lang="de"/>
            </a:br>
            <a:r>
              <a:rPr lang="de"/>
              <a:t>FIUS-Website → Dienste → Java-Vorkurs für Einsteiger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200" y="1216209"/>
            <a:ext cx="27622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Theo-Vorkurs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Kostenlos und ohne Anmeldung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Wann: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01. - 02.Oktober: 		16:30 - 18:00 Uhr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03. Oktober:        		Feiertag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04. - 05.Oktober: 		14:30 - 18:00 Uhr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Wo: Universitätsstraße 38, V38.04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Weitere Informationen:</a:t>
            </a:r>
            <a:br>
              <a:rPr lang="de"/>
            </a:br>
            <a:r>
              <a:rPr lang="de"/>
              <a:t>FIUS-Website → Dienste → Theo Vorkurs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75" y="1303800"/>
            <a:ext cx="3222050" cy="32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311700" y="220425"/>
            <a:ext cx="85206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Fachgruppe Informatik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0" y="1078000"/>
            <a:ext cx="4065500" cy="40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Bildschirmpräsentation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Fachgruppe Informatik</vt:lpstr>
      <vt:lpstr>Fachgruppe Informatik</vt:lpstr>
      <vt:lpstr>Fachgruppe Informatik</vt:lpstr>
      <vt:lpstr>Kommunikation</vt:lpstr>
      <vt:lpstr>Java-Vorkurs  </vt:lpstr>
      <vt:lpstr>Theo-Vorkurs</vt:lpstr>
      <vt:lpstr>Fachgruppe Informatik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Fachgruppe Informatik</dc:title>
  <cp:lastModifiedBy>Fabian Grote</cp:lastModifiedBy>
  <cp:revision>1</cp:revision>
  <dcterms:modified xsi:type="dcterms:W3CDTF">2019-01-26T21:03:29Z</dcterms:modified>
</cp:coreProperties>
</file>