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9" r:id="rId2"/>
    <p:sldId id="420" r:id="rId3"/>
    <p:sldId id="422" r:id="rId4"/>
    <p:sldId id="421" r:id="rId5"/>
    <p:sldId id="258" r:id="rId6"/>
    <p:sldId id="423" r:id="rId7"/>
    <p:sldId id="424" r:id="rId8"/>
    <p:sldId id="42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pPr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FA678-D1EC-4401-81D8-17314091623C}"/>
              </a:ext>
            </a:extLst>
          </p:cNvPr>
          <p:cNvSpPr/>
          <p:nvPr/>
        </p:nvSpPr>
        <p:spPr>
          <a:xfrm>
            <a:off x="1744393" y="2921501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302F42A4-9F51-40B8-8E39-D9215D175084}"/>
              </a:ext>
            </a:extLst>
          </p:cNvPr>
          <p:cNvCxnSpPr>
            <a:cxnSpLocks/>
          </p:cNvCxnSpPr>
          <p:nvPr/>
        </p:nvCxnSpPr>
        <p:spPr>
          <a:xfrm>
            <a:off x="3080824" y="3373521"/>
            <a:ext cx="3465343" cy="51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244948" y="2185874"/>
            <a:ext cx="313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Agendar serviços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Receber serviços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Comprar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Trocar produtos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AACEE3-BC24-4663-AC08-D7D7FCCBCD09}"/>
              </a:ext>
            </a:extLst>
          </p:cNvPr>
          <p:cNvSpPr/>
          <p:nvPr/>
        </p:nvSpPr>
        <p:spPr>
          <a:xfrm>
            <a:off x="1744392" y="417291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F345406C-E1B4-4C6F-B2B4-7CB5A0BDDA16}"/>
              </a:ext>
            </a:extLst>
          </p:cNvPr>
          <p:cNvCxnSpPr>
            <a:cxnSpLocks/>
          </p:cNvCxnSpPr>
          <p:nvPr/>
        </p:nvCxnSpPr>
        <p:spPr>
          <a:xfrm>
            <a:off x="3080824" y="4630816"/>
            <a:ext cx="3465343" cy="51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698F6E-F73D-421F-AE39-103C1C47931A}"/>
              </a:ext>
            </a:extLst>
          </p:cNvPr>
          <p:cNvSpPr txBox="1"/>
          <p:nvPr/>
        </p:nvSpPr>
        <p:spPr>
          <a:xfrm>
            <a:off x="3244948" y="3733022"/>
            <a:ext cx="2440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pt-BR" dirty="0"/>
              <a:t>Fornecer orçamento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pt-BR" dirty="0"/>
              <a:t>Vender produtos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pt-BR" dirty="0"/>
              <a:t>Entregar produtos</a:t>
            </a:r>
          </a:p>
          <a:p>
            <a:pPr marL="342900" indent="-342900">
              <a:buFont typeface="+mj-lt"/>
              <a:buAutoNum type="arabicPeriod" startAt="5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99" y="210889"/>
            <a:ext cx="10515600" cy="1325563"/>
          </a:xfrm>
        </p:spPr>
        <p:txBody>
          <a:bodyPr/>
          <a:lstStyle/>
          <a:p>
            <a:r>
              <a:rPr lang="pt-BR" dirty="0"/>
              <a:t>Cenário: Agendar serviços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Atendentes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69769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Agendar processos estéticos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99" y="210889"/>
            <a:ext cx="10515600" cy="1325563"/>
          </a:xfrm>
        </p:spPr>
        <p:txBody>
          <a:bodyPr/>
          <a:lstStyle/>
          <a:p>
            <a:r>
              <a:rPr lang="pt-BR" dirty="0"/>
              <a:t>Cenário: Receber serviços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782099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Realiza processos estéticos no cliente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9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Comprar produtos</a:t>
            </a:r>
            <a:br>
              <a:rPr lang="pt-BR" dirty="0"/>
            </a:b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algn="ctr"/>
            <a:endParaRPr lang="pt-BR" sz="10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Vender produtos para os clientes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32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CADBD9D-C2C9-43A0-82E2-E730159A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Trocar produtos</a:t>
            </a:r>
            <a:br>
              <a:rPr lang="pt-BR" dirty="0"/>
            </a:br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4DF0CDAE-0D56-434E-BB60-A00C2130157E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3D306190-6DC5-4E9D-BF02-B51557664425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Tratar troca de produtos para os clientes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10D4AE-6346-48FB-9AA1-A08025284AB2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F146A378-4022-488E-AB5D-7D663CBB5206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D936B0-3AF8-4A0B-B24E-9953FB53E97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A20AC6A-A40F-438E-AE53-18C1686CE7D5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8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CADBD9D-C2C9-43A0-82E2-E730159A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Fornecer orçamento</a:t>
            </a:r>
            <a:br>
              <a:rPr lang="pt-BR" dirty="0"/>
            </a:br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4DF0CDAE-0D56-434E-BB60-A00C2130157E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3D306190-6DC5-4E9D-BF02-B51557664425}"/>
              </a:ext>
            </a:extLst>
          </p:cNvPr>
          <p:cNvSpPr/>
          <p:nvPr/>
        </p:nvSpPr>
        <p:spPr>
          <a:xfrm>
            <a:off x="7641957" y="4296338"/>
            <a:ext cx="1278446" cy="82430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Recebe orçamento passado pelo fornecedor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10D4AE-6346-48FB-9AA1-A08025284AB2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F146A378-4022-488E-AB5D-7D663CBB5206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D936B0-3AF8-4A0B-B24E-9953FB53E97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A20AC6A-A40F-438E-AE53-18C1686CE7D5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9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CADBD9D-C2C9-43A0-82E2-E730159A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Vender produtos</a:t>
            </a:r>
            <a:br>
              <a:rPr lang="pt-BR" dirty="0"/>
            </a:br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4DF0CDAE-0D56-434E-BB60-A00C2130157E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3D306190-6DC5-4E9D-BF02-B51557664425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Realiza compra de produtos para o salão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10D4AE-6346-48FB-9AA1-A08025284AB2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F146A378-4022-488E-AB5D-7D663CBB5206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D936B0-3AF8-4A0B-B24E-9953FB53E97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A20AC6A-A40F-438E-AE53-18C1686CE7D5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8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7CADBD9D-C2C9-43A0-82E2-E730159A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Entregar produtos</a:t>
            </a:r>
            <a:br>
              <a:rPr lang="pt-BR" dirty="0"/>
            </a:br>
            <a:endParaRPr lang="pt-BR" dirty="0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4DF0CDAE-0D56-434E-BB60-A00C2130157E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b="1" dirty="0"/>
              <a:t>Colaboradores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3D306190-6DC5-4E9D-BF02-B51557664425}"/>
              </a:ext>
            </a:extLst>
          </p:cNvPr>
          <p:cNvSpPr/>
          <p:nvPr/>
        </p:nvSpPr>
        <p:spPr>
          <a:xfrm>
            <a:off x="7641957" y="4296338"/>
            <a:ext cx="1278446" cy="796167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Receber produtos entregues pelo fornecedor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10D4AE-6346-48FB-9AA1-A08025284AB2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F146A378-4022-488E-AB5D-7D663CBB5206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D936B0-3AF8-4A0B-B24E-9953FB53E971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Salão de beleza </a:t>
            </a:r>
            <a:r>
              <a:rPr lang="pt-BR" b="1" dirty="0">
                <a:solidFill>
                  <a:schemeClr val="tx1"/>
                </a:solidFill>
              </a:rPr>
              <a:t>Fique Linda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A20AC6A-A40F-438E-AE53-18C1686CE7D5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9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Tema do Office</vt:lpstr>
      <vt:lpstr>Contexto de Negócio</vt:lpstr>
      <vt:lpstr>Cenário: Agendar serviços</vt:lpstr>
      <vt:lpstr>Cenário: Receber serviços</vt:lpstr>
      <vt:lpstr>Cenário: Comprar produtos </vt:lpstr>
      <vt:lpstr>Cenário: Trocar produtos </vt:lpstr>
      <vt:lpstr>Cenário: Fornecer orçamento </vt:lpstr>
      <vt:lpstr>Cenário: Vender produtos </vt:lpstr>
      <vt:lpstr>Cenário: Entregar produtos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Elton Martins</cp:lastModifiedBy>
  <cp:revision>36</cp:revision>
  <dcterms:created xsi:type="dcterms:W3CDTF">2019-12-11T13:11:31Z</dcterms:created>
  <dcterms:modified xsi:type="dcterms:W3CDTF">2020-10-08T00:47:34Z</dcterms:modified>
</cp:coreProperties>
</file>