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F29BE-F3A9-4B11-B994-F14768D06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EADE45-8FC4-4A29-BDF3-50F2D3D7C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A907C-3FC9-4F3C-90BD-D973A390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94102-3FB8-41FC-834C-F1CC6C4A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255FA-60B0-4E2B-A93C-1B250C96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78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2484B-D60E-48FC-9AF3-447C4C0A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3D8D41-074D-40B4-8241-B269D9A4D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7EABBF-89F1-46EC-BDC7-3E140E2C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BE12A-9D2C-4629-B875-D7A6B690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7B3CE-EA2D-4F97-9795-D81097ED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4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E9FCBB-B4F0-4D6B-9BD4-ADBDE6E8F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AE8425-4A6E-4E53-9394-6472A4B9A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DD943-3BD9-49A7-A313-3CA999DB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7049F-D5E6-49F6-BCA7-3FD898B8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5C6B5-71D9-4C51-8761-7F00842F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81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57AC3-805C-4351-B9F8-D4EFC33F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8F3A3-5E58-4064-8C48-FB373E9D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7DA4A-AD86-4198-94E7-CFCFA84E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69464-14ED-4C6C-B673-1DFB0937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85EEFA-76EB-44A6-8DAC-816DA5E0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9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00F3-B36E-4E73-B186-1AF0F533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690AB6-0658-482B-A824-3A0F3D6B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BE876-A6FF-4578-9F39-68FF136C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7FE9B-754D-4B24-8F0F-6340ABD0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1619E-A2D2-444A-A99B-EB6F79E0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2F96-5BDB-4DB0-A285-105D789C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4C810-E213-44F5-9064-9E22F367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7FB061-7349-4150-9F2D-CAC5A37A4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1AD2DD-D2AB-440D-859D-2808DDBF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99A41-1FF7-4284-B48D-90C8FA6F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5868D2-48C8-4959-83FE-0B369D4A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44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0FF06-7AA4-40A5-ABC2-BE50EF57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C5A750-60EE-4B81-81E4-1A6805F7F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BF8D9F-9821-4A95-8013-BFE38360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293333-FB42-489B-BC6F-73D2883B0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CAD36D-7FC0-4458-85C0-9B7AFA413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9674C8-1A65-47B2-9F1B-29891276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4994CA-E88B-4516-9A25-E357ED76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8DB08D-B328-4D89-BC3F-1EF1B8A8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62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D8B64-8C82-4033-8055-5366D40C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87CAF6-868A-4906-AE48-C68876FF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5E1414-D81A-484F-90AA-AD81C869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395857-2AF0-496A-BB49-ACD62503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45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7EC981-2EEB-4A8E-B437-6E06674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7C9D4B-32D2-4481-AAD8-E0442F54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864E9D-8483-471F-8920-B70BF0D6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9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46901-11F0-4A42-B5E0-5377930F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3B094-07F3-4C3B-9731-0F336C4ED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96F5A9-0F3B-4AC9-9EAA-A740D591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FE5487-C66B-4753-9455-EED5FCDC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CE4CBA-4F20-49E5-9CDB-5102A982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1B15C9-49FD-4036-A1D7-74026572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73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4179F-482B-444A-8797-E18FB262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BF4FF8-8C18-4E26-90FC-ABFDE5563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7C16F5-B852-4250-A9FE-0A1C7E8F4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0295C0-B972-465F-88D2-770C7FF8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BD4297-E012-479F-A2C5-77EE5E93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B8AE99-CAB8-4644-962D-A186AD28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1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058E80-597E-4EEC-AE18-A4B1A247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AE1FFE-61A2-40BB-8F4E-D169F840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38290-71D4-46C8-BFB8-D106864DC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D6D6-F31E-40CC-A0F0-40BF44A0211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48A4AC-0D53-4624-AEE0-C701DFE7B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619BC1-F959-4858-92F2-F37204F83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6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C998931-564B-4F7D-9D11-50EC6C5B9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714375"/>
            <a:ext cx="99822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3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51C9A91-139F-4D94-88EA-FC6B40947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57" y="590550"/>
            <a:ext cx="66865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046AEA6-0124-47AF-B8F2-3482BE3C5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495300"/>
            <a:ext cx="85534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67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Elton Martins</dc:creator>
  <cp:lastModifiedBy>Elton Martins</cp:lastModifiedBy>
  <cp:revision>3</cp:revision>
  <dcterms:created xsi:type="dcterms:W3CDTF">2020-10-22T00:12:08Z</dcterms:created>
  <dcterms:modified xsi:type="dcterms:W3CDTF">2020-11-12T05:23:42Z</dcterms:modified>
</cp:coreProperties>
</file>