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F5C5-D1EA-44AF-84B8-71EF73D19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CA8A2-3D04-41DA-8760-BF740277D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AE445-5488-474D-955B-AE5A133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69CF7-9300-40B8-8B56-4E9EC0F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B7B0F-3AAD-48F4-A079-2847D11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35B50-3F89-4BAA-9008-6587738A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E7DABB-6D87-4C0B-9152-BA67B244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60C58-6B49-4B86-9D9F-BCC089C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07D39-D7C0-4544-A0A5-9D865A8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971FF-4F02-435F-BFD0-DD74E51C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E945CC-B590-44A7-AAAE-D77E90668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EA3522-84DE-487D-8306-4785D4ABD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3E7A0-B111-4568-96C2-3235038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6BE45-A1DA-4A9A-8473-75322EB3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11B1A-EA7C-43F9-97D4-A1F2538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9D40-A803-45A6-BEE7-51EC7D95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8CC79-5B35-4186-AF9C-460D3E3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7717F-0CF8-48A3-BEBF-AFF165A2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3FBF4-A125-4441-9EA4-D631917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9DDF5-7D33-4F61-B7BE-D799E721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829D-F9CB-4F49-A53B-9C361B0F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7095A-6BD1-4CBE-ABC3-B2500C40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93D79-0F19-4321-9AB8-378C2D08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52CAB-EE9F-46BF-AB12-62B2C9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F2FDA-683E-407F-BB2B-2E092CBE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3AED-A8DE-4CE6-8C16-11C4CC51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1DC5D-3286-49F4-AA73-3EAB6299F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24E86-0B87-4D84-93C3-053A0762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06503F-A1DD-42A5-B083-25EAA480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3AD126-7A9A-4BA4-B98A-856907A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40A03-6BAD-4DDE-991C-9F2F0BFC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9AA2-C65B-4C6B-AB03-2BE0CBE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5D1A7-5F4A-421E-A658-161E9AE3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52EED-6DED-403D-ABE4-C4E47B2D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A06B7D-9B22-41EC-9B3A-FAA77EBD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D69099-C6FF-49EC-B2EE-4D4AAA16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D76FB1-B3CA-4F58-A0B3-E15773A4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EF3A5-D141-4284-BF11-02E9269A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D7D351-FC2F-44CA-8F76-B4A138F7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26BFC-6698-45B0-BB20-650FCD9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67660A-7BA2-4137-810F-4BF9BC81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E15AC7-3238-4709-94BF-CD22F704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75F6B-7408-4EF3-8C33-ED64990B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509CA1-70E4-44D8-A28A-491DCE9F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2CBD04-B629-4BAA-9742-8F8728E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99B72-B32D-46E5-97A3-D7FD92D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08A7-5532-4E64-8F00-DA5FF1D6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D9F38-F23C-4CBB-818E-C60865A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C9F5D-207F-42E7-A666-FCA21A3C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61D21F-7B30-4AB7-9B27-B313D8EF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9DB11-A218-45B1-8DC4-C4C22D75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87C39-5371-40E7-8BDD-443245F6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9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3932-078F-40CA-AAAD-E6125B95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F74537-1E23-4472-9931-C5D3207A5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A008E-3928-499F-B019-86BF50B7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D45B76-1095-428B-9868-1ABF2F38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05A0E-D7C4-4D1F-93F5-B6989A5B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CDAF07-875D-4431-A333-8368DCE9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26BA2B-CE36-44E2-AA41-993CE482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0DF0E-7345-42DF-8A16-41F89D50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A516D-66F0-4679-A513-1FB756C5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A88B-3543-4D40-B2E5-B9E8E4CF3F63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CC6CC-6F0B-4118-BC96-7099F631A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6E09-22DF-413E-B96F-09F6DFCE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0AA2DD-A0BB-4FA0-AF42-E6CE15ED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48" y="323239"/>
            <a:ext cx="4486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529FDF-62C0-4E56-9261-484D8F39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5" y="474240"/>
            <a:ext cx="4448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DC110A2-E630-4ADE-BC1B-2A65EE60B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57996"/>
              </p:ext>
            </p:extLst>
          </p:nvPr>
        </p:nvGraphicFramePr>
        <p:xfrm>
          <a:off x="3044999" y="419245"/>
          <a:ext cx="5638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638795" imgH="5410159" progId="Visio.Drawing.15">
                  <p:embed/>
                </p:oleObj>
              </mc:Choice>
              <mc:Fallback>
                <p:oleObj name="Visio" r:id="rId3" imgW="5638795" imgH="54101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4999" y="419245"/>
                        <a:ext cx="56388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00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Desenho do Microsoft Visio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Martins</dc:creator>
  <cp:lastModifiedBy>Elton Martins</cp:lastModifiedBy>
  <cp:revision>2</cp:revision>
  <dcterms:created xsi:type="dcterms:W3CDTF">2020-10-22T00:18:01Z</dcterms:created>
  <dcterms:modified xsi:type="dcterms:W3CDTF">2020-11-12T05:29:33Z</dcterms:modified>
</cp:coreProperties>
</file>