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5F608-948F-4A3D-A4FC-22BB701C2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C13914-390E-4D8C-9766-22C33DF25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229061-DE3D-454A-9D39-594F396D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2F73-736C-4343-9D08-DB678651C6DA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837BE-9CC3-4F9F-95DA-3D943269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C58426-3769-4756-B7B0-A897ACEB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8ECA-6ACA-426A-A062-6533231D6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42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C0198-8A0E-4313-AEE0-8EB1D912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98C61D-8303-4171-830D-90082BFB1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DB33A3-67DB-4F8B-9B8D-1ABF7200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2F73-736C-4343-9D08-DB678651C6DA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F512C3-440D-42EF-8786-1EFA40E5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C011F8-E47D-43B2-B063-B52F6EAE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8ECA-6ACA-426A-A062-6533231D6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44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DEF8BD-D8AB-4E2C-BA62-3987E1D32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C4E20C-9448-46AF-8844-1B5DEC9D9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40B070-FA2B-43D1-AA1C-942808DB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2F73-736C-4343-9D08-DB678651C6DA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3FEE5A-14B1-47E7-BA7B-9BB30508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C75E27-7319-44C4-9B77-5B03F560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8ECA-6ACA-426A-A062-6533231D6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01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6E545-5849-455A-B7A5-47130800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26DFDE-9EE2-4772-9DFB-DE8467A4F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F37FF-68C9-4083-B2FD-AA37F066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2F73-736C-4343-9D08-DB678651C6DA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A8E883-87A7-4636-BCDA-EDD1C153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F2B1DF-54E3-49F6-8182-CB737046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8ECA-6ACA-426A-A062-6533231D6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16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E6405-0534-462C-82D5-5B83301D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2A9CA9-96BB-4F31-BB14-30EBDDE1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B3B54-5A07-4272-8420-A7A170BA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2F73-736C-4343-9D08-DB678651C6DA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AB24B-ABB8-4F0E-ACA6-49ED8916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F0FDE7-9D5F-4132-9A19-7D3119E4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8ECA-6ACA-426A-A062-6533231D6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92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AB28C-E489-48B6-9040-2B867B32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C037A4-87DF-4598-B386-0A9380433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13DD91-2B86-428F-955F-BE4E3E703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AC36EF-0832-41B9-85E9-3CAF1A14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2F73-736C-4343-9D08-DB678651C6DA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7A3B10-0822-4F37-96D7-EBF1551F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8A6AE5-C7FC-44DF-8CDF-DF0BCF7C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8ECA-6ACA-426A-A062-6533231D6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53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7E009-722E-406F-AE29-AF211E76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7C9D36-24BD-4848-90C5-D4C0085A0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5DC0F2-D782-45D5-975F-D36B7FC2E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22FA23-8407-4572-B09D-1CBC52654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DF9A16-77B3-466D-9DD1-E3B251F17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376B1C-34F2-4E51-ACF5-9C14D748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2F73-736C-4343-9D08-DB678651C6DA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29345A9-A663-4676-AC00-04323B75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19C713F-A8DA-4EB2-906C-F14BF89F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8ECA-6ACA-426A-A062-6533231D6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28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E5534-B36E-41E3-BC79-298FB694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C8CC49C-2B7D-49C7-B0EC-86C97FAC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2F73-736C-4343-9D08-DB678651C6DA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420CEA-3553-4CA8-AD3C-65A9394E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B4E3A1-C12F-4132-9020-7A070B53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8ECA-6ACA-426A-A062-6533231D6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22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9E1D3A-D17A-4FE8-85B4-E33BBF56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2F73-736C-4343-9D08-DB678651C6DA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E5D8E5-AF4B-4FC0-8D42-7EE0D645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22669E-B03C-469F-91D6-F3B1857D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8ECA-6ACA-426A-A062-6533231D6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35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46350-4618-4F7B-B71C-E6934610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4F154A-29CF-4B21-B8B8-F8F065B6E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D45324-B763-479F-9E97-4929781D2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6F8284-9B31-4A47-8326-0DB0C244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2F73-736C-4343-9D08-DB678651C6DA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CA8119-290E-4BA1-9438-18FECAE8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C3F74C-2CBF-434A-8AD6-D8B1945F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8ECA-6ACA-426A-A062-6533231D6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60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CDBA0-E506-4D05-BC15-DD75EB2F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0EBC1A0-2CA4-4CED-909B-47CD94EBF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B9CEDD-78D8-4841-B1CF-601C0304D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2692C7-F8B5-4CE6-A98F-601A728D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2F73-736C-4343-9D08-DB678651C6DA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F7AF15-AE22-42E3-855E-EEBE700D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892D62-F3C9-46C7-9F07-238F00AE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8ECA-6ACA-426A-A062-6533231D6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87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0A3F6B-407E-4293-A3FD-C886CA57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43BAFD-B966-4B8E-B1A9-E174648B9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484BCA-81F6-4143-8D0A-6512DEE4C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62F73-736C-4343-9D08-DB678651C6DA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1A07F0-6BFB-4E8D-9A84-124F30F0A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096AFC-D0CC-4C4B-B1CA-488D8742A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8ECA-6ACA-426A-A062-6533231D6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72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9BBAFE0-6F1E-4020-A9A7-9B7555961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188" y="-1"/>
            <a:ext cx="12421188" cy="706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4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A8671EF-1EF2-4ECA-96C3-C009DB2D6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9" y="213468"/>
            <a:ext cx="11010124" cy="616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04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Elton Martins</dc:creator>
  <cp:lastModifiedBy>Elton Martins</cp:lastModifiedBy>
  <cp:revision>1</cp:revision>
  <dcterms:created xsi:type="dcterms:W3CDTF">2020-10-22T00:15:57Z</dcterms:created>
  <dcterms:modified xsi:type="dcterms:W3CDTF">2020-10-22T00:17:36Z</dcterms:modified>
</cp:coreProperties>
</file>