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5D909-6823-408A-B5C1-A3728D457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F2F1BA-E37C-4BEB-90CE-06B61898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2CEB3A-EF3B-4F2C-AADB-A561BCEF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4560B2-31D1-479E-B409-07B1248B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509CF-7947-477E-B9FC-E0F5543F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FE341-926E-42E0-8FC7-539D2C01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1FB38B-E907-449E-AD14-D0F7AB649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16433D-7CAB-4375-975B-611905CD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FC2C79-C527-4DC4-B792-39BFB485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8872FB-D42F-4695-AFED-3BFC11EF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DDF6A3-BC64-483F-9B54-633E4CEB1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08B4BA-2FCA-4182-B11E-8085411B0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EA5EFF-EF88-4598-97DF-E24BE44F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21E411-C46F-441C-A1AD-15BB5BAD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367F55-51A4-480D-8362-C7CD0D7E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6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A5F5C-B92F-4CC9-A56F-91F5EE0C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445A1-659B-45AB-AB2B-B23E52D8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2696D-7E71-4790-8045-3E44A79C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0BFEE5-9BF3-4FA7-B6E2-1A8D9402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30517D-A29A-43B4-B241-4A0683D5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0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6F226-8D39-4E00-B31E-0259C352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97D25E-44C8-4638-9762-C82227AFF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0D5260-B1B8-40EF-8EAC-634B6080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B6115E-8EC4-4C5B-BCB6-533535C1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38015F-AD5F-4786-92F4-8DC1C147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00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24ADC-EB54-4A11-81B7-A4A5FEFE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61564E-1516-4746-B86E-9B6D9EB47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B0B89B-D7C0-4727-97D4-8EA5DD9FB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BBBDCD-E929-4345-B62D-6E33C26A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CEC711-8A4E-4A7E-94C5-41A0098E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4EBD63-4B74-40EB-8FC6-62906A55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47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BE7AF-17C0-4543-82B5-9AA38D17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5E6063-C412-4E75-8FEF-4A8B6A66E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D2647A-DF9C-48A2-8662-562806E25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2C16C3-4438-4F01-BA3F-E883EC804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75211C-7157-4AAB-81B0-CF8290C99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B7FD23-4EF3-4F83-995E-783D9AA8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0C8517-7C4F-44EB-BF87-BB691CEA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64F33C-DCB3-45B0-BC29-FDAA2787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28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D9434-4D9A-457A-886A-A0447C23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41CDC3-190A-4AF1-8682-DBC6E246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D524F4-066D-4801-88CD-FE2E3D3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B0F315-0407-4C4B-A09D-28FCCC3C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15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8EB175-6383-45A1-9C6F-FE688B0A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435897-2C83-4007-8467-EB901B29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51DDEF-4945-419C-BF14-FB6BB2AF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85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687AD-B60C-4DFB-AE34-A39D6779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BC067-37AD-432E-809C-9C73CA8A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84BB15-E86A-4992-9B8F-034FEFBD6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9C31E0-C7E3-4E16-B1F4-5597447A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4E1D0C-80CC-45A8-B3F5-0B5DDD24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73FC7B-DAC3-4001-8FF6-72C809AD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2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C8F18-4816-48DE-9752-975C823A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58E511-EF93-4790-BDA2-0E2BD9077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B4C218-6DDB-44DE-84B0-0F4604965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AAE52C-DE16-4BAE-B5D1-4BC0B039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350DF8-8658-4845-9394-F62873C1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253A87-3173-4D4A-8F3F-3B8BC5D8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39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476AD-23F4-4EAF-A999-C6BC9A1B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EC299D-4A92-4444-9BF8-DCE2503D2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9F6DA1-FD3B-42D0-8916-330E02587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4620C-2344-4239-AF5B-AC028CFB2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34A3C4-9B14-4AE0-9AA0-EB6D9FA31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50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0CA7C-44EC-4264-844A-789474ADD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Ролевая игра </a:t>
            </a:r>
            <a:br>
              <a:rPr lang="ru-RU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«Герои подземелья»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6ED59C-0D31-4AFC-B9AD-B98D905C5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9087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Разработано учащимся третьего курса Максимуком К.В.</a:t>
            </a:r>
          </a:p>
        </p:txBody>
      </p:sp>
    </p:spTree>
    <p:extLst>
      <p:ext uri="{BB962C8B-B14F-4D97-AF65-F5344CB8AC3E}">
        <p14:creationId xmlns:p14="http://schemas.microsoft.com/office/powerpoint/2010/main" val="76756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17734-E91F-41A1-998C-445F00EC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281F4-BD70-4476-AF0E-E4E0C41B2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Программное средство можно модифицировать, как того пожелает заказчик.</a:t>
            </a:r>
          </a:p>
          <a:p>
            <a:r>
              <a:rPr lang="ru-RU" dirty="0"/>
              <a:t>В процессе разработки программы использовался в большом объеме материал по программированию и алгоритмизации, что способствовало закреплению наработанных навыков и умений в этих областях знаний.</a:t>
            </a:r>
          </a:p>
          <a:p>
            <a:r>
              <a:rPr lang="ru-RU" dirty="0"/>
              <a:t>При разработке приложения наибольшее внимание уделялось максимальному созданию лаконичного интерфейса и руководящих инструкций по приложению без (но не исключающего его) обращения к справке. </a:t>
            </a:r>
          </a:p>
          <a:p>
            <a:r>
              <a:rPr lang="ru-RU" dirty="0"/>
              <a:t>Проект был разработан в среде </a:t>
            </a:r>
            <a:r>
              <a:rPr lang="en-US" dirty="0"/>
              <a:t>Microsoft Visual Studio</a:t>
            </a:r>
            <a:r>
              <a:rPr lang="ru-RU" dirty="0"/>
              <a:t> 2019 на языке С#.</a:t>
            </a:r>
          </a:p>
        </p:txBody>
      </p:sp>
    </p:spTree>
    <p:extLst>
      <p:ext uri="{BB962C8B-B14F-4D97-AF65-F5344CB8AC3E}">
        <p14:creationId xmlns:p14="http://schemas.microsoft.com/office/powerpoint/2010/main" val="119829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D77D8EB-E337-47B3-9547-EB350693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CAD450-9CB2-4690-BE8F-3D9CF853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Требуется разработать имитацию игры «Герои подземелья». Реализовать выполнение следующих функций: загрузка/сохранение игры, покупка новых юнитов, улучшение имеющихся юнитов, прокачка рун, улучшение рун и их показателей, смена врагов, счетчики ресурсов, статистика игроков.</a:t>
            </a:r>
          </a:p>
          <a:p>
            <a:r>
              <a:rPr lang="ru-RU" dirty="0"/>
              <a:t>Обеспечить организацию лаконичного интерфейса приложения средствами создания меню, кнопочных форм, панелей инструментов. Реализовать соответствующую иерархию классов, осуществить работу с информацией, хранимой в соответствующих файлах.</a:t>
            </a:r>
          </a:p>
          <a:p>
            <a:r>
              <a:rPr lang="ru-RU" dirty="0"/>
              <a:t>Создать справочную систему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85605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22F2A-E984-446A-B576-7D4EB224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218AC-51E2-4A0C-A157-DFF716D9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Инструментами разработки для программного приложения являются:</a:t>
            </a:r>
          </a:p>
          <a:p>
            <a:pPr lvl="0"/>
            <a:r>
              <a:rPr lang="ru-RU" dirty="0"/>
              <a:t>операционная система </a:t>
            </a:r>
            <a:r>
              <a:rPr lang="en-US" dirty="0"/>
              <a:t>Widows 10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программная среда разработки Microsoft Visual </a:t>
            </a:r>
            <a:r>
              <a:rPr lang="en-US" dirty="0"/>
              <a:t>Studio</a:t>
            </a:r>
            <a:r>
              <a:rPr lang="ru-RU" dirty="0"/>
              <a:t> 2019;</a:t>
            </a:r>
          </a:p>
          <a:p>
            <a:pPr lvl="0"/>
            <a:r>
              <a:rPr lang="ru-RU" dirty="0"/>
              <a:t>язык программирования </a:t>
            </a:r>
            <a:r>
              <a:rPr lang="en-US" dirty="0"/>
              <a:t>C#;</a:t>
            </a:r>
            <a:endParaRPr lang="ru-RU" dirty="0"/>
          </a:p>
          <a:p>
            <a:pPr lvl="0"/>
            <a:r>
              <a:rPr lang="en-US" dirty="0"/>
              <a:t>MS Visio</a:t>
            </a:r>
            <a:r>
              <a:rPr lang="ru-RU" dirty="0"/>
              <a:t> 2019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en-US" dirty="0"/>
              <a:t>MS Word 2019</a:t>
            </a:r>
            <a:r>
              <a:rPr lang="ru-RU" dirty="0"/>
              <a:t>;</a:t>
            </a:r>
          </a:p>
          <a:p>
            <a:pPr lvl="0"/>
            <a:r>
              <a:rPr lang="ru-RU" dirty="0" err="1"/>
              <a:t>Dr.Explain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70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C97C9-122C-435B-9FA5-F89F989D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«Сущность-связь»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8B1729-CB65-4E1C-A7A2-742A814FA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43" y="1506099"/>
            <a:ext cx="5106113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4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2FF4E-38B4-4EB4-9A93-7C686B31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232CAB-8966-4D3D-8587-283796A0C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25" y="1326461"/>
            <a:ext cx="8000150" cy="541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8DDAE-B8BF-4169-98F2-EBA151D8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980"/>
            <a:ext cx="10515600" cy="1325563"/>
          </a:xfrm>
        </p:spPr>
        <p:txBody>
          <a:bodyPr/>
          <a:lstStyle/>
          <a:p>
            <a:r>
              <a:rPr lang="ru-RU" dirty="0"/>
              <a:t>Диаграмма </a:t>
            </a:r>
            <a:br>
              <a:rPr lang="ru-RU" dirty="0"/>
            </a:br>
            <a:r>
              <a:rPr lang="ru-RU" dirty="0"/>
              <a:t>классов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D6DD78-4D8F-4C87-AE3A-32E6B8E27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83" y="138729"/>
            <a:ext cx="8100290" cy="648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5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DA529-3B0D-44BC-95F9-37AB01E4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деятельности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77F88-F0ED-4BF7-8A42-1A02535D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Диаграмма деятельности описана </a:t>
            </a:r>
            <a:r>
              <a:rPr lang="ru-RU"/>
              <a:t>для окна </a:t>
            </a:r>
            <a:r>
              <a:rPr lang="ru-RU" dirty="0"/>
              <a:t>атаки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C6A228-AE92-42FE-A90B-83D1CAB1D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43" y="282051"/>
            <a:ext cx="2175254" cy="62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9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10459-8EE6-4E30-A455-22148396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br>
              <a:rPr lang="ru-RU" dirty="0"/>
            </a:br>
            <a:r>
              <a:rPr lang="ru-RU" dirty="0"/>
              <a:t>последовательности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D78C4C-6C8B-4CC6-B779-55F92C4E3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01" y="739280"/>
            <a:ext cx="6112999" cy="537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4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77F48-7EB4-49C2-B95D-04D84888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br>
              <a:rPr lang="ru-RU" dirty="0"/>
            </a:br>
            <a:r>
              <a:rPr lang="ru-RU" dirty="0"/>
              <a:t>компонентов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526C6D-3A35-42CE-B9FC-50A199DB7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14" y="228047"/>
            <a:ext cx="5329688" cy="666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595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225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Ролевая игра  «Герои подземелья»</vt:lpstr>
      <vt:lpstr>Задачи проекта:</vt:lpstr>
      <vt:lpstr>Инструменты разработки:</vt:lpstr>
      <vt:lpstr>Диаграмма «Сущность-связь»</vt:lpstr>
      <vt:lpstr>Диаграмма вариантов использования</vt:lpstr>
      <vt:lpstr>Диаграмма  классов</vt:lpstr>
      <vt:lpstr>Диаграмма деятельности</vt:lpstr>
      <vt:lpstr>Диаграмма  последовательности</vt:lpstr>
      <vt:lpstr>Диаграмма  компонентов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Ролевая игра  «Герои подземелья»</dc:title>
  <dc:creator>Кирилл Максимук</dc:creator>
  <cp:lastModifiedBy>Кирилл Максимук</cp:lastModifiedBy>
  <cp:revision>5</cp:revision>
  <dcterms:created xsi:type="dcterms:W3CDTF">2019-05-27T07:18:41Z</dcterms:created>
  <dcterms:modified xsi:type="dcterms:W3CDTF">2019-05-27T20:45:33Z</dcterms:modified>
</cp:coreProperties>
</file>