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67" r:id="rId14"/>
    <p:sldId id="268" r:id="rId15"/>
    <p:sldId id="269" r:id="rId16"/>
    <p:sldId id="270" r:id="rId17"/>
    <p:sldId id="271" r:id="rId18"/>
    <p:sldId id="279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190D-B3F2-42B0-8B84-AAC980784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D823-35D6-4DDE-9189-1ECC79373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82F7E-B54B-4F0A-88CE-1F9BCC93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B2C-1EF7-43DC-A5E6-99F2F2ABBC7D}" type="datetimeFigureOut">
              <a:rPr lang="en-PH" smtClean="0"/>
              <a:t>05/04/2025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3ECAC-933D-4937-9DA0-94A698BA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2F91A-5A26-4F4A-A8AB-5CF48D3D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26A5-AA34-4852-8203-FB687754654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771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43F4-B6FC-4067-BF3C-59C3CF84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B5488-E628-4D89-BCB3-D7D377B98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FF633-077A-43E4-A0AD-3DC19509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B2C-1EF7-43DC-A5E6-99F2F2ABBC7D}" type="datetimeFigureOut">
              <a:rPr lang="en-PH" smtClean="0"/>
              <a:t>05/04/2025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366AF-9C08-480A-80B9-07D5D1B4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8970E-E980-4591-A8B3-66AEC569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26A5-AA34-4852-8203-FB687754654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796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B97BA-6012-42B9-84FB-CE27AA9E0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566FD-BD1C-439E-9FA2-B3028E552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9BEF8-A1CF-4479-95D8-2A4BB5FC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B2C-1EF7-43DC-A5E6-99F2F2ABBC7D}" type="datetimeFigureOut">
              <a:rPr lang="en-PH" smtClean="0"/>
              <a:t>05/04/2025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C7B71-5034-4196-93BD-543BFCB8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1562-E09A-4F90-BC54-34C1D391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26A5-AA34-4852-8203-FB687754654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229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787D-61FA-402C-9B7F-3633DAF3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7FE3C-603A-4322-8F55-FD5A01F7E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2F448-5898-4FF4-998F-CC4F5EF2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B2C-1EF7-43DC-A5E6-99F2F2ABBC7D}" type="datetimeFigureOut">
              <a:rPr lang="en-PH" smtClean="0"/>
              <a:t>05/04/2025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20585-E008-420F-8D76-B2676498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86053-E85E-4676-9343-660B15DB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26A5-AA34-4852-8203-FB687754654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888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5E2C-4141-4F91-BA70-5577780A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E1053-C13D-40DD-834B-8E334F2CE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38BD6-2F49-4224-A888-7930B51D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B2C-1EF7-43DC-A5E6-99F2F2ABBC7D}" type="datetimeFigureOut">
              <a:rPr lang="en-PH" smtClean="0"/>
              <a:t>05/04/2025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81BB4-FAD5-4335-928A-9AE6219B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1DA25-CD25-4D90-92E3-8E40D08C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26A5-AA34-4852-8203-FB687754654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431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1206-5E38-4B16-9A8D-033F17B9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43984-928B-4A60-9CD7-9553C62EF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7CF6E-9449-4508-81C4-6D1F60B4D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48F2A-FEFF-4631-894E-E12FB555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B2C-1EF7-43DC-A5E6-99F2F2ABBC7D}" type="datetimeFigureOut">
              <a:rPr lang="en-PH" smtClean="0"/>
              <a:t>05/04/2025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8A10F-0B33-4AF2-817F-445FEE27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41299-85BD-4133-B70F-786A3151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26A5-AA34-4852-8203-FB687754654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14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3D19-0054-45B5-938B-AC83F5E3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7B10C-40CF-4C04-BF80-DF8EC4FC2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610DB-7578-4A02-8B0F-D13FABD98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240AD-D3DD-45EE-9984-2E00FB007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9B5B3-E57F-4DB0-ABB8-BE0062B2C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1A3B9-29DF-492B-A62B-D75C0A4A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B2C-1EF7-43DC-A5E6-99F2F2ABBC7D}" type="datetimeFigureOut">
              <a:rPr lang="en-PH" smtClean="0"/>
              <a:t>05/04/2025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A85A4-B8E4-4682-A1A8-BF73C56C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67176-AED8-4A04-9AD1-CC8CA0DF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26A5-AA34-4852-8203-FB687754654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481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36E1-6E46-4C0E-BB5D-859409A0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70D76-9266-4447-A5F1-BC494EFF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B2C-1EF7-43DC-A5E6-99F2F2ABBC7D}" type="datetimeFigureOut">
              <a:rPr lang="en-PH" smtClean="0"/>
              <a:t>05/04/2025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7474F-2AFB-4EAE-A35C-D40348C3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C0712-3F31-4EE0-B888-87446688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26A5-AA34-4852-8203-FB687754654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264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E9AE2-088C-4847-B167-CFB52DCC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B2C-1EF7-43DC-A5E6-99F2F2ABBC7D}" type="datetimeFigureOut">
              <a:rPr lang="en-PH" smtClean="0"/>
              <a:t>05/04/2025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66131-B4BA-4177-9FBB-69CB13D9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50C00-1167-4238-B39A-446F2FFD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26A5-AA34-4852-8203-FB687754654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342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2248-6EFE-460F-A7AC-3A026B96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250F-9010-4685-9958-5B48B5376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8122A-D058-4A46-AB30-8D3EC6686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1D877-7B94-4790-9D3A-1DEE9B41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B2C-1EF7-43DC-A5E6-99F2F2ABBC7D}" type="datetimeFigureOut">
              <a:rPr lang="en-PH" smtClean="0"/>
              <a:t>05/04/2025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A0365-4C09-4F7E-B58B-8D7CD04B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6513F-814B-4C73-93EC-45C6323D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26A5-AA34-4852-8203-FB687754654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513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953F-0BAD-4AAD-A255-21583FC1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479D6-E7C0-4CBB-A388-6424293FF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96A31-DA8A-4153-A141-D131DC12E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18B15-2C74-40BE-BD12-F0795A96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7B2C-1EF7-43DC-A5E6-99F2F2ABBC7D}" type="datetimeFigureOut">
              <a:rPr lang="en-PH" smtClean="0"/>
              <a:t>05/04/2025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EF5E3-6B3D-45C4-951A-8EB7A3F6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F62C3-0C61-4D9B-86C7-F4A07A53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26A5-AA34-4852-8203-FB687754654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431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25D70-984D-42E1-8C53-ABF2269B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0A14F-5B86-4DEB-BFC0-654E7E836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8D5D9-55D5-4798-BCF3-7878FF181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E7B2C-1EF7-43DC-A5E6-99F2F2ABBC7D}" type="datetimeFigureOut">
              <a:rPr lang="en-PH" smtClean="0"/>
              <a:t>05/04/2025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F48CB-53EA-4FE3-8AA9-E44B70626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BB0CA-C587-4D50-BC41-F785AEA88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726A5-AA34-4852-8203-FB687754654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429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ACD16-CC6C-41C5-995D-8F5EAE59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E0A09-1374-4572-8E61-7765F5BC6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4900" b="1" dirty="0">
                <a:solidFill>
                  <a:schemeClr val="bg1"/>
                </a:solidFill>
                <a:latin typeface="Maiandra GD" panose="020E0502030308020204" pitchFamily="34" charset="0"/>
              </a:rPr>
              <a:t>THE CROSS</a:t>
            </a:r>
            <a:endParaRPr lang="en-PH" sz="14900" b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3BCE9-CD3C-4BBB-B009-70320DC3E7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Maiandra GD" panose="020E0502030308020204" pitchFamily="34" charset="0"/>
              </a:rPr>
              <a:t>CRUCIFIXION</a:t>
            </a:r>
            <a:r>
              <a:rPr lang="en-US" sz="54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endParaRPr lang="en-PH" sz="5400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851E5-370A-4B9E-96AB-795D54AFA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517" y="4632326"/>
            <a:ext cx="3854547" cy="2077963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48832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ACD16-CC6C-41C5-995D-8F5EAE59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E0A09-1374-4572-8E61-7765F5BC6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702856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Maiandra GD" panose="020E0502030308020204" pitchFamily="34" charset="0"/>
              </a:rPr>
              <a:t>2</a:t>
            </a:r>
            <a:r>
              <a:rPr lang="en-US" sz="8800" b="1" dirty="0">
                <a:solidFill>
                  <a:schemeClr val="bg1"/>
                </a:solidFill>
                <a:latin typeface="Maiandra GD" panose="020E0502030308020204" pitchFamily="34" charset="0"/>
              </a:rPr>
              <a:t>.THE CROSS IS THE MEANS</a:t>
            </a:r>
            <a:endParaRPr lang="en-PH" sz="8800" b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D5B9A5-2CD1-4622-988B-76837581A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994" y="4779084"/>
            <a:ext cx="3853006" cy="20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2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ACD16-CC6C-41C5-995D-8F5EAE59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24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E0A09-1374-4572-8E61-7765F5BC6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249" y="119575"/>
            <a:ext cx="11141613" cy="1019908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aiandra GD" panose="020E0502030308020204" pitchFamily="34" charset="0"/>
              </a:rPr>
              <a:t>ISAIAS 53:6 MBBTAG</a:t>
            </a:r>
            <a:endParaRPr lang="en-PH" sz="6600" b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3BCE9-CD3C-4BBB-B009-70320DC3E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625" y="1259058"/>
            <a:ext cx="11479237" cy="5479367"/>
          </a:xfrm>
        </p:spPr>
        <p:txBody>
          <a:bodyPr>
            <a:normAutofit fontScale="92500"/>
          </a:bodyPr>
          <a:lstStyle/>
          <a:p>
            <a:r>
              <a:rPr lang="en-PH" sz="8800" dirty="0" err="1">
                <a:solidFill>
                  <a:schemeClr val="bg1"/>
                </a:solidFill>
                <a:latin typeface="Maiandra GD" panose="020E0502030308020204" pitchFamily="34" charset="0"/>
              </a:rPr>
              <a:t>Tayong</a:t>
            </a:r>
            <a:r>
              <a:rPr lang="en-PH" sz="8800" dirty="0">
                <a:solidFill>
                  <a:schemeClr val="bg1"/>
                </a:solidFill>
                <a:latin typeface="Maiandra GD" panose="020E0502030308020204" pitchFamily="34" charset="0"/>
              </a:rPr>
              <a:t> lahat ay </a:t>
            </a:r>
            <a:r>
              <a:rPr lang="en-PH" sz="8800" dirty="0" err="1">
                <a:solidFill>
                  <a:schemeClr val="bg1"/>
                </a:solidFill>
                <a:latin typeface="Maiandra GD" panose="020E0502030308020204" pitchFamily="34" charset="0"/>
              </a:rPr>
              <a:t>tulad</a:t>
            </a:r>
            <a:r>
              <a:rPr lang="en-PH" sz="8800" dirty="0">
                <a:solidFill>
                  <a:schemeClr val="bg1"/>
                </a:solidFill>
                <a:latin typeface="Maiandra GD" panose="020E0502030308020204" pitchFamily="34" charset="0"/>
              </a:rPr>
              <a:t> ng </a:t>
            </a:r>
            <a:r>
              <a:rPr lang="en-PH" sz="8800" dirty="0" err="1">
                <a:solidFill>
                  <a:schemeClr val="bg1"/>
                </a:solidFill>
                <a:latin typeface="Maiandra GD" panose="020E0502030308020204" pitchFamily="34" charset="0"/>
              </a:rPr>
              <a:t>mga</a:t>
            </a:r>
            <a:r>
              <a:rPr lang="en-PH" sz="88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8800" dirty="0" err="1">
                <a:solidFill>
                  <a:schemeClr val="bg1"/>
                </a:solidFill>
                <a:latin typeface="Maiandra GD" panose="020E0502030308020204" pitchFamily="34" charset="0"/>
              </a:rPr>
              <a:t>tupang</a:t>
            </a:r>
            <a:r>
              <a:rPr lang="en-PH" sz="88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88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naliligaw</a:t>
            </a:r>
            <a:r>
              <a:rPr lang="en-PH" sz="8800" dirty="0">
                <a:solidFill>
                  <a:schemeClr val="bg1"/>
                </a:solidFill>
                <a:latin typeface="Maiandra GD" panose="020E0502030308020204" pitchFamily="34" charset="0"/>
              </a:rPr>
              <a:t>;</a:t>
            </a:r>
          </a:p>
          <a:p>
            <a:r>
              <a:rPr lang="en-PH" sz="8800" dirty="0">
                <a:solidFill>
                  <a:schemeClr val="bg1"/>
                </a:solidFill>
                <a:latin typeface="Maiandra GD" panose="020E0502030308020204" pitchFamily="34" charset="0"/>
              </a:rPr>
              <a:t>    </a:t>
            </a:r>
            <a:r>
              <a:rPr lang="en-PH" sz="88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nagkanya</a:t>
            </a:r>
            <a:r>
              <a:rPr lang="en-PH" sz="8800" dirty="0">
                <a:solidFill>
                  <a:schemeClr val="bg1"/>
                </a:solidFill>
                <a:latin typeface="Maiandra GD" panose="020E0502030308020204" pitchFamily="34" charset="0"/>
              </a:rPr>
              <a:t>-kanya tayo ng </a:t>
            </a:r>
            <a:r>
              <a:rPr lang="en-PH" sz="8800" dirty="0" err="1">
                <a:solidFill>
                  <a:schemeClr val="bg1"/>
                </a:solidFill>
                <a:latin typeface="Maiandra GD" panose="020E0502030308020204" pitchFamily="34" charset="0"/>
              </a:rPr>
              <a:t>lakad</a:t>
            </a:r>
            <a:r>
              <a:rPr lang="en-PH" sz="8800" dirty="0">
                <a:solidFill>
                  <a:schemeClr val="bg1"/>
                </a:solidFill>
                <a:latin typeface="Maiandra GD" panose="020E0502030308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059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5A7A8-1AD6-D08F-DF73-1A18B8675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671254-E1DA-BB7F-AAAB-291928A43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24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F128B-5A62-AB0D-A4A7-C48B0EF0E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249" y="119575"/>
            <a:ext cx="11141613" cy="1019908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aiandra GD" panose="020E0502030308020204" pitchFamily="34" charset="0"/>
              </a:rPr>
              <a:t>ISAIAS 53:6 MBBTAG</a:t>
            </a:r>
            <a:endParaRPr lang="en-PH" sz="6600" b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A1A42-55CA-ECF8-69DB-756038B7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625" y="1259058"/>
            <a:ext cx="11479237" cy="5479367"/>
          </a:xfrm>
        </p:spPr>
        <p:txBody>
          <a:bodyPr>
            <a:normAutofit/>
          </a:bodyPr>
          <a:lstStyle/>
          <a:p>
            <a:r>
              <a:rPr lang="en-PH" sz="8000" dirty="0" err="1">
                <a:solidFill>
                  <a:schemeClr val="bg1"/>
                </a:solidFill>
                <a:latin typeface="Maiandra GD" panose="020E0502030308020204" pitchFamily="34" charset="0"/>
              </a:rPr>
              <a:t>Ngunit</a:t>
            </a:r>
            <a:r>
              <a:rPr lang="en-PH" sz="8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8000" dirty="0" err="1">
                <a:solidFill>
                  <a:schemeClr val="bg1"/>
                </a:solidFill>
                <a:latin typeface="Maiandra GD" panose="020E0502030308020204" pitchFamily="34" charset="0"/>
              </a:rPr>
              <a:t>ipinataw</a:t>
            </a:r>
            <a:r>
              <a:rPr lang="en-PH" sz="8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8000" dirty="0" err="1">
                <a:solidFill>
                  <a:schemeClr val="bg1"/>
                </a:solidFill>
                <a:latin typeface="Maiandra GD" panose="020E0502030308020204" pitchFamily="34" charset="0"/>
              </a:rPr>
              <a:t>ni</a:t>
            </a:r>
            <a:r>
              <a:rPr lang="en-PH" sz="8000" dirty="0">
                <a:solidFill>
                  <a:schemeClr val="bg1"/>
                </a:solidFill>
                <a:latin typeface="Maiandra GD" panose="020E0502030308020204" pitchFamily="34" charset="0"/>
              </a:rPr>
              <a:t> Yahweh </a:t>
            </a:r>
            <a:r>
              <a:rPr lang="en-PH" sz="8000" dirty="0" err="1">
                <a:solidFill>
                  <a:schemeClr val="bg1"/>
                </a:solidFill>
                <a:latin typeface="Maiandra GD" panose="020E0502030308020204" pitchFamily="34" charset="0"/>
              </a:rPr>
              <a:t>sa</a:t>
            </a:r>
            <a:r>
              <a:rPr lang="en-PH" sz="8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8000" dirty="0" err="1">
                <a:solidFill>
                  <a:schemeClr val="bg1"/>
                </a:solidFill>
                <a:latin typeface="Maiandra GD" panose="020E0502030308020204" pitchFamily="34" charset="0"/>
              </a:rPr>
              <a:t>kanyaang</a:t>
            </a:r>
            <a:r>
              <a:rPr lang="en-PH" sz="8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8000" dirty="0" err="1">
                <a:solidFill>
                  <a:schemeClr val="bg1"/>
                </a:solidFill>
                <a:latin typeface="Maiandra GD" panose="020E0502030308020204" pitchFamily="34" charset="0"/>
              </a:rPr>
              <a:t>kaparusahang</a:t>
            </a:r>
            <a:r>
              <a:rPr lang="en-PH" sz="8000" dirty="0">
                <a:solidFill>
                  <a:schemeClr val="bg1"/>
                </a:solidFill>
                <a:latin typeface="Maiandra GD" panose="020E0502030308020204" pitchFamily="34" charset="0"/>
              </a:rPr>
              <a:t> tayo ang </a:t>
            </a:r>
            <a:r>
              <a:rPr lang="en-PH" sz="8000" dirty="0" err="1">
                <a:solidFill>
                  <a:schemeClr val="bg1"/>
                </a:solidFill>
                <a:latin typeface="Maiandra GD" panose="020E0502030308020204" pitchFamily="34" charset="0"/>
              </a:rPr>
              <a:t>dapat</a:t>
            </a:r>
            <a:r>
              <a:rPr lang="en-PH" sz="8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8000" dirty="0" err="1">
                <a:solidFill>
                  <a:schemeClr val="bg1"/>
                </a:solidFill>
                <a:latin typeface="Maiandra GD" panose="020E0502030308020204" pitchFamily="34" charset="0"/>
              </a:rPr>
              <a:t>tumanggap</a:t>
            </a:r>
            <a:r>
              <a:rPr lang="en-PH" sz="8000" dirty="0">
                <a:solidFill>
                  <a:schemeClr val="bg1"/>
                </a:solidFill>
                <a:latin typeface="Maiandra GD" panose="020E0502030308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751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ACD16-CC6C-41C5-995D-8F5EAE59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24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E0A09-1374-4572-8E61-7765F5BC6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249" y="119575"/>
            <a:ext cx="11141613" cy="1019908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aiandra GD" panose="020E0502030308020204" pitchFamily="34" charset="0"/>
              </a:rPr>
              <a:t>1 PEDRO 2:24 MBB</a:t>
            </a:r>
            <a:endParaRPr lang="en-PH" sz="6600" b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3BCE9-CD3C-4BBB-B009-70320DC3E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625" y="1259058"/>
            <a:ext cx="11479237" cy="5479367"/>
          </a:xfrm>
        </p:spPr>
        <p:txBody>
          <a:bodyPr>
            <a:normAutofit fontScale="85000" lnSpcReduction="10000"/>
          </a:bodyPr>
          <a:lstStyle/>
          <a:p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Sa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kanyang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pagkamatay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krus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,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pinasan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niya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ang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ating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mga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kasalanan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upang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tayo'y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mamatay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kasalanan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at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mamuhay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nang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ayon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kalooban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Diyos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. Sa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pamamagitan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kanyang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mga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sugat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,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kayo'y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pinagaling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010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ACD16-CC6C-41C5-995D-8F5EAE59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24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E0A09-1374-4572-8E61-7765F5BC6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249" y="119575"/>
            <a:ext cx="11141613" cy="1019908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aiandra GD" panose="020E0502030308020204" pitchFamily="34" charset="0"/>
              </a:rPr>
              <a:t>2 CORINTO 5:21 MBB</a:t>
            </a:r>
            <a:endParaRPr lang="en-PH" sz="6600" b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3BCE9-CD3C-4BBB-B009-70320DC3E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625" y="1259058"/>
            <a:ext cx="11479237" cy="5479367"/>
          </a:xfrm>
        </p:spPr>
        <p:txBody>
          <a:bodyPr>
            <a:normAutofit fontScale="92500" lnSpcReduction="10000"/>
          </a:bodyPr>
          <a:lstStyle/>
          <a:p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Kailanmaʼy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hindi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nagkasala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si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Cristo,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ngunit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alang-alang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atin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,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itinuring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siyang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makasalanan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para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pamamagitan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niyaʼy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maituring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tayong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matuwid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ng Dios.</a:t>
            </a:r>
          </a:p>
        </p:txBody>
      </p:sp>
    </p:spTree>
    <p:extLst>
      <p:ext uri="{BB962C8B-B14F-4D97-AF65-F5344CB8AC3E}">
        <p14:creationId xmlns:p14="http://schemas.microsoft.com/office/powerpoint/2010/main" val="865604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ACD16-CC6C-41C5-995D-8F5EAE59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24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E0A09-1374-4572-8E61-7765F5BC6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249" y="119575"/>
            <a:ext cx="11141613" cy="1019908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aiandra GD" panose="020E0502030308020204" pitchFamily="34" charset="0"/>
              </a:rPr>
              <a:t>1 JUAN 4:10 MBB</a:t>
            </a:r>
            <a:endParaRPr lang="en-PH" sz="6600" b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3BCE9-CD3C-4BBB-B009-70320DC3E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625" y="1259058"/>
            <a:ext cx="11479237" cy="5479367"/>
          </a:xfrm>
        </p:spPr>
        <p:txBody>
          <a:bodyPr>
            <a:normAutofit fontScale="92500" lnSpcReduction="20000"/>
          </a:bodyPr>
          <a:lstStyle/>
          <a:p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Ito ang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pag-ibig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: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hindi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inibig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natin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ang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Diyos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,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kundi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tayo ang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inibig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niya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at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isinugo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niya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ang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kanyang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Anak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upang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maging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handog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para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mapatawad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ang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ating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mga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kasalanan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7606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ACD16-CC6C-41C5-995D-8F5EAE59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E0A09-1374-4572-8E61-7765F5BC6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702856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Maiandra GD" panose="020E0502030308020204" pitchFamily="34" charset="0"/>
              </a:rPr>
              <a:t>3</a:t>
            </a:r>
            <a:r>
              <a:rPr lang="en-US" sz="8800" b="1" dirty="0">
                <a:solidFill>
                  <a:schemeClr val="bg1"/>
                </a:solidFill>
                <a:latin typeface="Maiandra GD" panose="020E0502030308020204" pitchFamily="34" charset="0"/>
              </a:rPr>
              <a:t>.SALVATION IS OUR MISSION.</a:t>
            </a:r>
            <a:endParaRPr lang="en-PH" sz="8800" b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CBB3C5-7EBE-435E-B05A-5C680EA2E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994" y="4756017"/>
            <a:ext cx="3853006" cy="20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73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ACD16-CC6C-41C5-995D-8F5EAE59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24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E0A09-1374-4572-8E61-7765F5BC6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249" y="119575"/>
            <a:ext cx="11141613" cy="1019908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aiandra GD" panose="020E0502030308020204" pitchFamily="34" charset="0"/>
              </a:rPr>
              <a:t> JUAN 12:24 MBB</a:t>
            </a:r>
            <a:endParaRPr lang="en-PH" sz="6600" b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3BCE9-CD3C-4BBB-B009-70320DC3E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625" y="1259058"/>
            <a:ext cx="11479237" cy="5479367"/>
          </a:xfrm>
        </p:spPr>
        <p:txBody>
          <a:bodyPr>
            <a:normAutofit/>
          </a:bodyPr>
          <a:lstStyle/>
          <a:p>
            <a:r>
              <a:rPr lang="en-PH" sz="8000" dirty="0" err="1">
                <a:solidFill>
                  <a:schemeClr val="bg1"/>
                </a:solidFill>
                <a:latin typeface="Maiandra GD" panose="020E0502030308020204" pitchFamily="34" charset="0"/>
              </a:rPr>
              <a:t>Pakatandaan</a:t>
            </a:r>
            <a:r>
              <a:rPr lang="en-PH" sz="8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8000" dirty="0" err="1">
                <a:solidFill>
                  <a:schemeClr val="bg1"/>
                </a:solidFill>
                <a:latin typeface="Maiandra GD" panose="020E0502030308020204" pitchFamily="34" charset="0"/>
              </a:rPr>
              <a:t>ninyo</a:t>
            </a:r>
            <a:r>
              <a:rPr lang="en-PH" sz="8000" dirty="0">
                <a:solidFill>
                  <a:schemeClr val="bg1"/>
                </a:solidFill>
                <a:latin typeface="Maiandra GD" panose="020E0502030308020204" pitchFamily="34" charset="0"/>
              </a:rPr>
              <a:t>: </a:t>
            </a:r>
            <a:r>
              <a:rPr lang="en-PH" sz="8000" dirty="0" err="1">
                <a:solidFill>
                  <a:schemeClr val="bg1"/>
                </a:solidFill>
                <a:latin typeface="Maiandra GD" panose="020E0502030308020204" pitchFamily="34" charset="0"/>
              </a:rPr>
              <a:t>hangga't</a:t>
            </a:r>
            <a:r>
              <a:rPr lang="en-PH" sz="8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8000" dirty="0" err="1">
                <a:solidFill>
                  <a:schemeClr val="bg1"/>
                </a:solidFill>
                <a:latin typeface="Maiandra GD" panose="020E0502030308020204" pitchFamily="34" charset="0"/>
              </a:rPr>
              <a:t>hindi</a:t>
            </a:r>
            <a:r>
              <a:rPr lang="en-PH" sz="8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80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nahuhulog</a:t>
            </a:r>
            <a:r>
              <a:rPr lang="en-PH" sz="8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8000" dirty="0" err="1">
                <a:solidFill>
                  <a:schemeClr val="bg1"/>
                </a:solidFill>
                <a:latin typeface="Maiandra GD" panose="020E0502030308020204" pitchFamily="34" charset="0"/>
              </a:rPr>
              <a:t>sa</a:t>
            </a:r>
            <a:r>
              <a:rPr lang="en-PH" sz="8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8000" dirty="0" err="1">
                <a:solidFill>
                  <a:schemeClr val="bg1"/>
                </a:solidFill>
                <a:latin typeface="Maiandra GD" panose="020E0502030308020204" pitchFamily="34" charset="0"/>
              </a:rPr>
              <a:t>lupa</a:t>
            </a:r>
            <a:r>
              <a:rPr lang="en-PH" sz="8000" dirty="0">
                <a:solidFill>
                  <a:schemeClr val="bg1"/>
                </a:solidFill>
                <a:latin typeface="Maiandra GD" panose="020E0502030308020204" pitchFamily="34" charset="0"/>
              </a:rPr>
              <a:t> ang </a:t>
            </a:r>
            <a:r>
              <a:rPr lang="en-PH" sz="8000" dirty="0" err="1">
                <a:solidFill>
                  <a:schemeClr val="bg1"/>
                </a:solidFill>
                <a:latin typeface="Maiandra GD" panose="020E0502030308020204" pitchFamily="34" charset="0"/>
              </a:rPr>
              <a:t>butil</a:t>
            </a:r>
            <a:r>
              <a:rPr lang="en-PH" sz="8000" dirty="0">
                <a:solidFill>
                  <a:schemeClr val="bg1"/>
                </a:solidFill>
                <a:latin typeface="Maiandra GD" panose="020E0502030308020204" pitchFamily="34" charset="0"/>
              </a:rPr>
              <a:t> ng trigo at </a:t>
            </a:r>
            <a:r>
              <a:rPr lang="en-PH" sz="8000" dirty="0" err="1">
                <a:solidFill>
                  <a:schemeClr val="bg1"/>
                </a:solidFill>
                <a:latin typeface="Maiandra GD" panose="020E0502030308020204" pitchFamily="34" charset="0"/>
              </a:rPr>
              <a:t>mamatay</a:t>
            </a:r>
            <a:r>
              <a:rPr lang="en-PH" sz="8000" dirty="0">
                <a:solidFill>
                  <a:schemeClr val="bg1"/>
                </a:solidFill>
                <a:latin typeface="Maiandra GD" panose="020E0502030308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34210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5F8D5-A9FE-7C69-DE7E-C02FF940A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D6F4C5-AF3B-3B28-9D94-7BE254E26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24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F13164-7F28-31E8-4656-DB7A0F5D0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249" y="119575"/>
            <a:ext cx="11141613" cy="1019908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aiandra GD" panose="020E0502030308020204" pitchFamily="34" charset="0"/>
              </a:rPr>
              <a:t> JUAN 12:24 MBB</a:t>
            </a:r>
            <a:endParaRPr lang="en-PH" sz="6600" b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B848D-4259-2CAC-BE4A-15E6DEFC1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625" y="1259058"/>
            <a:ext cx="11479237" cy="5479367"/>
          </a:xfrm>
        </p:spPr>
        <p:txBody>
          <a:bodyPr>
            <a:normAutofit/>
          </a:bodyPr>
          <a:lstStyle/>
          <a:p>
            <a:r>
              <a:rPr lang="en-PH" sz="8000" dirty="0" err="1">
                <a:solidFill>
                  <a:schemeClr val="bg1"/>
                </a:solidFill>
                <a:latin typeface="Maiandra GD" panose="020E0502030308020204" pitchFamily="34" charset="0"/>
              </a:rPr>
              <a:t>mananatili</a:t>
            </a:r>
            <a:r>
              <a:rPr lang="en-PH" sz="8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8000" dirty="0" err="1">
                <a:solidFill>
                  <a:schemeClr val="bg1"/>
                </a:solidFill>
                <a:latin typeface="Maiandra GD" panose="020E0502030308020204" pitchFamily="34" charset="0"/>
              </a:rPr>
              <a:t>itong</a:t>
            </a:r>
            <a:r>
              <a:rPr lang="en-PH" sz="8000" dirty="0">
                <a:solidFill>
                  <a:schemeClr val="bg1"/>
                </a:solidFill>
                <a:latin typeface="Maiandra GD" panose="020E0502030308020204" pitchFamily="34" charset="0"/>
              </a:rPr>
              <a:t> nag-</a:t>
            </a:r>
            <a:r>
              <a:rPr lang="en-PH" sz="8000" dirty="0" err="1">
                <a:solidFill>
                  <a:schemeClr val="bg1"/>
                </a:solidFill>
                <a:latin typeface="Maiandra GD" panose="020E0502030308020204" pitchFamily="34" charset="0"/>
              </a:rPr>
              <a:t>iisa</a:t>
            </a:r>
            <a:r>
              <a:rPr lang="en-PH" sz="8000" dirty="0">
                <a:solidFill>
                  <a:schemeClr val="bg1"/>
                </a:solidFill>
                <a:latin typeface="Maiandra GD" panose="020E0502030308020204" pitchFamily="34" charset="0"/>
              </a:rPr>
              <a:t>. </a:t>
            </a:r>
            <a:r>
              <a:rPr lang="en-PH" sz="8000" dirty="0" err="1">
                <a:solidFill>
                  <a:schemeClr val="bg1"/>
                </a:solidFill>
                <a:latin typeface="Maiandra GD" panose="020E0502030308020204" pitchFamily="34" charset="0"/>
              </a:rPr>
              <a:t>Ngunit</a:t>
            </a:r>
            <a:r>
              <a:rPr lang="en-PH" sz="8000" dirty="0">
                <a:solidFill>
                  <a:schemeClr val="bg1"/>
                </a:solidFill>
                <a:latin typeface="Maiandra GD" panose="020E0502030308020204" pitchFamily="34" charset="0"/>
              </a:rPr>
              <a:t> kung </a:t>
            </a:r>
            <a:r>
              <a:rPr lang="en-PH" sz="8000" dirty="0" err="1">
                <a:solidFill>
                  <a:schemeClr val="bg1"/>
                </a:solidFill>
                <a:latin typeface="Maiandra GD" panose="020E0502030308020204" pitchFamily="34" charset="0"/>
              </a:rPr>
              <a:t>ito'y</a:t>
            </a:r>
            <a:r>
              <a:rPr lang="en-PH" sz="8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8000" dirty="0" err="1">
                <a:solidFill>
                  <a:schemeClr val="bg1"/>
                </a:solidFill>
                <a:latin typeface="Maiandra GD" panose="020E0502030308020204" pitchFamily="34" charset="0"/>
              </a:rPr>
              <a:t>mamatay</a:t>
            </a:r>
            <a:r>
              <a:rPr lang="en-PH" sz="8000" dirty="0">
                <a:solidFill>
                  <a:schemeClr val="bg1"/>
                </a:solidFill>
                <a:latin typeface="Maiandra GD" panose="020E0502030308020204" pitchFamily="34" charset="0"/>
              </a:rPr>
              <a:t>, </a:t>
            </a:r>
            <a:r>
              <a:rPr lang="en-PH" sz="8000" dirty="0" err="1">
                <a:solidFill>
                  <a:schemeClr val="bg1"/>
                </a:solidFill>
                <a:latin typeface="Maiandra GD" panose="020E0502030308020204" pitchFamily="34" charset="0"/>
              </a:rPr>
              <a:t>mamumunga</a:t>
            </a:r>
            <a:r>
              <a:rPr lang="en-PH" sz="8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8000" dirty="0" err="1">
                <a:solidFill>
                  <a:schemeClr val="bg1"/>
                </a:solidFill>
                <a:latin typeface="Maiandra GD" panose="020E0502030308020204" pitchFamily="34" charset="0"/>
              </a:rPr>
              <a:t>ito</a:t>
            </a:r>
            <a:r>
              <a:rPr lang="en-PH" sz="8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80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nang</a:t>
            </a:r>
            <a:r>
              <a:rPr lang="en-PH" sz="8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8000" dirty="0" err="1">
                <a:solidFill>
                  <a:schemeClr val="bg1"/>
                </a:solidFill>
                <a:latin typeface="Maiandra GD" panose="020E0502030308020204" pitchFamily="34" charset="0"/>
              </a:rPr>
              <a:t>sagana</a:t>
            </a:r>
            <a:r>
              <a:rPr lang="en-PH" sz="8000" dirty="0">
                <a:solidFill>
                  <a:schemeClr val="bg1"/>
                </a:solidFill>
                <a:latin typeface="Maiandra GD" panose="020E0502030308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0588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ACD16-CC6C-41C5-995D-8F5EAE59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24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E0A09-1374-4572-8E61-7765F5BC6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249" y="119575"/>
            <a:ext cx="11141613" cy="1019908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aiandra GD" panose="020E0502030308020204" pitchFamily="34" charset="0"/>
              </a:rPr>
              <a:t> BILANG 21:6 MBB</a:t>
            </a:r>
            <a:endParaRPr lang="en-PH" sz="6600" b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3BCE9-CD3C-4BBB-B009-70320DC3E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625" y="1259058"/>
            <a:ext cx="11479237" cy="5479367"/>
          </a:xfrm>
        </p:spPr>
        <p:txBody>
          <a:bodyPr>
            <a:normAutofit lnSpcReduction="10000"/>
          </a:bodyPr>
          <a:lstStyle/>
          <a:p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Dahil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dito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,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pinadalhan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sila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ni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Yahweh 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mga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makamandag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ahas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at maraming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Israelita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ang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natuklaw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mga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ito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at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namatay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9791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ACD16-CC6C-41C5-995D-8F5EAE59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24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E0A09-1374-4572-8E61-7765F5BC6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575"/>
            <a:ext cx="8281182" cy="1019908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aiandra GD" panose="020E0502030308020204" pitchFamily="34" charset="0"/>
              </a:rPr>
              <a:t>JUAN 12:24 MBBTAG</a:t>
            </a:r>
            <a:endParaRPr lang="en-PH" sz="6600" b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3BCE9-CD3C-4BBB-B009-70320DC3E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49" y="1259058"/>
            <a:ext cx="10818055" cy="5479367"/>
          </a:xfrm>
        </p:spPr>
        <p:txBody>
          <a:bodyPr>
            <a:normAutofit/>
          </a:bodyPr>
          <a:lstStyle/>
          <a:p>
            <a:r>
              <a:rPr lang="en-PH" sz="54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Pakatandaan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ninyo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: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hangga't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hindi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nahuhulog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sa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lupa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 ang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butil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 ng trigo at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mamatay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,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mananatili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itong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 nag-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iisa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.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Ngunit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 kung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ito'y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mamatay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,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mamumunga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ito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nang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sagana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. </a:t>
            </a:r>
            <a:endParaRPr lang="en-PH" sz="5400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848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ACD16-CC6C-41C5-995D-8F5EAE59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24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E0A09-1374-4572-8E61-7765F5BC6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249" y="119575"/>
            <a:ext cx="11141613" cy="1019908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aiandra GD" panose="020E0502030308020204" pitchFamily="34" charset="0"/>
              </a:rPr>
              <a:t> BILANG 21:7 MBB</a:t>
            </a:r>
            <a:endParaRPr lang="en-PH" sz="6600" b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3BCE9-CD3C-4BBB-B009-70320DC3E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625" y="1259058"/>
            <a:ext cx="11479237" cy="5479367"/>
          </a:xfrm>
        </p:spPr>
        <p:txBody>
          <a:bodyPr>
            <a:normAutofit fontScale="92500" lnSpcReduction="20000"/>
          </a:bodyPr>
          <a:lstStyle/>
          <a:p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Kaya,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lumapit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sila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kay Moises.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Sinabi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nila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, “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Nagkasala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kami kay Yahweh at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iyo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.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Ipanalangin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mo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kami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kanyang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paalisin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ang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mga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ahas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ito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.”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Nanalangin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nga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si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Moises para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Israel </a:t>
            </a:r>
          </a:p>
        </p:txBody>
      </p:sp>
    </p:spTree>
    <p:extLst>
      <p:ext uri="{BB962C8B-B14F-4D97-AF65-F5344CB8AC3E}">
        <p14:creationId xmlns:p14="http://schemas.microsoft.com/office/powerpoint/2010/main" val="851890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ACD16-CC6C-41C5-995D-8F5EAE59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24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E0A09-1374-4572-8E61-7765F5BC6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249" y="119575"/>
            <a:ext cx="11141613" cy="1019908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aiandra GD" panose="020E0502030308020204" pitchFamily="34" charset="0"/>
              </a:rPr>
              <a:t> BILANG 21:8 MBB</a:t>
            </a:r>
            <a:endParaRPr lang="en-PH" sz="6600" b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3BCE9-CD3C-4BBB-B009-70320DC3E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625" y="1259058"/>
            <a:ext cx="11479237" cy="5479367"/>
          </a:xfrm>
        </p:spPr>
        <p:txBody>
          <a:bodyPr>
            <a:normAutofit fontScale="92500" lnSpcReduction="20000"/>
          </a:bodyPr>
          <a:lstStyle/>
          <a:p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at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ganito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ang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sagot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kanya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ni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Yahweh: “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Gumawa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ka 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isang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ahas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tanso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.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Ilagay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mo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iyon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dulo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isang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mahabang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kahoy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.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Sinumang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natuklaw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ahas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at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tumingin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doon ay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hindi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mamamatay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500389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ACD16-CC6C-41C5-995D-8F5EAE59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24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E0A09-1374-4572-8E61-7765F5BC6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249" y="119575"/>
            <a:ext cx="11141613" cy="1019908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aiandra GD" panose="020E0502030308020204" pitchFamily="34" charset="0"/>
              </a:rPr>
              <a:t> BILANG 21:9 MBB</a:t>
            </a:r>
            <a:endParaRPr lang="en-PH" sz="6600" b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3BCE9-CD3C-4BBB-B009-70320DC3E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625" y="1259058"/>
            <a:ext cx="11479237" cy="5479367"/>
          </a:xfrm>
        </p:spPr>
        <p:txBody>
          <a:bodyPr>
            <a:normAutofit/>
          </a:bodyPr>
          <a:lstStyle/>
          <a:p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Ganoon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nga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ang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ginawa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ni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Moises. Kaya lahat 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natuklaw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ahas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ay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tumitingin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ahas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tanso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at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hindi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nga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namamatay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5425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ACD16-CC6C-41C5-995D-8F5EAE59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24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E0A09-1374-4572-8E61-7765F5BC6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249" y="119575"/>
            <a:ext cx="11141613" cy="1019908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aiandra GD" panose="020E0502030308020204" pitchFamily="34" charset="0"/>
              </a:rPr>
              <a:t>MATEO 26:39 MBB</a:t>
            </a:r>
            <a:endParaRPr lang="en-PH" sz="6600" b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3BCE9-CD3C-4BBB-B009-70320DC3E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625" y="1259058"/>
            <a:ext cx="11479237" cy="5479367"/>
          </a:xfrm>
        </p:spPr>
        <p:txBody>
          <a:bodyPr>
            <a:normAutofit fontScale="85000" lnSpcReduction="10000"/>
          </a:bodyPr>
          <a:lstStyle/>
          <a:p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Lumayo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siya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nang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kaunti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,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lumuhod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at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nanalangin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, “Ama ko, kung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maaari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po ay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ilayo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nʼyo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sana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akin ang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mga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paghihirap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darating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.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Ngunit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hindi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ang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kalooban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ko ang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masunod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kundi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ang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kalooban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ninyo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4257514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ACD16-CC6C-41C5-995D-8F5EAE59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24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E0A09-1374-4572-8E61-7765F5BC6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249" y="2278966"/>
            <a:ext cx="11141613" cy="274320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Maiandra GD" panose="020E0502030308020204" pitchFamily="34" charset="0"/>
              </a:rPr>
              <a:t>TO GOD BE THE GLORY</a:t>
            </a:r>
            <a:endParaRPr lang="en-PH" sz="9600" b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44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ACD16-CC6C-41C5-995D-8F5EAE59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24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E0A09-1374-4572-8E61-7765F5BC6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575"/>
            <a:ext cx="8281182" cy="1019908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aiandra GD" panose="020E0502030308020204" pitchFamily="34" charset="0"/>
              </a:rPr>
              <a:t>JUAN 12:24 MBBTAG</a:t>
            </a:r>
            <a:endParaRPr lang="en-PH" sz="6600" b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3BCE9-CD3C-4BBB-B009-70320DC3E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49" y="1259058"/>
            <a:ext cx="10818055" cy="5479367"/>
          </a:xfrm>
        </p:spPr>
        <p:txBody>
          <a:bodyPr>
            <a:normAutofit/>
          </a:bodyPr>
          <a:lstStyle/>
          <a:p>
            <a:r>
              <a:rPr lang="en-PH" sz="54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Pakatandaan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ninyo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: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hangga't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hindi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nahuhulog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sa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lupa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 ang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butil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 ng trigo at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mamatay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,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mananatili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itong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 nag-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iisa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.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Ngunit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 kung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ito'y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mamatay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,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mamumunga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ito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nang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6000" dirty="0" err="1">
                <a:solidFill>
                  <a:schemeClr val="bg1"/>
                </a:solidFill>
                <a:latin typeface="Maiandra GD" panose="020E0502030308020204" pitchFamily="34" charset="0"/>
              </a:rPr>
              <a:t>sagana</a:t>
            </a:r>
            <a:r>
              <a:rPr lang="en-PH" sz="6000" dirty="0">
                <a:solidFill>
                  <a:schemeClr val="bg1"/>
                </a:solidFill>
                <a:latin typeface="Maiandra GD" panose="020E0502030308020204" pitchFamily="34" charset="0"/>
              </a:rPr>
              <a:t>. </a:t>
            </a:r>
            <a:endParaRPr lang="en-PH" sz="5400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14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ACD16-CC6C-41C5-995D-8F5EAE59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24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E0A09-1374-4572-8E61-7765F5BC6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575"/>
            <a:ext cx="8281182" cy="1019908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aiandra GD" panose="020E0502030308020204" pitchFamily="34" charset="0"/>
              </a:rPr>
              <a:t>JUAN 12:32 MBBTAG</a:t>
            </a:r>
            <a:endParaRPr lang="en-PH" sz="6600" b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3BCE9-CD3C-4BBB-B009-70320DC3E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49" y="1259058"/>
            <a:ext cx="10818055" cy="5479367"/>
          </a:xfrm>
        </p:spPr>
        <p:txBody>
          <a:bodyPr>
            <a:normAutofit fontScale="92500"/>
          </a:bodyPr>
          <a:lstStyle/>
          <a:p>
            <a:r>
              <a:rPr lang="en-PH" sz="8000" b="0" i="0" dirty="0">
                <a:solidFill>
                  <a:schemeClr val="bg1"/>
                </a:solidFill>
                <a:effectLst/>
                <a:latin typeface="system-ui"/>
              </a:rPr>
              <a:t>At kung </a:t>
            </a:r>
            <a:r>
              <a:rPr lang="en-PH" sz="8000" b="0" i="0" dirty="0" err="1">
                <a:solidFill>
                  <a:schemeClr val="bg1"/>
                </a:solidFill>
                <a:effectLst/>
                <a:latin typeface="system-ui"/>
              </a:rPr>
              <a:t>ako'y</a:t>
            </a:r>
            <a:r>
              <a:rPr lang="en-PH" sz="8000" b="0" i="0" dirty="0">
                <a:solidFill>
                  <a:schemeClr val="bg1"/>
                </a:solidFill>
                <a:effectLst/>
                <a:latin typeface="system-ui"/>
              </a:rPr>
              <a:t> </a:t>
            </a:r>
            <a:r>
              <a:rPr lang="en-PH" sz="8000" b="0" i="0" dirty="0" err="1">
                <a:solidFill>
                  <a:schemeClr val="bg1"/>
                </a:solidFill>
                <a:effectLst/>
                <a:latin typeface="system-ui"/>
              </a:rPr>
              <a:t>maitaas</a:t>
            </a:r>
            <a:r>
              <a:rPr lang="en-PH" sz="8000" b="0" i="0" dirty="0">
                <a:solidFill>
                  <a:schemeClr val="bg1"/>
                </a:solidFill>
                <a:effectLst/>
                <a:latin typeface="system-ui"/>
              </a:rPr>
              <a:t> </a:t>
            </a:r>
            <a:r>
              <a:rPr lang="en-PH" sz="8000" b="0" i="0" dirty="0" err="1">
                <a:solidFill>
                  <a:schemeClr val="bg1"/>
                </a:solidFill>
                <a:effectLst/>
                <a:latin typeface="system-ui"/>
              </a:rPr>
              <a:t>na</a:t>
            </a:r>
            <a:r>
              <a:rPr lang="en-PH" sz="8000" b="0" i="0" dirty="0">
                <a:solidFill>
                  <a:schemeClr val="bg1"/>
                </a:solidFill>
                <a:effectLst/>
                <a:latin typeface="system-ui"/>
              </a:rPr>
              <a:t>, </a:t>
            </a:r>
            <a:r>
              <a:rPr lang="en-PH" sz="8000" b="0" i="0" dirty="0" err="1">
                <a:solidFill>
                  <a:schemeClr val="bg1"/>
                </a:solidFill>
                <a:effectLst/>
                <a:latin typeface="system-ui"/>
              </a:rPr>
              <a:t>ilalapit</a:t>
            </a:r>
            <a:r>
              <a:rPr lang="en-PH" sz="8000" b="0" i="0" dirty="0">
                <a:solidFill>
                  <a:schemeClr val="bg1"/>
                </a:solidFill>
                <a:effectLst/>
                <a:latin typeface="system-ui"/>
              </a:rPr>
              <a:t> ko </a:t>
            </a:r>
            <a:r>
              <a:rPr lang="en-PH" sz="8000" b="0" i="0" dirty="0" err="1">
                <a:solidFill>
                  <a:schemeClr val="bg1"/>
                </a:solidFill>
                <a:effectLst/>
                <a:latin typeface="system-ui"/>
              </a:rPr>
              <a:t>sa</a:t>
            </a:r>
            <a:r>
              <a:rPr lang="en-PH" sz="8000" b="0" i="0" dirty="0">
                <a:solidFill>
                  <a:schemeClr val="bg1"/>
                </a:solidFill>
                <a:effectLst/>
                <a:latin typeface="system-ui"/>
              </a:rPr>
              <a:t> </a:t>
            </a:r>
            <a:r>
              <a:rPr lang="en-PH" sz="8000" b="0" i="0" dirty="0" err="1">
                <a:solidFill>
                  <a:schemeClr val="bg1"/>
                </a:solidFill>
                <a:effectLst/>
                <a:latin typeface="system-ui"/>
              </a:rPr>
              <a:t>aking</a:t>
            </a:r>
            <a:r>
              <a:rPr lang="en-PH" sz="8000" b="0" i="0" dirty="0">
                <a:solidFill>
                  <a:schemeClr val="bg1"/>
                </a:solidFill>
                <a:effectLst/>
                <a:latin typeface="system-ui"/>
              </a:rPr>
              <a:t> </a:t>
            </a:r>
            <a:r>
              <a:rPr lang="en-PH" sz="8000" b="0" i="0" dirty="0" err="1">
                <a:solidFill>
                  <a:schemeClr val="bg1"/>
                </a:solidFill>
                <a:effectLst/>
                <a:latin typeface="system-ui"/>
              </a:rPr>
              <a:t>sarili</a:t>
            </a:r>
            <a:r>
              <a:rPr lang="en-PH" sz="8000" b="0" i="0" dirty="0">
                <a:solidFill>
                  <a:schemeClr val="bg1"/>
                </a:solidFill>
                <a:effectLst/>
                <a:latin typeface="system-ui"/>
              </a:rPr>
              <a:t> ang lahat ng </a:t>
            </a:r>
            <a:r>
              <a:rPr lang="en-PH" sz="8000" b="0" i="0" dirty="0" err="1">
                <a:solidFill>
                  <a:schemeClr val="bg1"/>
                </a:solidFill>
                <a:effectLst/>
                <a:latin typeface="system-ui"/>
              </a:rPr>
              <a:t>tao</a:t>
            </a:r>
            <a:r>
              <a:rPr lang="en-PH" sz="8000" b="0" i="0" dirty="0">
                <a:solidFill>
                  <a:schemeClr val="bg1"/>
                </a:solidFill>
                <a:effectLst/>
                <a:latin typeface="system-ui"/>
              </a:rPr>
              <a:t>.” </a:t>
            </a:r>
            <a:r>
              <a:rPr lang="en-PH" sz="8000" b="1" i="0" baseline="30000" dirty="0">
                <a:solidFill>
                  <a:schemeClr val="bg1"/>
                </a:solidFill>
                <a:effectLst/>
                <a:latin typeface="system-ui"/>
              </a:rPr>
              <a:t>33 </a:t>
            </a:r>
            <a:r>
              <a:rPr lang="en-PH" sz="8000" b="0" i="0" dirty="0" err="1">
                <a:solidFill>
                  <a:schemeClr val="bg1"/>
                </a:solidFill>
                <a:effectLst/>
                <a:latin typeface="system-ui"/>
              </a:rPr>
              <a:t>Sinabi</a:t>
            </a:r>
            <a:r>
              <a:rPr lang="en-PH" sz="8000" b="0" i="0" dirty="0">
                <a:solidFill>
                  <a:schemeClr val="bg1"/>
                </a:solidFill>
                <a:effectLst/>
                <a:latin typeface="system-ui"/>
              </a:rPr>
              <a:t> </a:t>
            </a:r>
            <a:r>
              <a:rPr lang="en-PH" sz="8000" b="0" i="0" dirty="0" err="1">
                <a:solidFill>
                  <a:schemeClr val="bg1"/>
                </a:solidFill>
                <a:effectLst/>
                <a:latin typeface="system-ui"/>
              </a:rPr>
              <a:t>niya</a:t>
            </a:r>
            <a:r>
              <a:rPr lang="en-PH" sz="8000" b="0" i="0" dirty="0">
                <a:solidFill>
                  <a:schemeClr val="bg1"/>
                </a:solidFill>
                <a:effectLst/>
                <a:latin typeface="system-ui"/>
              </a:rPr>
              <a:t> </a:t>
            </a:r>
            <a:r>
              <a:rPr lang="en-PH" sz="8000" b="0" i="0" dirty="0" err="1">
                <a:solidFill>
                  <a:schemeClr val="bg1"/>
                </a:solidFill>
                <a:effectLst/>
                <a:latin typeface="system-ui"/>
              </a:rPr>
              <a:t>ito</a:t>
            </a:r>
            <a:r>
              <a:rPr lang="en-PH" sz="8000" b="0" i="0" dirty="0">
                <a:solidFill>
                  <a:schemeClr val="bg1"/>
                </a:solidFill>
                <a:effectLst/>
                <a:latin typeface="system-ui"/>
              </a:rPr>
              <a:t> </a:t>
            </a:r>
            <a:r>
              <a:rPr lang="en-PH" sz="8000" b="0" i="0" dirty="0" err="1">
                <a:solidFill>
                  <a:schemeClr val="bg1"/>
                </a:solidFill>
                <a:effectLst/>
                <a:latin typeface="system-ui"/>
              </a:rPr>
              <a:t>upang</a:t>
            </a:r>
            <a:r>
              <a:rPr lang="en-PH" sz="8000" b="0" i="0" dirty="0">
                <a:solidFill>
                  <a:schemeClr val="bg1"/>
                </a:solidFill>
                <a:effectLst/>
                <a:latin typeface="system-ui"/>
              </a:rPr>
              <a:t> </a:t>
            </a:r>
            <a:r>
              <a:rPr lang="en-PH" sz="8000" b="0" i="0" dirty="0" err="1">
                <a:solidFill>
                  <a:schemeClr val="bg1"/>
                </a:solidFill>
                <a:effectLst/>
                <a:latin typeface="system-ui"/>
              </a:rPr>
              <a:t>ipahiwatig</a:t>
            </a:r>
            <a:r>
              <a:rPr lang="en-PH" sz="8000" b="0" i="0" dirty="0">
                <a:solidFill>
                  <a:schemeClr val="bg1"/>
                </a:solidFill>
                <a:effectLst/>
                <a:latin typeface="system-ui"/>
              </a:rPr>
              <a:t> kung </a:t>
            </a:r>
            <a:r>
              <a:rPr lang="en-PH" sz="8000" b="0" i="0" dirty="0" err="1">
                <a:solidFill>
                  <a:schemeClr val="bg1"/>
                </a:solidFill>
                <a:effectLst/>
                <a:latin typeface="system-ui"/>
              </a:rPr>
              <a:t>paano</a:t>
            </a:r>
            <a:r>
              <a:rPr lang="en-PH" sz="8000" b="0" i="0" dirty="0">
                <a:solidFill>
                  <a:schemeClr val="bg1"/>
                </a:solidFill>
                <a:effectLst/>
                <a:latin typeface="system-ui"/>
              </a:rPr>
              <a:t> </a:t>
            </a:r>
            <a:r>
              <a:rPr lang="en-PH" sz="8000" b="0" i="0" dirty="0" err="1">
                <a:solidFill>
                  <a:schemeClr val="bg1"/>
                </a:solidFill>
                <a:effectLst/>
                <a:latin typeface="system-ui"/>
              </a:rPr>
              <a:t>siya</a:t>
            </a:r>
            <a:r>
              <a:rPr lang="en-PH" sz="8000" b="0" i="0" dirty="0">
                <a:solidFill>
                  <a:schemeClr val="bg1"/>
                </a:solidFill>
                <a:effectLst/>
                <a:latin typeface="system-ui"/>
              </a:rPr>
              <a:t> </a:t>
            </a:r>
            <a:r>
              <a:rPr lang="en-PH" sz="8000" b="0" i="0" dirty="0" err="1">
                <a:solidFill>
                  <a:schemeClr val="bg1"/>
                </a:solidFill>
                <a:effectLst/>
                <a:latin typeface="system-ui"/>
              </a:rPr>
              <a:t>mamamatay</a:t>
            </a:r>
            <a:r>
              <a:rPr lang="en-PH" sz="8000" b="0" i="0" dirty="0">
                <a:solidFill>
                  <a:schemeClr val="bg1"/>
                </a:solidFill>
                <a:effectLst/>
                <a:latin typeface="system-ui"/>
              </a:rPr>
              <a:t>.</a:t>
            </a:r>
            <a:r>
              <a:rPr lang="en-PH" sz="96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116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ACD16-CC6C-41C5-995D-8F5EAE59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E0A09-1374-4572-8E61-7765F5BC6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702856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Maiandra GD" panose="020E0502030308020204" pitchFamily="34" charset="0"/>
              </a:rPr>
              <a:t>1</a:t>
            </a:r>
            <a:r>
              <a:rPr lang="en-US" sz="8800" b="1" dirty="0">
                <a:solidFill>
                  <a:schemeClr val="bg1"/>
                </a:solidFill>
                <a:latin typeface="Maiandra GD" panose="020E0502030308020204" pitchFamily="34" charset="0"/>
              </a:rPr>
              <a:t>.CHRIST DEATH  IS A MUST</a:t>
            </a:r>
            <a:endParaRPr lang="en-PH" sz="8800" b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C1A8A-96B2-4418-9809-77DF29363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977" y="4527831"/>
            <a:ext cx="3853006" cy="20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1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ACD16-CC6C-41C5-995D-8F5EAE59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24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E0A09-1374-4572-8E61-7765F5BC6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249" y="119575"/>
            <a:ext cx="11141613" cy="1019908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aiandra GD" panose="020E0502030308020204" pitchFamily="34" charset="0"/>
              </a:rPr>
              <a:t>1 CORINTO1:22 MBBTAG</a:t>
            </a:r>
            <a:endParaRPr lang="en-PH" sz="6600" b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3BCE9-CD3C-4BBB-B009-70320DC3E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49" y="1259058"/>
            <a:ext cx="10818055" cy="5479367"/>
          </a:xfrm>
        </p:spPr>
        <p:txBody>
          <a:bodyPr>
            <a:normAutofit/>
          </a:bodyPr>
          <a:lstStyle/>
          <a:p>
            <a:r>
              <a:rPr lang="en-PH" sz="5400" dirty="0">
                <a:solidFill>
                  <a:schemeClr val="bg1"/>
                </a:solidFill>
                <a:latin typeface="Maiandra GD" panose="020E0502030308020204" pitchFamily="34" charset="0"/>
              </a:rPr>
              <a:t>22 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Ang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mga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Judio'y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humihingi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himala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bilang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katunayan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.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Karunungan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naman ang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hinahanap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mga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Griego. </a:t>
            </a:r>
            <a:endParaRPr lang="en-PH" sz="5400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39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ACD16-CC6C-41C5-995D-8F5EAE59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24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E0A09-1374-4572-8E61-7765F5BC6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249" y="119575"/>
            <a:ext cx="11141613" cy="1019908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aiandra GD" panose="020E0502030308020204" pitchFamily="34" charset="0"/>
              </a:rPr>
              <a:t>1 CORINTO1:23 MBBTAG</a:t>
            </a:r>
            <a:endParaRPr lang="en-PH" sz="6600" b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3BCE9-CD3C-4BBB-B009-70320DC3E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49" y="1259058"/>
            <a:ext cx="10818055" cy="5479367"/>
          </a:xfrm>
        </p:spPr>
        <p:txBody>
          <a:bodyPr>
            <a:normAutofit fontScale="92500" lnSpcReduction="10000"/>
          </a:bodyPr>
          <a:lstStyle/>
          <a:p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23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Ngunit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ang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ipinapangaral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namin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ay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si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Cristo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ipinako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krus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,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para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mga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Judio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ay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isang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katitisuran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at para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mga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Hentil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ay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isang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kahangalan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098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ACD16-CC6C-41C5-995D-8F5EAE59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24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E0A09-1374-4572-8E61-7765F5BC6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249" y="119575"/>
            <a:ext cx="11141613" cy="1019908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aiandra GD" panose="020E0502030308020204" pitchFamily="34" charset="0"/>
              </a:rPr>
              <a:t>HEBREO:22 MBBTAG</a:t>
            </a:r>
            <a:endParaRPr lang="en-PH" sz="6600" b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3BCE9-CD3C-4BBB-B009-70320DC3E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49" y="1259058"/>
            <a:ext cx="10818055" cy="5479367"/>
          </a:xfrm>
        </p:spPr>
        <p:txBody>
          <a:bodyPr>
            <a:normAutofit fontScale="92500" lnSpcReduction="20000"/>
          </a:bodyPr>
          <a:lstStyle/>
          <a:p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22. Ayon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Kautusan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, halos lahat 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bagay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ay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nililinis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pamamagitan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dugo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, at kung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walang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pag-aalay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dugo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ay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walang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kapatawaran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mga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kasalanan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899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ACD16-CC6C-41C5-995D-8F5EAE59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24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E0A09-1374-4572-8E61-7765F5BC6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249" y="119575"/>
            <a:ext cx="11141613" cy="1019908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aiandra GD" panose="020E0502030308020204" pitchFamily="34" charset="0"/>
              </a:rPr>
              <a:t>JUAN 12:32-33 MBBTAG</a:t>
            </a:r>
            <a:endParaRPr lang="en-PH" sz="6600" b="1" dirty="0">
              <a:solidFill>
                <a:schemeClr val="bg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3BCE9-CD3C-4BBB-B009-70320DC3E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49" y="1259058"/>
            <a:ext cx="10818055" cy="5479367"/>
          </a:xfrm>
        </p:spPr>
        <p:txBody>
          <a:bodyPr>
            <a:normAutofit lnSpcReduction="10000"/>
          </a:bodyPr>
          <a:lstStyle/>
          <a:p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32 At kung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ako'y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maitaas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,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ilalapit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ko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aking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sarili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ang lahat 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tao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.” 33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Sinabi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niya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ito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upang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ipahiwatig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kung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paano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siya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 </a:t>
            </a:r>
            <a:r>
              <a:rPr lang="en-PH" sz="7200" dirty="0" err="1">
                <a:solidFill>
                  <a:schemeClr val="bg1"/>
                </a:solidFill>
                <a:latin typeface="Maiandra GD" panose="020E0502030308020204" pitchFamily="34" charset="0"/>
              </a:rPr>
              <a:t>mamamatay</a:t>
            </a:r>
            <a:r>
              <a:rPr lang="en-PH" sz="7200" dirty="0">
                <a:solidFill>
                  <a:schemeClr val="bg1"/>
                </a:solidFill>
                <a:latin typeface="Maiandra GD" panose="020E0502030308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117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602</Words>
  <Application>Microsoft Office PowerPoint</Application>
  <PresentationFormat>Widescreen</PresentationFormat>
  <Paragraphs>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Maiandra GD</vt:lpstr>
      <vt:lpstr>system-ui</vt:lpstr>
      <vt:lpstr>Office Theme</vt:lpstr>
      <vt:lpstr>THE CROSS</vt:lpstr>
      <vt:lpstr>JUAN 12:24 MBBTAG</vt:lpstr>
      <vt:lpstr>JUAN 12:24 MBBTAG</vt:lpstr>
      <vt:lpstr>JUAN 12:32 MBBTAG</vt:lpstr>
      <vt:lpstr>1.CHRIST DEATH  IS A MUST</vt:lpstr>
      <vt:lpstr>1 CORINTO1:22 MBBTAG</vt:lpstr>
      <vt:lpstr>1 CORINTO1:23 MBBTAG</vt:lpstr>
      <vt:lpstr>HEBREO:22 MBBTAG</vt:lpstr>
      <vt:lpstr>JUAN 12:32-33 MBBTAG</vt:lpstr>
      <vt:lpstr>2.THE CROSS IS THE MEANS</vt:lpstr>
      <vt:lpstr>ISAIAS 53:6 MBBTAG</vt:lpstr>
      <vt:lpstr>ISAIAS 53:6 MBBTAG</vt:lpstr>
      <vt:lpstr>1 PEDRO 2:24 MBB</vt:lpstr>
      <vt:lpstr>2 CORINTO 5:21 MBB</vt:lpstr>
      <vt:lpstr>1 JUAN 4:10 MBB</vt:lpstr>
      <vt:lpstr>3.SALVATION IS OUR MISSION.</vt:lpstr>
      <vt:lpstr> JUAN 12:24 MBB</vt:lpstr>
      <vt:lpstr> JUAN 12:24 MBB</vt:lpstr>
      <vt:lpstr> BILANG 21:6 MBB</vt:lpstr>
      <vt:lpstr> BILANG 21:7 MBB</vt:lpstr>
      <vt:lpstr> BILANG 21:8 MBB</vt:lpstr>
      <vt:lpstr> BILANG 21:9 MBB</vt:lpstr>
      <vt:lpstr>MATEO 26:39 MBB</vt:lpstr>
      <vt:lpstr>TO GOD BE THE GLORY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CROSS</dc:title>
  <dc:creator>Admin</dc:creator>
  <cp:lastModifiedBy>Medel Bunalade</cp:lastModifiedBy>
  <cp:revision>19</cp:revision>
  <dcterms:created xsi:type="dcterms:W3CDTF">2025-04-05T13:13:56Z</dcterms:created>
  <dcterms:modified xsi:type="dcterms:W3CDTF">2025-04-05T15:02:41Z</dcterms:modified>
</cp:coreProperties>
</file>