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6" r:id="rId10"/>
    <p:sldId id="285" r:id="rId11"/>
    <p:sldId id="27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3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7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00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9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6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3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6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14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26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02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66BB-28A7-4DB9-ABC9-AE59242B1939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D66BB-28A7-4DB9-ABC9-AE59242B1939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55274-3321-449A-AC1C-5E77C638D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6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효율적인 모</a:t>
            </a:r>
            <a:r>
              <a:rPr lang="en-US" altLang="ko-KR" dirty="0"/>
              <a:t>-</a:t>
            </a:r>
            <a:r>
              <a:rPr lang="ko-KR" altLang="en-US"/>
              <a:t>던 </a:t>
            </a:r>
            <a:r>
              <a:rPr lang="en-US" altLang="ko-KR" dirty="0"/>
              <a:t>C++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/>
              <a:t>6</a:t>
            </a:r>
            <a:r>
              <a:rPr lang="ko-KR" altLang="en-US"/>
              <a:t>장</a:t>
            </a:r>
            <a:r>
              <a:rPr lang="en-US" altLang="ko-KR"/>
              <a:t>.</a:t>
            </a:r>
            <a:r>
              <a:rPr lang="ko-KR" altLang="en-US"/>
              <a:t> 람다 표현식</a:t>
            </a:r>
            <a:endParaRPr lang="en-US" altLang="ko-KR"/>
          </a:p>
          <a:p>
            <a:pPr lvl="1" algn="l"/>
            <a:r>
              <a:rPr lang="en-US" altLang="ko-KR" sz="1400"/>
              <a:t>33. std::forward</a:t>
            </a:r>
            <a:r>
              <a:rPr lang="ko-KR" altLang="en-US" sz="1400"/>
              <a:t>를 사용해서 전달할 </a:t>
            </a:r>
            <a:r>
              <a:rPr lang="en-US" altLang="ko-KR" sz="1400"/>
              <a:t>auto&amp;&amp; </a:t>
            </a:r>
            <a:r>
              <a:rPr lang="ko-KR" altLang="en-US" sz="1400"/>
              <a:t>변수에는 </a:t>
            </a:r>
            <a:r>
              <a:rPr lang="en-US" altLang="ko-KR" sz="1400"/>
              <a:t>decltype</a:t>
            </a:r>
            <a:r>
              <a:rPr lang="ko-KR" altLang="en-US" sz="1400"/>
              <a:t>을 사용해라</a:t>
            </a:r>
            <a:endParaRPr lang="en-US" altLang="ko-KR" sz="1400"/>
          </a:p>
          <a:p>
            <a:pPr lvl="1" algn="l"/>
            <a:r>
              <a:rPr lang="en-US" altLang="ko-KR" sz="1400"/>
              <a:t>34. std::bind</a:t>
            </a:r>
            <a:r>
              <a:rPr lang="ko-KR" altLang="en-US" sz="1400"/>
              <a:t>보다 람다를 선호하자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0D136-E58C-4057-AC5C-BAE07A76E31E}"/>
              </a:ext>
            </a:extLst>
          </p:cNvPr>
          <p:cNvSpPr txBox="1"/>
          <p:nvPr/>
        </p:nvSpPr>
        <p:spPr>
          <a:xfrm>
            <a:off x="9043332" y="5729681"/>
            <a:ext cx="235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늦어서 죄송합니다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855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3AFB6-22EE-4D57-84B2-5314193F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Bind</a:t>
            </a:r>
            <a:r>
              <a:rPr lang="ko-KR" altLang="en-US"/>
              <a:t>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013FC1-ED3D-4B7B-A376-0A1369C17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오버라이딩 된 함수를 알 수 없다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보다시피 </a:t>
            </a:r>
            <a:r>
              <a:rPr lang="en-US" altLang="ko-KR"/>
              <a:t>f</a:t>
            </a:r>
            <a:r>
              <a:rPr lang="ko-KR" altLang="en-US"/>
              <a:t>에 뭘 쓸지 모른다</a:t>
            </a:r>
            <a:r>
              <a:rPr lang="en-US" altLang="ko-KR"/>
              <a:t>. </a:t>
            </a:r>
            <a:r>
              <a:rPr lang="ko-KR" altLang="en-US"/>
              <a:t>그냥 람다로 만들어서 넘기면 문제 없다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결론 </a:t>
            </a:r>
            <a:r>
              <a:rPr lang="en-US" altLang="ko-KR"/>
              <a:t>: bind</a:t>
            </a:r>
            <a:r>
              <a:rPr lang="ko-KR" altLang="en-US"/>
              <a:t>함수를 볼 일이 있을 수 있으니 기본 문법만 알아두자</a:t>
            </a:r>
            <a:r>
              <a:rPr lang="en-US" altLang="ko-KR"/>
              <a:t>. </a:t>
            </a:r>
            <a:r>
              <a:rPr lang="ko-KR" altLang="en-US"/>
              <a:t>볼일이 없다면 </a:t>
            </a:r>
            <a:r>
              <a:rPr lang="en-US" altLang="ko-KR"/>
              <a:t>bind</a:t>
            </a:r>
            <a:r>
              <a:rPr lang="ko-KR" altLang="en-US"/>
              <a:t>는 잊고 살자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896B7C-E380-46AC-AC74-3701FB541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43" y="2153444"/>
            <a:ext cx="54197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7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8059D-5FFE-4C92-873E-E2C4573B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D0C7D-4DD5-4246-8CBC-6D4D36A5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https://en.cppreference.com/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/>
              <a:t>Modern </a:t>
            </a:r>
            <a:r>
              <a:rPr lang="en-US" altLang="ko-KR" dirty="0"/>
              <a:t>Effective C++</a:t>
            </a:r>
          </a:p>
          <a:p>
            <a:r>
              <a:rPr lang="en-US" altLang="ko-KR" dirty="0"/>
              <a:t>And </a:t>
            </a:r>
            <a:r>
              <a:rPr lang="ko-KR" altLang="en-US" dirty="0" err="1"/>
              <a:t>어윤욱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90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7DFB9-55C0-4652-B989-25C6A3AF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std:forward</a:t>
            </a:r>
            <a:r>
              <a:rPr lang="ko-KR" altLang="en-US"/>
              <a:t>를 사용해서 </a:t>
            </a:r>
            <a:r>
              <a:rPr lang="en-US" altLang="ko-KR"/>
              <a:t>auto&amp;&amp; </a:t>
            </a:r>
            <a:r>
              <a:rPr lang="ko-KR" altLang="en-US"/>
              <a:t>인자를 넘겨줄 때는 </a:t>
            </a:r>
            <a:r>
              <a:rPr lang="en-US" altLang="ko-KR"/>
              <a:t>decltype</a:t>
            </a:r>
            <a:r>
              <a:rPr lang="ko-KR" altLang="en-US"/>
              <a:t>을 써라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2CF1A-437A-45B1-9485-EB03D5DD0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위의 내용은 지난 시간동안 다 배운 것</a:t>
            </a:r>
            <a:r>
              <a:rPr lang="en-US" altLang="ko-KR"/>
              <a:t>!</a:t>
            </a:r>
          </a:p>
          <a:p>
            <a:endParaRPr lang="en-US" altLang="ko-KR"/>
          </a:p>
          <a:p>
            <a:r>
              <a:rPr lang="ko-KR" altLang="en-US"/>
              <a:t>람다는 뭐다</a:t>
            </a:r>
            <a:r>
              <a:rPr lang="en-US" altLang="ko-KR"/>
              <a:t>? -&gt; </a:t>
            </a:r>
            <a:r>
              <a:rPr lang="ko-KR" altLang="en-US"/>
              <a:t>컴파일러가 자동 생성한 클래스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5C2552-3855-4FC9-8361-F9037C3C0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02" y="3433665"/>
            <a:ext cx="1514475" cy="666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AA64D9-FE08-423A-A603-BAF28018A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076" y="3429000"/>
            <a:ext cx="1724025" cy="143827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E11B800-CBED-468E-8666-B75D589B4CD4}"/>
              </a:ext>
            </a:extLst>
          </p:cNvPr>
          <p:cNvCxnSpPr/>
          <p:nvPr/>
        </p:nvCxnSpPr>
        <p:spPr>
          <a:xfrm flipH="1">
            <a:off x="4877000" y="3946460"/>
            <a:ext cx="1035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890DF9-4A11-42F5-832E-0821690C3F22}"/>
              </a:ext>
            </a:extLst>
          </p:cNvPr>
          <p:cNvSpPr txBox="1"/>
          <p:nvPr/>
        </p:nvSpPr>
        <p:spPr>
          <a:xfrm>
            <a:off x="5912698" y="3731083"/>
            <a:ext cx="137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동작 같음</a:t>
            </a:r>
          </a:p>
        </p:txBody>
      </p:sp>
    </p:spTree>
    <p:extLst>
      <p:ext uri="{BB962C8B-B14F-4D97-AF65-F5344CB8AC3E}">
        <p14:creationId xmlns:p14="http://schemas.microsoft.com/office/powerpoint/2010/main" val="34587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CFC3F-5113-4864-90D4-67D88417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std:forward</a:t>
            </a:r>
            <a:r>
              <a:rPr lang="ko-KR" altLang="en-US"/>
              <a:t>를 사용해서 </a:t>
            </a:r>
            <a:r>
              <a:rPr lang="en-US" altLang="ko-KR"/>
              <a:t>auto&amp;&amp; </a:t>
            </a:r>
            <a:r>
              <a:rPr lang="ko-KR" altLang="en-US"/>
              <a:t>인자를 넘겨줄 때는 </a:t>
            </a:r>
            <a:r>
              <a:rPr lang="en-US" altLang="ko-KR"/>
              <a:t>decltype</a:t>
            </a:r>
            <a:r>
              <a:rPr lang="ko-KR" altLang="en-US"/>
              <a:t>을 써라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BC061A-C5E7-4E72-BA92-3ACAF68B8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/>
              <a:t>위의 내용은 지난 시간동안 다 배운 것</a:t>
            </a:r>
            <a:r>
              <a:rPr lang="en-US" altLang="ko-KR" b="1"/>
              <a:t>!</a:t>
            </a:r>
          </a:p>
          <a:p>
            <a:endParaRPr lang="en-US" altLang="ko-KR"/>
          </a:p>
          <a:p>
            <a:r>
              <a:rPr lang="ko-KR" altLang="en-US"/>
              <a:t>위와 같은 람다의 인자 </a:t>
            </a:r>
            <a:r>
              <a:rPr lang="en-US" altLang="ko-KR"/>
              <a:t>x</a:t>
            </a:r>
            <a:r>
              <a:rPr lang="ko-KR" altLang="en-US"/>
              <a:t>에 값을 잘 넘기려면</a:t>
            </a:r>
            <a:r>
              <a:rPr lang="en-US" altLang="ko-KR"/>
              <a:t>?</a:t>
            </a:r>
            <a:br>
              <a:rPr lang="en-US" altLang="ko-KR"/>
            </a:br>
            <a:r>
              <a:rPr lang="en-US" altLang="ko-KR"/>
              <a:t>Perfect Forwading!</a:t>
            </a:r>
          </a:p>
          <a:p>
            <a:endParaRPr lang="en-US" altLang="ko-KR"/>
          </a:p>
          <a:p>
            <a:r>
              <a:rPr lang="ko-KR" altLang="en-US"/>
              <a:t>람다까지는 잘 넘겼지만 </a:t>
            </a:r>
            <a:r>
              <a:rPr lang="en-US" altLang="ko-KR"/>
              <a:t>print</a:t>
            </a:r>
            <a:r>
              <a:rPr lang="ko-KR" altLang="en-US"/>
              <a:t>함수에서도 잘 받아야 한다</a:t>
            </a:r>
            <a:r>
              <a:rPr lang="en-US" altLang="ko-KR"/>
              <a:t>.</a:t>
            </a:r>
          </a:p>
          <a:p>
            <a:r>
              <a:rPr lang="ko-KR" altLang="en-US"/>
              <a:t>클래스로 만든 녀석은 </a:t>
            </a:r>
            <a:r>
              <a:rPr lang="en-US" altLang="ko-KR"/>
              <a:t>T</a:t>
            </a:r>
            <a:r>
              <a:rPr lang="ko-KR" altLang="en-US"/>
              <a:t>가 있는데 람다는 없다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957FA0-EC83-488A-B4A6-AD0316604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69" y="2208181"/>
            <a:ext cx="1543050" cy="638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4AD7CC-586F-42C2-839F-1A5F84C8E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069" y="3630273"/>
            <a:ext cx="1676400" cy="581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0C181C-CE73-42D6-B76E-569AE179F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119" y="5168746"/>
            <a:ext cx="2286000" cy="1400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5CBF92-F8BC-4FB1-BB8C-D51061F9F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038" y="5491163"/>
            <a:ext cx="2314575" cy="68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623917-D0C4-4A60-8521-53DF86773AB2}"/>
              </a:ext>
            </a:extLst>
          </p:cNvPr>
          <p:cNvSpPr txBox="1"/>
          <p:nvPr/>
        </p:nvSpPr>
        <p:spPr>
          <a:xfrm>
            <a:off x="6282244" y="5419160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????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9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0DCC9-B0C4-48EC-BEAE-46E53E2D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std:forward</a:t>
            </a:r>
            <a:r>
              <a:rPr lang="ko-KR" altLang="en-US"/>
              <a:t>를 사용해서 </a:t>
            </a:r>
            <a:r>
              <a:rPr lang="en-US" altLang="ko-KR"/>
              <a:t>auto&amp;&amp; </a:t>
            </a:r>
            <a:r>
              <a:rPr lang="ko-KR" altLang="en-US"/>
              <a:t>인자를 넘겨줄 때는 </a:t>
            </a:r>
            <a:r>
              <a:rPr lang="en-US" altLang="ko-KR"/>
              <a:t>decltype</a:t>
            </a:r>
            <a:r>
              <a:rPr lang="ko-KR" altLang="en-US"/>
              <a:t>을 써라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6BC9A-0FBE-478E-93C7-4D7816277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위의 내용은 지난 시간동안 다 배운 것</a:t>
            </a:r>
            <a:r>
              <a:rPr lang="en-US" altLang="ko-KR" b="1">
                <a:solidFill>
                  <a:srgbClr val="FF0000"/>
                </a:solidFill>
              </a:rPr>
              <a:t>!</a:t>
            </a:r>
          </a:p>
          <a:p>
            <a:r>
              <a:rPr lang="en-US" altLang="ko-KR"/>
              <a:t>decltype : rvalue type</a:t>
            </a:r>
            <a:r>
              <a:rPr lang="ko-KR" altLang="en-US"/>
              <a:t>을 넣으면 </a:t>
            </a:r>
            <a:r>
              <a:rPr lang="en-US" altLang="ko-KR"/>
              <a:t>rvalue ref type,</a:t>
            </a:r>
            <a:br>
              <a:rPr lang="en-US" altLang="ko-KR"/>
            </a:br>
            <a:r>
              <a:rPr lang="en-US" altLang="ko-KR"/>
              <a:t>lvalue</a:t>
            </a:r>
            <a:r>
              <a:rPr lang="ko-KR" altLang="en-US"/>
              <a:t>를 넣으면 </a:t>
            </a:r>
            <a:r>
              <a:rPr lang="en-US" altLang="ko-KR"/>
              <a:t>lvalue ref</a:t>
            </a:r>
            <a:r>
              <a:rPr lang="ko-KR" altLang="en-US"/>
              <a:t> </a:t>
            </a:r>
            <a:r>
              <a:rPr lang="en-US" altLang="ko-KR"/>
              <a:t>type</a:t>
            </a:r>
            <a:r>
              <a:rPr lang="ko-KR" altLang="en-US"/>
              <a:t>을 반환한다</a:t>
            </a:r>
            <a:r>
              <a:rPr lang="en-US" altLang="ko-KR"/>
              <a:t>. </a:t>
            </a:r>
            <a:r>
              <a:rPr lang="en-US" altLang="ko-KR" sz="1800"/>
              <a:t>(PerfectForward</a:t>
            </a:r>
            <a:r>
              <a:rPr lang="ko-KR" altLang="en-US" sz="1800"/>
              <a:t>랑 같다</a:t>
            </a:r>
            <a:r>
              <a:rPr lang="en-US" altLang="ko-KR" sz="1800"/>
              <a:t>)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다시보는 </a:t>
            </a:r>
            <a:r>
              <a:rPr lang="en-US" altLang="ko-KR"/>
              <a:t>std::forward()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_Ty</a:t>
            </a:r>
            <a:r>
              <a:rPr lang="ko-KR" altLang="en-US"/>
              <a:t>에 </a:t>
            </a:r>
            <a:r>
              <a:rPr lang="en-US" altLang="ko-KR"/>
              <a:t>Class, Class&amp;&amp;</a:t>
            </a:r>
            <a:r>
              <a:rPr lang="ko-KR" altLang="en-US"/>
              <a:t>를 넣으면</a:t>
            </a:r>
            <a:r>
              <a:rPr lang="en-US" altLang="ko-KR"/>
              <a:t>?</a:t>
            </a:r>
            <a:br>
              <a:rPr lang="en-US" altLang="ko-KR"/>
            </a:br>
            <a:r>
              <a:rPr lang="ko-KR" altLang="en-US"/>
              <a:t>똑같다</a:t>
            </a:r>
            <a:r>
              <a:rPr lang="en-US" altLang="ko-KR"/>
              <a:t>!(</a:t>
            </a:r>
            <a:r>
              <a:rPr lang="ko-KR" altLang="en-US"/>
              <a:t>축약 규칙</a:t>
            </a:r>
            <a:r>
              <a:rPr lang="en-US" altLang="ko-KR"/>
              <a:t>) – rvalue ref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6C75F3-A79C-4931-926A-85B7EBE91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21" y="3100387"/>
            <a:ext cx="2714625" cy="657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0D780C-476D-4A50-9F0B-C8EF0C3FE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421" y="4148137"/>
            <a:ext cx="5267325" cy="819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0B13B8-8873-43F4-8561-528C1179C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461" y="4798217"/>
            <a:ext cx="2590800" cy="676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2A47DF-3AB2-48B2-A792-B90EF80A9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746" y="5568950"/>
            <a:ext cx="2857500" cy="742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C615A6-7F43-4503-9D59-7EA483A54AEA}"/>
              </a:ext>
            </a:extLst>
          </p:cNvPr>
          <p:cNvSpPr txBox="1"/>
          <p:nvPr/>
        </p:nvSpPr>
        <p:spPr>
          <a:xfrm>
            <a:off x="9466063" y="6308209"/>
            <a:ext cx="272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왼값 참조는 문제 없음</a:t>
            </a:r>
          </a:p>
        </p:txBody>
      </p:sp>
    </p:spTree>
    <p:extLst>
      <p:ext uri="{BB962C8B-B14F-4D97-AF65-F5344CB8AC3E}">
        <p14:creationId xmlns:p14="http://schemas.microsoft.com/office/powerpoint/2010/main" val="223814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31DAC-A870-4836-B930-7DB27167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std:forward</a:t>
            </a:r>
            <a:r>
              <a:rPr lang="ko-KR" altLang="en-US"/>
              <a:t>를 사용해서 </a:t>
            </a:r>
            <a:r>
              <a:rPr lang="en-US" altLang="ko-KR"/>
              <a:t>auto&amp;&amp; </a:t>
            </a:r>
            <a:r>
              <a:rPr lang="ko-KR" altLang="en-US"/>
              <a:t>인자를 넘겨줄 때는 </a:t>
            </a:r>
            <a:r>
              <a:rPr lang="en-US" altLang="ko-KR"/>
              <a:t>decltype</a:t>
            </a:r>
            <a:r>
              <a:rPr lang="ko-KR" altLang="en-US"/>
              <a:t>을 써라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BFB537-C12C-4AAF-A46C-9B90E5CE8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>
                <a:solidFill>
                  <a:srgbClr val="FF0000"/>
                </a:solidFill>
              </a:rPr>
              <a:t>위의 </a:t>
            </a:r>
            <a:r>
              <a:rPr lang="ko-KR" altLang="en-US" b="1">
                <a:solidFill>
                  <a:srgbClr val="FFC000"/>
                </a:solidFill>
              </a:rPr>
              <a:t>내용은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r>
              <a:rPr lang="ko-KR" altLang="en-US" b="1">
                <a:solidFill>
                  <a:srgbClr val="FFFF00"/>
                </a:solidFill>
              </a:rPr>
              <a:t>지난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r>
              <a:rPr lang="ko-KR" altLang="en-US" b="1">
                <a:solidFill>
                  <a:srgbClr val="00B050"/>
                </a:solidFill>
              </a:rPr>
              <a:t>시간</a:t>
            </a:r>
            <a:r>
              <a:rPr lang="ko-KR" altLang="en-US" b="1">
                <a:solidFill>
                  <a:srgbClr val="0070C0"/>
                </a:solidFill>
              </a:rPr>
              <a:t>동안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r>
              <a:rPr lang="ko-KR" altLang="en-US" b="1">
                <a:solidFill>
                  <a:srgbClr val="002060"/>
                </a:solidFill>
              </a:rPr>
              <a:t>다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r>
              <a:rPr lang="ko-KR" altLang="en-US" b="1">
                <a:solidFill>
                  <a:srgbClr val="7030A0"/>
                </a:solidFill>
              </a:rPr>
              <a:t>배운 것</a:t>
            </a:r>
            <a:r>
              <a:rPr lang="en-US" altLang="ko-KR" b="1">
                <a:solidFill>
                  <a:srgbClr val="7030A0"/>
                </a:solidFill>
              </a:rPr>
              <a:t>!</a:t>
            </a:r>
          </a:p>
          <a:p>
            <a:endParaRPr lang="en-US" altLang="ko-KR"/>
          </a:p>
          <a:p>
            <a:r>
              <a:rPr lang="ko-KR" altLang="en-US"/>
              <a:t>이전 슬라이드에서 봤듯이 참조가 없는 타입과 </a:t>
            </a:r>
            <a:r>
              <a:rPr lang="en-US" altLang="ko-KR"/>
              <a:t>&amp;&amp;(rvalue ref)</a:t>
            </a:r>
            <a:r>
              <a:rPr lang="ko-KR" altLang="en-US"/>
              <a:t>타입은 같은 결과가 나온다</a:t>
            </a:r>
            <a:r>
              <a:rPr lang="en-US" altLang="ko-KR"/>
              <a:t>.</a:t>
            </a:r>
          </a:p>
          <a:p>
            <a:r>
              <a:rPr lang="ko-KR" altLang="en-US"/>
              <a:t>따라서</a:t>
            </a:r>
            <a:r>
              <a:rPr lang="en-US" altLang="ko-KR"/>
              <a:t>! decltype(arg)</a:t>
            </a:r>
            <a:r>
              <a:rPr lang="ko-KR" altLang="en-US"/>
              <a:t>와 같은 식으로 람다에서 타입을 결정해도 문제 없음</a:t>
            </a:r>
            <a:r>
              <a:rPr lang="en-US" altLang="ko-KR"/>
              <a:t>!</a:t>
            </a:r>
          </a:p>
          <a:p>
            <a:endParaRPr lang="en-US" altLang="ko-KR"/>
          </a:p>
          <a:p>
            <a:r>
              <a:rPr lang="ko-KR" altLang="en-US"/>
              <a:t>결론 </a:t>
            </a:r>
            <a:r>
              <a:rPr lang="en-US" altLang="ko-KR"/>
              <a:t>: </a:t>
            </a:r>
            <a:r>
              <a:rPr lang="ko-KR" altLang="en-US"/>
              <a:t>람다에서 </a:t>
            </a:r>
            <a:r>
              <a:rPr lang="en-US" altLang="ko-KR"/>
              <a:t>auto&amp;&amp;</a:t>
            </a:r>
            <a:r>
              <a:rPr lang="ko-KR" altLang="en-US"/>
              <a:t>로 인자를 받아서 다른 곳으로 전달할 경우 </a:t>
            </a:r>
            <a:r>
              <a:rPr lang="en-US" altLang="ko-KR"/>
              <a:t>decltype</a:t>
            </a:r>
            <a:r>
              <a:rPr lang="ko-KR" altLang="en-US"/>
              <a:t>을 사용해서 전달하면 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07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05AFC-0677-4A6D-A49A-C1246947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Std::bind</a:t>
            </a:r>
            <a:r>
              <a:rPr lang="ko-KR" altLang="en-US"/>
              <a:t>보다 람다를 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56FAC-BCCB-40F9-B953-CA6FE7E3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저는 사실 </a:t>
            </a:r>
            <a:r>
              <a:rPr lang="en-US" altLang="ko-KR"/>
              <a:t>bind</a:t>
            </a:r>
            <a:r>
              <a:rPr lang="ko-KR" altLang="en-US"/>
              <a:t>보다 람다를 먼저봐서 바인드는 잘 모릅니다</a:t>
            </a:r>
            <a:r>
              <a:rPr lang="en-US" altLang="ko-KR"/>
              <a:t>.</a:t>
            </a:r>
          </a:p>
          <a:p>
            <a:r>
              <a:rPr lang="ko-KR" altLang="en-US"/>
              <a:t>근데 </a:t>
            </a:r>
            <a:r>
              <a:rPr lang="en-US" altLang="ko-KR"/>
              <a:t>C++14</a:t>
            </a:r>
            <a:r>
              <a:rPr lang="ko-KR" altLang="en-US"/>
              <a:t>에서는 바인드를 몰라도 된다고 하니까 모르려고 합니다</a:t>
            </a:r>
            <a:r>
              <a:rPr lang="en-US" altLang="ko-KR"/>
              <a:t>. </a:t>
            </a:r>
            <a:r>
              <a:rPr lang="ko-KR" altLang="en-US"/>
              <a:t>ㅎㅎ</a:t>
            </a:r>
            <a:br>
              <a:rPr lang="en-US" altLang="ko-KR"/>
            </a:br>
            <a:r>
              <a:rPr lang="en-US" altLang="ko-KR"/>
              <a:t>(since C++11 deprecated)</a:t>
            </a:r>
          </a:p>
          <a:p>
            <a:endParaRPr lang="en-US" altLang="ko-KR"/>
          </a:p>
          <a:p>
            <a:r>
              <a:rPr lang="ko-KR" altLang="en-US"/>
              <a:t>그래도 설명하려면 </a:t>
            </a:r>
            <a:r>
              <a:rPr lang="en-US" altLang="ko-KR"/>
              <a:t>bind</a:t>
            </a:r>
            <a:r>
              <a:rPr lang="ko-KR" altLang="en-US"/>
              <a:t>를 봐야함</a:t>
            </a:r>
            <a:r>
              <a:rPr lang="en-US" altLang="ko-KR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4178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EAB09-998B-42FC-A3F4-3C7D80D1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std::bind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C8227-24A7-47FB-91FA-612B28DDD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레퍼런스 사이트에 나와있는 예제</a:t>
            </a:r>
            <a:r>
              <a:rPr lang="en-US" altLang="ko-KR"/>
              <a:t>1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f1</a:t>
            </a:r>
            <a:r>
              <a:rPr lang="ko-KR" altLang="en-US"/>
              <a:t> 바인드 객체에 함수포인터 </a:t>
            </a:r>
            <a:r>
              <a:rPr lang="en-US" altLang="ko-KR"/>
              <a:t>f</a:t>
            </a:r>
            <a:r>
              <a:rPr lang="ko-KR" altLang="en-US"/>
              <a:t>와 </a:t>
            </a:r>
            <a:r>
              <a:rPr lang="en-US" altLang="ko-KR"/>
              <a:t>f</a:t>
            </a:r>
            <a:r>
              <a:rPr lang="ko-KR" altLang="en-US"/>
              <a:t>에 넘겨줄 바인드 객체의 </a:t>
            </a:r>
            <a:r>
              <a:rPr lang="en-US" altLang="ko-KR"/>
              <a:t>{</a:t>
            </a:r>
            <a:r>
              <a:rPr lang="ko-KR" altLang="en-US"/>
              <a:t>두번째 인자</a:t>
            </a:r>
            <a:r>
              <a:rPr lang="en-US" altLang="ko-KR"/>
              <a:t>, </a:t>
            </a:r>
            <a:r>
              <a:rPr lang="ko-KR" altLang="en-US"/>
              <a:t>첫번째 인자</a:t>
            </a:r>
            <a:r>
              <a:rPr lang="en-US" altLang="ko-KR"/>
              <a:t>, 42, cref(n), n} </a:t>
            </a:r>
            <a:r>
              <a:rPr lang="ko-KR" altLang="en-US"/>
              <a:t>총 </a:t>
            </a:r>
            <a:r>
              <a:rPr lang="en-US" altLang="ko-KR"/>
              <a:t>5</a:t>
            </a:r>
            <a:r>
              <a:rPr lang="ko-KR" altLang="en-US"/>
              <a:t>개의 인자를 넘겨준다</a:t>
            </a:r>
            <a:r>
              <a:rPr lang="en-US" altLang="ko-KR"/>
              <a:t>.</a:t>
            </a:r>
          </a:p>
          <a:p>
            <a:r>
              <a:rPr lang="ko-KR" altLang="en-US"/>
              <a:t>따라서 </a:t>
            </a:r>
            <a:r>
              <a:rPr lang="en-US" altLang="ko-KR"/>
              <a:t>f(2, 1, 42, n(10), 7) </a:t>
            </a:r>
            <a:r>
              <a:rPr lang="en-US" altLang="ko-KR">
                <a:solidFill>
                  <a:srgbClr val="FF0000"/>
                </a:solidFill>
              </a:rPr>
              <a:t>(※ </a:t>
            </a:r>
            <a:r>
              <a:rPr lang="ko-KR" altLang="en-US">
                <a:solidFill>
                  <a:srgbClr val="FF0000"/>
                </a:solidFill>
              </a:rPr>
              <a:t>바인드는 값 복사다</a:t>
            </a:r>
            <a:r>
              <a:rPr lang="en-US" altLang="ko-KR">
                <a:solidFill>
                  <a:srgbClr val="FF0000"/>
                </a:solidFill>
              </a:rPr>
              <a:t>.)</a:t>
            </a:r>
            <a:br>
              <a:rPr lang="en-US" altLang="ko-KR"/>
            </a:br>
            <a:r>
              <a:rPr lang="en-US" altLang="ko-KR"/>
              <a:t>f</a:t>
            </a:r>
            <a:r>
              <a:rPr lang="ko-KR" altLang="en-US"/>
              <a:t>는 단순 출력함수로 </a:t>
            </a:r>
            <a:r>
              <a:rPr lang="en-US" altLang="ko-KR"/>
              <a:t>2 1 42 10 7</a:t>
            </a:r>
            <a:r>
              <a:rPr lang="ko-KR" altLang="en-US"/>
              <a:t>를 출력한다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22A44B-27E0-4DDA-AD0F-DDB141238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499" y="2258430"/>
            <a:ext cx="51435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1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8661C-95CE-46F4-906C-72E20242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Bind </a:t>
            </a:r>
            <a:r>
              <a:rPr lang="ko-KR" altLang="en-US"/>
              <a:t>예제 </a:t>
            </a:r>
            <a:r>
              <a:rPr lang="en-US" altLang="ko-KR"/>
              <a:t>1 -&gt; </a:t>
            </a:r>
            <a:r>
              <a:rPr lang="ko-KR" altLang="en-US"/>
              <a:t>람다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74B9C-134F-4DB4-9CA8-DC7910A90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된다</a:t>
            </a:r>
            <a:r>
              <a:rPr lang="en-US" altLang="ko-KR"/>
              <a:t>. </a:t>
            </a:r>
            <a:r>
              <a:rPr lang="ko-KR" altLang="en-US"/>
              <a:t>게다가 인자를 초과로 받는 이상한 케이스도 없어진다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무조건 값 복사와는 다르게 참조</a:t>
            </a:r>
            <a:r>
              <a:rPr lang="en-US" altLang="ko-KR"/>
              <a:t>, </a:t>
            </a:r>
            <a:r>
              <a:rPr lang="ko-KR" altLang="en-US"/>
              <a:t>복사 다된다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7960AF-57A3-4C49-B1F1-81A6BD9A6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68" y="2362200"/>
            <a:ext cx="26479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51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273F4-A217-4827-8E46-7EB43B3D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Bind </a:t>
            </a:r>
            <a:r>
              <a:rPr lang="ko-KR" altLang="en-US"/>
              <a:t>용례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AD623-5257-41E3-8A4E-4787491B2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우와</a:t>
            </a:r>
            <a:r>
              <a:rPr lang="en-US" altLang="ko-KR"/>
              <a:t>! </a:t>
            </a:r>
            <a:r>
              <a:rPr lang="ko-KR" altLang="en-US"/>
              <a:t>멤버 함수와 멤버 변수에도 접근할 수 있어</a:t>
            </a:r>
            <a:r>
              <a:rPr lang="en-US" altLang="ko-KR"/>
              <a:t>!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람다로 </a:t>
            </a:r>
            <a:r>
              <a:rPr lang="en-US" altLang="ko-KR"/>
              <a:t>foo</a:t>
            </a:r>
            <a:r>
              <a:rPr lang="ko-KR" altLang="en-US"/>
              <a:t>를 참조로 받아서 사용하면 대체 가능</a:t>
            </a:r>
            <a:r>
              <a:rPr lang="en-US" altLang="ko-KR"/>
              <a:t>…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49EE32-472B-427E-B3B3-FFF1C5C7E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321" y="2354379"/>
            <a:ext cx="37909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398</Words>
  <Application>Microsoft Office PowerPoint</Application>
  <PresentationFormat>와이드스크린</PresentationFormat>
  <Paragraphs>71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효율적인 모-던 C++</vt:lpstr>
      <vt:lpstr>std:forward를 사용해서 auto&amp;&amp; 인자를 넘겨줄 때는 decltype을 써라</vt:lpstr>
      <vt:lpstr>std:forward를 사용해서 auto&amp;&amp; 인자를 넘겨줄 때는 decltype을 써라</vt:lpstr>
      <vt:lpstr>std:forward를 사용해서 auto&amp;&amp; 인자를 넘겨줄 때는 decltype을 써라</vt:lpstr>
      <vt:lpstr>std:forward를 사용해서 auto&amp;&amp; 인자를 넘겨줄 때는 decltype을 써라</vt:lpstr>
      <vt:lpstr>Std::bind보다 람다를 쓰자</vt:lpstr>
      <vt:lpstr>std::bind</vt:lpstr>
      <vt:lpstr>Bind 예제 1 -&gt; 람다</vt:lpstr>
      <vt:lpstr>Bind 용례</vt:lpstr>
      <vt:lpstr>Bind의 문제점</vt:lpstr>
      <vt:lpstr>참고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효율적인 모-던 C++</dc:title>
  <dc:creator>어윤욱 [yueo]</dc:creator>
  <cp:lastModifiedBy>ntente3</cp:lastModifiedBy>
  <cp:revision>59</cp:revision>
  <dcterms:created xsi:type="dcterms:W3CDTF">2018-11-20T08:37:19Z</dcterms:created>
  <dcterms:modified xsi:type="dcterms:W3CDTF">2019-04-13T03:54:10Z</dcterms:modified>
</cp:coreProperties>
</file>