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77" autoAdjust="0"/>
  </p:normalViewPr>
  <p:slideViewPr>
    <p:cSldViewPr snapToGrid="0" showGuides="1">
      <p:cViewPr varScale="1">
        <p:scale>
          <a:sx n="90" d="100"/>
          <a:sy n="9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/>
              <a:t>Modern </a:t>
            </a:r>
            <a:r>
              <a:rPr lang="en-US" altLang="ko-KR" err="1"/>
              <a:t>Cpp</a:t>
            </a:r>
            <a:r>
              <a:rPr lang="en-US" altLang="ko-KR"/>
              <a:t> Study</a:t>
            </a:r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/>
              <a:t>항목</a:t>
            </a:r>
            <a:r>
              <a:rPr lang="en-US" altLang="ko-KR" dirty="0"/>
              <a:t> 41: </a:t>
            </a:r>
            <a:r>
              <a:rPr lang="ko-KR" altLang="en-US" dirty="0"/>
              <a:t>이동이 저렴하고 항상 복사되는 복사 가능 매개변수에 대해서는 값 전달을 고려하라</a:t>
            </a:r>
            <a:endParaRPr lang="en-US" altLang="ko-KR" dirty="0"/>
          </a:p>
          <a:p>
            <a:r>
              <a:rPr lang="ko-KR" altLang="en-US" dirty="0"/>
              <a:t>항목 </a:t>
            </a:r>
            <a:r>
              <a:rPr lang="en-US" altLang="ko-KR" dirty="0"/>
              <a:t>42: </a:t>
            </a:r>
            <a:r>
              <a:rPr lang="ko-KR" altLang="en-US" dirty="0"/>
              <a:t>삽입 대신 생성 삽입을 고려하라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689478" y="5349875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유현우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C014-6562-4256-BAE0-2612AA2F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emplace</a:t>
            </a:r>
            <a:r>
              <a:rPr lang="ko-KR" altLang="en-US" sz="2800" dirty="0"/>
              <a:t>를 사용할 것인지 결정할 때에 이것들도 고려해보자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710B0-CEDE-45FB-858B-5BAAC576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 err="1"/>
              <a:t>push_back</a:t>
            </a:r>
            <a:r>
              <a:rPr lang="ko-KR" altLang="en-US" dirty="0"/>
              <a:t>의 경우 생성자가 </a:t>
            </a:r>
            <a:r>
              <a:rPr lang="en-US" altLang="ko-KR" dirty="0"/>
              <a:t>explicit</a:t>
            </a:r>
            <a:r>
              <a:rPr lang="ko-KR" altLang="en-US" dirty="0"/>
              <a:t>으로 선언 되어 있을 경우 컴파일 에러가 발생하지만 </a:t>
            </a:r>
            <a:r>
              <a:rPr lang="en-US" altLang="ko-KR" dirty="0" err="1"/>
              <a:t>emplace_back</a:t>
            </a:r>
            <a:r>
              <a:rPr lang="ko-KR" altLang="en-US" dirty="0"/>
              <a:t>의 경우 컴파일 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C601F-0F2C-43FD-9849-334FF70C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3" y="1690688"/>
            <a:ext cx="4478079" cy="46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5165-4B15-4090-A23F-0B8F0430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항목</a:t>
            </a:r>
            <a:r>
              <a:rPr lang="en-US" altLang="ko-KR" sz="2800" dirty="0"/>
              <a:t> 41: </a:t>
            </a:r>
            <a:r>
              <a:rPr lang="ko-KR" altLang="en-US" sz="2800" dirty="0"/>
              <a:t>이동이 저렴하고 항상 복사되는 복사 가능 매개변수에 대해서는 값 전달을 고려하라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ADDB8-154E-46AC-A501-C5833B1F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18"/>
            <a:ext cx="4808161" cy="3359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793DD-FC99-455D-80C3-B94F908E52C5}"/>
              </a:ext>
            </a:extLst>
          </p:cNvPr>
          <p:cNvSpPr txBox="1"/>
          <p:nvPr/>
        </p:nvSpPr>
        <p:spPr>
          <a:xfrm>
            <a:off x="6209414" y="2190418"/>
            <a:ext cx="48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유지보수 해야 하는 함수가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D790-01BE-4F11-AAE1-19D914E6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5FAA-A23A-4847-B7B7-BF7762E2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0242"/>
            <a:ext cx="5339316" cy="2621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10185-788A-44A9-B1CC-89BCBE8C4137}"/>
              </a:ext>
            </a:extLst>
          </p:cNvPr>
          <p:cNvSpPr txBox="1"/>
          <p:nvPr/>
        </p:nvSpPr>
        <p:spPr>
          <a:xfrm>
            <a:off x="6337005" y="2020241"/>
            <a:ext cx="501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보편 참조를 사용하므로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템플릿이므로 구현을 헤더에 두어야한다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완벽 전달을 하지 못하는 인수 형식 들이 있다</a:t>
            </a:r>
            <a:r>
              <a:rPr lang="en-US" altLang="ko-KR" dirty="0"/>
              <a:t>. -&gt; </a:t>
            </a:r>
            <a:r>
              <a:rPr lang="ko-KR" altLang="en-US" dirty="0"/>
              <a:t>중괄호 초기치</a:t>
            </a:r>
            <a:r>
              <a:rPr lang="en-US" altLang="ko-KR" dirty="0"/>
              <a:t>, </a:t>
            </a:r>
            <a:r>
              <a:rPr lang="ko-KR" altLang="en-US" dirty="0"/>
              <a:t>중복 적재된 함수 이름과 템플릿 이름</a:t>
            </a:r>
            <a:r>
              <a:rPr lang="en-US" altLang="ko-KR" dirty="0"/>
              <a:t>, </a:t>
            </a:r>
            <a:r>
              <a:rPr lang="ko-KR" altLang="en-US" dirty="0"/>
              <a:t>비트 필드 등</a:t>
            </a:r>
            <a:r>
              <a:rPr lang="en-US" altLang="ko-KR" dirty="0"/>
              <a:t>(</a:t>
            </a:r>
            <a:r>
              <a:rPr lang="ko-KR" altLang="en-US" dirty="0"/>
              <a:t>항목 </a:t>
            </a:r>
            <a:r>
              <a:rPr lang="en-US" altLang="ko-KR" dirty="0"/>
              <a:t>30)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966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0EC0-BB8F-4050-AB2D-6D0D49D0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전달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7CFDA-930C-4908-8329-46EC7BC8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68" y="2351724"/>
            <a:ext cx="6218263" cy="31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EA0D-F17A-4895-9107-62D1705A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및 이동 연산 비용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31DC-CFFC-431D-A7B2-13C48C80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0418"/>
            <a:ext cx="5257799" cy="3359777"/>
          </a:xfrm>
        </p:spPr>
        <p:txBody>
          <a:bodyPr/>
          <a:lstStyle/>
          <a:p>
            <a:r>
              <a:rPr lang="ko-KR" altLang="en-US" dirty="0"/>
              <a:t>왼 값 </a:t>
            </a:r>
            <a:r>
              <a:rPr lang="en-US" altLang="ko-KR" dirty="0"/>
              <a:t>: </a:t>
            </a:r>
            <a:r>
              <a:rPr lang="ko-KR" altLang="en-US" dirty="0"/>
              <a:t>복사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오른 값 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3A080-DA87-481A-8490-666C0779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18"/>
            <a:ext cx="4808161" cy="3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EA0D-F17A-4895-9107-62D1705A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및 이동 연산 비용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31DC-CFFC-431D-A7B2-13C48C80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07741"/>
            <a:ext cx="5257799" cy="2442520"/>
          </a:xfrm>
        </p:spPr>
        <p:txBody>
          <a:bodyPr/>
          <a:lstStyle/>
          <a:p>
            <a:r>
              <a:rPr lang="ko-KR" altLang="en-US" dirty="0"/>
              <a:t>왼 값 </a:t>
            </a:r>
            <a:r>
              <a:rPr lang="en-US" altLang="ko-KR" dirty="0"/>
              <a:t>: </a:t>
            </a:r>
            <a:r>
              <a:rPr lang="ko-KR" altLang="en-US" dirty="0"/>
              <a:t>복사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오른 값 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61ACB-AEEE-4FCF-93B5-0EAD3FD4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1" y="2207740"/>
            <a:ext cx="4974265" cy="24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EA0D-F17A-4895-9107-62D1705A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및 이동 연산 비용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31DC-CFFC-431D-A7B2-13C48C80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2243"/>
            <a:ext cx="5567916" cy="2518018"/>
          </a:xfrm>
        </p:spPr>
        <p:txBody>
          <a:bodyPr/>
          <a:lstStyle/>
          <a:p>
            <a:r>
              <a:rPr lang="ko-KR" altLang="en-US" dirty="0"/>
              <a:t>왼 값 </a:t>
            </a:r>
            <a:r>
              <a:rPr lang="en-US" altLang="ko-KR" dirty="0"/>
              <a:t>: </a:t>
            </a:r>
            <a:r>
              <a:rPr lang="ko-KR" altLang="en-US" dirty="0"/>
              <a:t>복사 생성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이동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오른 값 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2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9FAE0-FE16-488B-A284-6757490C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243"/>
            <a:ext cx="5147930" cy="2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0713-8D73-4D1E-8C0D-D8ACB3AA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en-US" altLang="ko-KR" dirty="0"/>
              <a:t>42: </a:t>
            </a:r>
            <a:r>
              <a:rPr lang="ko-KR" altLang="en-US" dirty="0"/>
              <a:t>삽입 대신 생성 삽입을 고려하라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3680E-7D3E-45D7-BC52-9637B5B9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삽입</a:t>
            </a:r>
            <a:r>
              <a:rPr lang="en-US" altLang="ko-KR" dirty="0"/>
              <a:t>(</a:t>
            </a:r>
            <a:r>
              <a:rPr lang="en-US" altLang="ko-KR" dirty="0" err="1"/>
              <a:t>push_back</a:t>
            </a:r>
            <a:r>
              <a:rPr lang="en-US" altLang="ko-KR" dirty="0"/>
              <a:t>)</a:t>
            </a:r>
            <a:r>
              <a:rPr lang="ko-KR" altLang="en-US" dirty="0"/>
              <a:t>보다 생성 삽입</a:t>
            </a:r>
            <a:r>
              <a:rPr lang="en-US" altLang="ko-KR" dirty="0"/>
              <a:t>(</a:t>
            </a:r>
            <a:r>
              <a:rPr lang="en-US" altLang="ko-KR" dirty="0" err="1"/>
              <a:t>emplace_back</a:t>
            </a:r>
            <a:r>
              <a:rPr lang="en-US" altLang="ko-KR" dirty="0"/>
              <a:t>)</a:t>
            </a:r>
            <a:r>
              <a:rPr lang="ko-KR" altLang="en-US" dirty="0"/>
              <a:t>이 바람직할 가능성이 아주 큰 상황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추가할 값이 컨테이너에 배정</a:t>
            </a:r>
            <a:r>
              <a:rPr lang="en-US" altLang="ko-KR" dirty="0"/>
              <a:t>(</a:t>
            </a:r>
            <a:r>
              <a:rPr lang="ko-KR" altLang="en-US" dirty="0"/>
              <a:t>대입</a:t>
            </a:r>
            <a:r>
              <a:rPr lang="en-US" altLang="ko-KR" dirty="0"/>
              <a:t>)</a:t>
            </a:r>
            <a:r>
              <a:rPr lang="ko-KR" altLang="en-US" dirty="0"/>
              <a:t>되는 것이 아니라 컨테이너 안에서 생성된다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arenR"/>
            </a:pPr>
            <a:r>
              <a:rPr lang="ko-KR" altLang="en-US" dirty="0"/>
              <a:t>노드 기반 컨테이너들은 거의 항상 생성을 통해 새 값을 추가한다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arenR"/>
            </a:pPr>
            <a:r>
              <a:rPr lang="ko-KR" altLang="en-US" dirty="0"/>
              <a:t>노드 기반이 아닌 컨테이너 </a:t>
            </a:r>
            <a:r>
              <a:rPr lang="en-US" altLang="ko-KR" dirty="0"/>
              <a:t>: vector, deque, string</a:t>
            </a:r>
          </a:p>
          <a:p>
            <a:pPr marL="514350" indent="-514350">
              <a:buAutoNum type="arabicParenR"/>
            </a:pPr>
            <a:r>
              <a:rPr lang="ko-KR" altLang="en-US" dirty="0"/>
              <a:t>추가할 인수 형식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이 컨테이너가 담는 형식과 다르다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arenR"/>
            </a:pPr>
            <a:r>
              <a:rPr lang="ko-KR" altLang="en-US" dirty="0"/>
              <a:t>어떤 </a:t>
            </a:r>
            <a:r>
              <a:rPr lang="ko-KR" altLang="en-US" i="1" dirty="0"/>
              <a:t>컨테이너</a:t>
            </a:r>
            <a:r>
              <a:rPr lang="en-US" altLang="ko-KR" i="1" dirty="0"/>
              <a:t>&lt;T&gt;</a:t>
            </a:r>
            <a:r>
              <a:rPr lang="ko-KR" altLang="en-US" dirty="0"/>
              <a:t>에 </a:t>
            </a:r>
            <a:r>
              <a:rPr lang="en-US" altLang="ko-KR" dirty="0"/>
              <a:t>T</a:t>
            </a:r>
            <a:r>
              <a:rPr lang="ko-KR" altLang="en-US" dirty="0"/>
              <a:t>형식의 객체를 추가할 때에는 생성 삽입이 삽입보다 빠를 이유가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/>
              <a:t>컨테이너가 기존 값과 중복 때문에 새 값을 거부할 우려가 별로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51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C014-6562-4256-BAE0-2612AA2F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emplace</a:t>
            </a:r>
            <a:r>
              <a:rPr lang="ko-KR" altLang="en-US" sz="2800" dirty="0"/>
              <a:t>를 사용할 것인지 결정할 때에 이것들도 고려해보자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710B0-CEDE-45FB-858B-5BAAC576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</a:t>
            </a:r>
            <a:r>
              <a:rPr lang="ko-KR" altLang="en-US" dirty="0"/>
              <a:t>들을 담는 컨테이너를 만들 때</a:t>
            </a:r>
            <a:endParaRPr lang="en-US" altLang="ko-KR" dirty="0"/>
          </a:p>
          <a:p>
            <a:pPr lvl="1"/>
            <a:r>
              <a:rPr lang="en-US" altLang="ko-KR" dirty="0"/>
              <a:t>std::list&lt;std::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&lt;Widget&gt;&gt; </a:t>
            </a:r>
            <a:r>
              <a:rPr lang="en-US" altLang="ko-KR" dirty="0" err="1"/>
              <a:t>ptrs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ptrs.push_back</a:t>
            </a:r>
            <a:r>
              <a:rPr lang="en-US" altLang="ko-KR" dirty="0"/>
              <a:t>(std::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&lt;Widget&gt;(new Widget, </a:t>
            </a:r>
            <a:r>
              <a:rPr lang="en-US" altLang="ko-KR" dirty="0" err="1"/>
              <a:t>killWidget</a:t>
            </a:r>
            <a:r>
              <a:rPr lang="en-US" altLang="ko-KR" dirty="0"/>
              <a:t>));</a:t>
            </a:r>
          </a:p>
          <a:p>
            <a:pPr lvl="1"/>
            <a:r>
              <a:rPr lang="en-US" altLang="ko-KR" dirty="0" err="1"/>
              <a:t>ptrs.emplace_back</a:t>
            </a:r>
            <a:r>
              <a:rPr lang="en-US" altLang="ko-KR" dirty="0"/>
              <a:t>(new Widget, </a:t>
            </a:r>
            <a:r>
              <a:rPr lang="en-US" altLang="ko-KR" dirty="0" err="1"/>
              <a:t>killWidget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바람직한 코드</a:t>
            </a:r>
            <a:endParaRPr lang="en-US" altLang="ko-KR" dirty="0"/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 </a:t>
            </a:r>
            <a:r>
              <a:rPr lang="en-US" altLang="ko-KR" dirty="0" err="1"/>
              <a:t>spw</a:t>
            </a:r>
            <a:r>
              <a:rPr lang="en-US" altLang="ko-KR" dirty="0"/>
              <a:t>(new Widget, </a:t>
            </a:r>
            <a:r>
              <a:rPr lang="en-US" altLang="ko-KR" dirty="0" err="1"/>
              <a:t>killWidget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ptrs.push_back</a:t>
            </a:r>
            <a:r>
              <a:rPr lang="en-US" altLang="ko-KR" dirty="0"/>
              <a:t>(std::move(</a:t>
            </a:r>
            <a:r>
              <a:rPr lang="en-US" altLang="ko-KR" dirty="0" err="1"/>
              <a:t>spw</a:t>
            </a:r>
            <a:r>
              <a:rPr lang="en-US" altLang="ko-KR" dirty="0"/>
              <a:t>));</a:t>
            </a:r>
          </a:p>
          <a:p>
            <a:pPr lvl="1"/>
            <a:r>
              <a:rPr lang="ko-KR" altLang="en-US" dirty="0"/>
              <a:t>또는 </a:t>
            </a:r>
            <a:r>
              <a:rPr lang="en-US" altLang="ko-KR" dirty="0" err="1"/>
              <a:t>ptrs.emplace_back</a:t>
            </a:r>
            <a:r>
              <a:rPr lang="en-US" altLang="ko-KR" dirty="0"/>
              <a:t>(std::move(</a:t>
            </a:r>
            <a:r>
              <a:rPr lang="en-US" altLang="ko-KR" dirty="0" err="1"/>
              <a:t>spw</a:t>
            </a:r>
            <a:r>
              <a:rPr lang="en-US" altLang="ko-KR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0597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13073</TotalTime>
  <Words>391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나눔바른고딕</vt:lpstr>
      <vt:lpstr>Arial</vt:lpstr>
      <vt:lpstr>Office 테마</vt:lpstr>
      <vt:lpstr>Modern Cpp Study</vt:lpstr>
      <vt:lpstr>항목 41: 이동이 저렴하고 항상 복사되는 복사 가능 매개변수에 대해서는 값 전달을 고려하라</vt:lpstr>
      <vt:lpstr>PowerPoint 프레젠테이션</vt:lpstr>
      <vt:lpstr>값 전달 방식</vt:lpstr>
      <vt:lpstr>복사 및 이동 연산 비용 비교</vt:lpstr>
      <vt:lpstr>복사 및 이동 연산 비용 비교</vt:lpstr>
      <vt:lpstr>복사 및 이동 연산 비용 비교</vt:lpstr>
      <vt:lpstr>항목 42: 삽입 대신 생성 삽입을 고려하라</vt:lpstr>
      <vt:lpstr>emplace를 사용할 것인지 결정할 때에 이것들도 고려해보자</vt:lpstr>
      <vt:lpstr>emplace를 사용할 것인지 결정할 때에 이것들도 고려해보자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유현우 [hyeonwooryu]</cp:lastModifiedBy>
  <cp:revision>145</cp:revision>
  <dcterms:created xsi:type="dcterms:W3CDTF">2019-04-20T14:26:25Z</dcterms:created>
  <dcterms:modified xsi:type="dcterms:W3CDTF">2019-07-11T02:45:32Z</dcterms:modified>
</cp:coreProperties>
</file>