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319" r:id="rId3"/>
    <p:sldId id="262" r:id="rId4"/>
    <p:sldId id="360" r:id="rId5"/>
    <p:sldId id="346" r:id="rId6"/>
    <p:sldId id="347" r:id="rId7"/>
    <p:sldId id="362" r:id="rId8"/>
    <p:sldId id="361" r:id="rId9"/>
    <p:sldId id="363" r:id="rId10"/>
    <p:sldId id="364" r:id="rId11"/>
    <p:sldId id="335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29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1E1E"/>
    <a:srgbClr val="50A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7" autoAdjust="0"/>
  </p:normalViewPr>
  <p:slideViewPr>
    <p:cSldViewPr snapToGrid="0" showGuides="1">
      <p:cViewPr varScale="1">
        <p:scale>
          <a:sx n="106" d="100"/>
          <a:sy n="106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8EB5-10FF-47FD-9F7E-7E9D684E31B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CB1A-4DC5-4664-A4E4-187FB5B9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선언 시 그 함수가 예외를 방출하지 않을 것임을 명시할 때는 해당 키워드를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아니 </a:t>
            </a:r>
            <a:r>
              <a:rPr lang="ko-KR" altLang="en-US" dirty="0" err="1"/>
              <a:t>상수라하는데</a:t>
            </a:r>
            <a:r>
              <a:rPr lang="ko-KR" altLang="en-US" dirty="0"/>
              <a:t> 그럼 </a:t>
            </a:r>
            <a:r>
              <a:rPr lang="en-US" altLang="ko-KR" dirty="0"/>
              <a:t>const</a:t>
            </a:r>
            <a:r>
              <a:rPr lang="ko-KR" altLang="en-US" dirty="0"/>
              <a:t>랑 뭐가 </a:t>
            </a:r>
            <a:r>
              <a:rPr lang="ko-KR" altLang="en-US" dirty="0" err="1"/>
              <a:t>다른겅미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6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ko-KR" altLang="en-US" dirty="0" err="1"/>
              <a:t>다른점을</a:t>
            </a:r>
            <a:r>
              <a:rPr lang="ko-KR" altLang="en-US" dirty="0"/>
              <a:t> 자세하게 살펴보면</a:t>
            </a:r>
            <a:endParaRPr lang="en-US" altLang="ko-KR" dirty="0"/>
          </a:p>
          <a:p>
            <a:r>
              <a:rPr lang="ko-KR" altLang="en-US" dirty="0" err="1"/>
              <a:t>위에있는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sz</a:t>
            </a:r>
            <a:r>
              <a:rPr lang="ko-KR" altLang="en-US" dirty="0"/>
              <a:t>를 초기화 하지 않아도 </a:t>
            </a:r>
            <a:r>
              <a:rPr lang="en-US" altLang="ko-KR" dirty="0" err="1"/>
              <a:t>arraysize</a:t>
            </a:r>
            <a:r>
              <a:rPr lang="ko-KR" altLang="en-US" dirty="0"/>
              <a:t>가 컴파일 타임에 문제가 없는데 그 아래 </a:t>
            </a:r>
            <a:r>
              <a:rPr lang="en-US" altLang="ko-KR" dirty="0"/>
              <a:t>array</a:t>
            </a:r>
            <a:r>
              <a:rPr lang="ko-KR" altLang="en-US" dirty="0"/>
              <a:t>에서 두번째 </a:t>
            </a:r>
            <a:r>
              <a:rPr lang="ko-KR" altLang="en-US" dirty="0" err="1"/>
              <a:t>탬플레이트로</a:t>
            </a:r>
            <a:r>
              <a:rPr lang="ko-KR" altLang="en-US" dirty="0"/>
              <a:t> 쓸 때 사용을 하지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arraySize</a:t>
            </a:r>
            <a:r>
              <a:rPr lang="ko-KR" altLang="en-US" dirty="0"/>
              <a:t>의 값은 컴파일 타임에 알려지지 않았기 </a:t>
            </a:r>
            <a:r>
              <a:rPr lang="ko-KR" altLang="en-US" dirty="0" err="1"/>
              <a:t>때무니죠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endParaRPr lang="en-US" altLang="ko-KR" dirty="0"/>
          </a:p>
          <a:p>
            <a:r>
              <a:rPr lang="ko-KR" altLang="en-US" dirty="0"/>
              <a:t>아래에 있는 </a:t>
            </a:r>
            <a:r>
              <a:rPr lang="en-US" altLang="ko-KR" dirty="0" err="1"/>
              <a:t>constexpr</a:t>
            </a:r>
            <a:r>
              <a:rPr lang="ko-KR" altLang="en-US" dirty="0"/>
              <a:t>은 비록</a:t>
            </a:r>
            <a:r>
              <a:rPr lang="en-US" altLang="ko-KR" dirty="0"/>
              <a:t> const</a:t>
            </a:r>
            <a:r>
              <a:rPr lang="ko-KR" altLang="en-US" dirty="0"/>
              <a:t>에 비해서 초기화 되지 </a:t>
            </a:r>
            <a:r>
              <a:rPr lang="ko-KR" altLang="en-US" dirty="0" err="1"/>
              <a:t>못한것도</a:t>
            </a:r>
            <a:r>
              <a:rPr lang="ko-KR" altLang="en-US" dirty="0"/>
              <a:t> 컴파일 에러가 나지만 아래 </a:t>
            </a:r>
            <a:r>
              <a:rPr lang="en-US" altLang="ko-KR" dirty="0"/>
              <a:t>10</a:t>
            </a:r>
            <a:r>
              <a:rPr lang="ko-KR" altLang="en-US" dirty="0"/>
              <a:t>으로 초기화를 </a:t>
            </a:r>
            <a:r>
              <a:rPr lang="ko-KR" altLang="en-US" dirty="0" err="1"/>
              <a:t>해버려버리면</a:t>
            </a:r>
            <a:r>
              <a:rPr lang="ko-KR" altLang="en-US" dirty="0"/>
              <a:t> 컴파일 시점 상수가 되어버려서 </a:t>
            </a:r>
            <a:r>
              <a:rPr lang="en-US" altLang="ko-KR" dirty="0"/>
              <a:t>arraySize2</a:t>
            </a:r>
            <a:r>
              <a:rPr lang="ko-KR" altLang="en-US" dirty="0"/>
              <a:t>는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객체가 되어서 </a:t>
            </a:r>
            <a:endParaRPr lang="en-US" altLang="ko-KR" dirty="0"/>
          </a:p>
          <a:p>
            <a:r>
              <a:rPr lang="ko-KR" altLang="en-US" dirty="0"/>
              <a:t>컴파일 단에서 컴파일이 문제 없이 해결됩니다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아하 명확하게 상수인 경우에는 </a:t>
            </a:r>
            <a:r>
              <a:rPr lang="ko-KR" altLang="en-US" dirty="0" err="1"/>
              <a:t>변수고</a:t>
            </a:r>
            <a:r>
              <a:rPr lang="ko-KR" altLang="en-US" dirty="0"/>
              <a:t> 나발이고 </a:t>
            </a:r>
            <a:r>
              <a:rPr lang="en-US" altLang="ko-KR" dirty="0" err="1"/>
              <a:t>constexpr</a:t>
            </a:r>
            <a:r>
              <a:rPr lang="ko-KR" altLang="en-US" dirty="0"/>
              <a:t>이 가능하게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1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ko-KR" altLang="en-US" dirty="0" err="1"/>
              <a:t>다른점을</a:t>
            </a:r>
            <a:r>
              <a:rPr lang="ko-KR" altLang="en-US" dirty="0"/>
              <a:t> 자세하게 살펴보면</a:t>
            </a:r>
            <a:endParaRPr lang="en-US" altLang="ko-KR" dirty="0"/>
          </a:p>
          <a:p>
            <a:r>
              <a:rPr lang="ko-KR" altLang="en-US" dirty="0" err="1"/>
              <a:t>위에있는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sz</a:t>
            </a:r>
            <a:r>
              <a:rPr lang="ko-KR" altLang="en-US" dirty="0"/>
              <a:t>를 초기화 하지 않아도 </a:t>
            </a:r>
            <a:r>
              <a:rPr lang="en-US" altLang="ko-KR" dirty="0" err="1"/>
              <a:t>arraysize</a:t>
            </a:r>
            <a:r>
              <a:rPr lang="ko-KR" altLang="en-US" dirty="0"/>
              <a:t>가 컴파일 타임에 문제가 없는데 그 아래 </a:t>
            </a:r>
            <a:r>
              <a:rPr lang="en-US" altLang="ko-KR" dirty="0"/>
              <a:t>array</a:t>
            </a:r>
            <a:r>
              <a:rPr lang="ko-KR" altLang="en-US" dirty="0"/>
              <a:t>에서 두번째 </a:t>
            </a:r>
            <a:r>
              <a:rPr lang="ko-KR" altLang="en-US" dirty="0" err="1"/>
              <a:t>탬플레이트로</a:t>
            </a:r>
            <a:r>
              <a:rPr lang="ko-KR" altLang="en-US" dirty="0"/>
              <a:t> 쓸 때 사용을 하지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arraySize</a:t>
            </a:r>
            <a:r>
              <a:rPr lang="ko-KR" altLang="en-US" dirty="0"/>
              <a:t>의 값은 컴파일 타임에 알려지지 않았기 </a:t>
            </a:r>
            <a:r>
              <a:rPr lang="ko-KR" altLang="en-US" dirty="0" err="1"/>
              <a:t>때무니죠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endParaRPr lang="en-US" altLang="ko-KR" dirty="0"/>
          </a:p>
          <a:p>
            <a:r>
              <a:rPr lang="ko-KR" altLang="en-US" dirty="0"/>
              <a:t>아래에 있는 </a:t>
            </a:r>
            <a:r>
              <a:rPr lang="en-US" altLang="ko-KR" dirty="0" err="1"/>
              <a:t>constexpr</a:t>
            </a:r>
            <a:r>
              <a:rPr lang="ko-KR" altLang="en-US" dirty="0"/>
              <a:t>은 비록</a:t>
            </a:r>
            <a:r>
              <a:rPr lang="en-US" altLang="ko-KR" dirty="0"/>
              <a:t> const</a:t>
            </a:r>
            <a:r>
              <a:rPr lang="ko-KR" altLang="en-US" dirty="0"/>
              <a:t>에 비해서 초기화 되지 </a:t>
            </a:r>
            <a:r>
              <a:rPr lang="ko-KR" altLang="en-US" dirty="0" err="1"/>
              <a:t>못한것도</a:t>
            </a:r>
            <a:r>
              <a:rPr lang="ko-KR" altLang="en-US" dirty="0"/>
              <a:t> 컴파일 에러가 나지만 아래 </a:t>
            </a:r>
            <a:r>
              <a:rPr lang="en-US" altLang="ko-KR" dirty="0"/>
              <a:t>10</a:t>
            </a:r>
            <a:r>
              <a:rPr lang="ko-KR" altLang="en-US" dirty="0"/>
              <a:t>으로 초기화를 </a:t>
            </a:r>
            <a:r>
              <a:rPr lang="ko-KR" altLang="en-US" dirty="0" err="1"/>
              <a:t>해버려버리면</a:t>
            </a:r>
            <a:r>
              <a:rPr lang="ko-KR" altLang="en-US" dirty="0"/>
              <a:t> 컴파일 시점 상수가 되어버려서 </a:t>
            </a:r>
            <a:r>
              <a:rPr lang="en-US" altLang="ko-KR" dirty="0"/>
              <a:t>arraySize2</a:t>
            </a:r>
            <a:r>
              <a:rPr lang="ko-KR" altLang="en-US" dirty="0"/>
              <a:t>는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객체가 되어서 </a:t>
            </a:r>
            <a:endParaRPr lang="en-US" altLang="ko-KR" dirty="0"/>
          </a:p>
          <a:p>
            <a:r>
              <a:rPr lang="ko-KR" altLang="en-US" dirty="0"/>
              <a:t>컴파일 단에서 컴파일이 문제 없이 해결됩니다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아하 초기화 되지 않았거나 상수가 아닌 값으로 </a:t>
            </a:r>
            <a:r>
              <a:rPr lang="en-US" altLang="ko-KR" dirty="0" err="1"/>
              <a:t>constexpr</a:t>
            </a:r>
            <a:r>
              <a:rPr lang="ko-KR" altLang="en-US" dirty="0"/>
              <a:t>을 사용하면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2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en-US" altLang="ko-KR" dirty="0" err="1"/>
              <a:t>numConds</a:t>
            </a:r>
            <a:r>
              <a:rPr lang="en-US" altLang="ko-KR" dirty="0"/>
              <a:t> </a:t>
            </a:r>
            <a:r>
              <a:rPr lang="ko-KR" altLang="en-US" dirty="0"/>
              <a:t>가 상수로 선언이 되어있고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pow</a:t>
            </a:r>
            <a:r>
              <a:rPr lang="ko-KR" altLang="en-US" dirty="0"/>
              <a:t> 함수의 첫번째 매개변수를 </a:t>
            </a:r>
            <a:r>
              <a:rPr lang="en-US" altLang="ko-KR" dirty="0"/>
              <a:t>3</a:t>
            </a:r>
            <a:r>
              <a:rPr lang="ko-KR" altLang="en-US" dirty="0"/>
              <a:t>으로 컴파일 </a:t>
            </a:r>
            <a:r>
              <a:rPr lang="ko-KR" altLang="en-US" dirty="0" err="1"/>
              <a:t>타밍에</a:t>
            </a:r>
            <a:r>
              <a:rPr lang="ko-KR" altLang="en-US" dirty="0"/>
              <a:t> 일 수 있는 상수로 선언을 해 놓으니까</a:t>
            </a:r>
            <a:endParaRPr lang="en-US" altLang="ko-KR" dirty="0"/>
          </a:p>
          <a:p>
            <a:r>
              <a:rPr lang="en-US" altLang="ko-KR" dirty="0"/>
              <a:t>pow </a:t>
            </a:r>
            <a:r>
              <a:rPr lang="ko-KR" altLang="en-US" dirty="0" err="1"/>
              <a:t>함수앞에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이 붙어도 오류가 뜨지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보면 매개변수로 </a:t>
            </a:r>
            <a:r>
              <a:rPr lang="en-US" altLang="ko-KR" dirty="0" err="1"/>
              <a:t>constexpr</a:t>
            </a:r>
            <a:r>
              <a:rPr lang="ko-KR" altLang="en-US" dirty="0"/>
              <a:t>을 받는 </a:t>
            </a:r>
            <a:r>
              <a:rPr lang="en-US" altLang="ko-KR" dirty="0"/>
              <a:t>pow </a:t>
            </a:r>
            <a:r>
              <a:rPr lang="ko-KR" altLang="en-US" dirty="0"/>
              <a:t>함수는 컴파일 타임 안에 계산할 수 있다는 뜻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27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ko-KR" altLang="en-US" dirty="0" err="1"/>
              <a:t>다른점을</a:t>
            </a:r>
            <a:r>
              <a:rPr lang="ko-KR" altLang="en-US" dirty="0"/>
              <a:t> 자세하게 살펴보면</a:t>
            </a:r>
            <a:endParaRPr lang="en-US" altLang="ko-KR" dirty="0"/>
          </a:p>
          <a:p>
            <a:r>
              <a:rPr lang="ko-KR" altLang="en-US" dirty="0" err="1"/>
              <a:t>위에있는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sz</a:t>
            </a:r>
            <a:r>
              <a:rPr lang="ko-KR" altLang="en-US" dirty="0"/>
              <a:t>를 초기화 하지 않아도 </a:t>
            </a:r>
            <a:r>
              <a:rPr lang="en-US" altLang="ko-KR" dirty="0" err="1"/>
              <a:t>arraysize</a:t>
            </a:r>
            <a:r>
              <a:rPr lang="ko-KR" altLang="en-US" dirty="0"/>
              <a:t>가 컴파일 타임에 문제가 없는데 그 아래 </a:t>
            </a:r>
            <a:r>
              <a:rPr lang="en-US" altLang="ko-KR" dirty="0"/>
              <a:t>array</a:t>
            </a:r>
            <a:r>
              <a:rPr lang="ko-KR" altLang="en-US" dirty="0"/>
              <a:t>에서 두번째 </a:t>
            </a:r>
            <a:r>
              <a:rPr lang="ko-KR" altLang="en-US" dirty="0" err="1"/>
              <a:t>탬플레이트로</a:t>
            </a:r>
            <a:r>
              <a:rPr lang="ko-KR" altLang="en-US" dirty="0"/>
              <a:t> 쓸 때 사용을 하지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 err="1"/>
              <a:t>arraySize</a:t>
            </a:r>
            <a:r>
              <a:rPr lang="ko-KR" altLang="en-US" dirty="0"/>
              <a:t>의 값은 컴파일 타임에 알려지지 않았기 </a:t>
            </a:r>
            <a:r>
              <a:rPr lang="ko-KR" altLang="en-US" dirty="0" err="1"/>
              <a:t>때무니죠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endParaRPr lang="en-US" altLang="ko-KR" dirty="0"/>
          </a:p>
          <a:p>
            <a:r>
              <a:rPr lang="ko-KR" altLang="en-US" dirty="0"/>
              <a:t>아래에 있는 </a:t>
            </a:r>
            <a:r>
              <a:rPr lang="en-US" altLang="ko-KR" dirty="0" err="1"/>
              <a:t>constexpr</a:t>
            </a:r>
            <a:r>
              <a:rPr lang="ko-KR" altLang="en-US" dirty="0"/>
              <a:t>은 비록</a:t>
            </a:r>
            <a:r>
              <a:rPr lang="en-US" altLang="ko-KR" dirty="0"/>
              <a:t> const</a:t>
            </a:r>
            <a:r>
              <a:rPr lang="ko-KR" altLang="en-US" dirty="0"/>
              <a:t>에 비해서 초기화 되지 </a:t>
            </a:r>
            <a:r>
              <a:rPr lang="ko-KR" altLang="en-US" dirty="0" err="1"/>
              <a:t>못한것도</a:t>
            </a:r>
            <a:r>
              <a:rPr lang="ko-KR" altLang="en-US" dirty="0"/>
              <a:t> 컴파일 에러가 나지만 아래 </a:t>
            </a:r>
            <a:r>
              <a:rPr lang="en-US" altLang="ko-KR" dirty="0"/>
              <a:t>10</a:t>
            </a:r>
            <a:r>
              <a:rPr lang="ko-KR" altLang="en-US" dirty="0"/>
              <a:t>으로 초기화를 </a:t>
            </a:r>
            <a:r>
              <a:rPr lang="ko-KR" altLang="en-US" dirty="0" err="1"/>
              <a:t>해버려버리면</a:t>
            </a:r>
            <a:r>
              <a:rPr lang="ko-KR" altLang="en-US" dirty="0"/>
              <a:t> 컴파일 시점 상수가 되어버려서 </a:t>
            </a:r>
            <a:r>
              <a:rPr lang="en-US" altLang="ko-KR" dirty="0"/>
              <a:t>arraySize2</a:t>
            </a:r>
            <a:r>
              <a:rPr lang="ko-KR" altLang="en-US" dirty="0"/>
              <a:t>는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객체가 되어서 </a:t>
            </a:r>
            <a:endParaRPr lang="en-US" altLang="ko-KR" dirty="0"/>
          </a:p>
          <a:p>
            <a:r>
              <a:rPr lang="ko-KR" altLang="en-US" dirty="0"/>
              <a:t>컴파일 단에서 컴파일이 문제 없이 해결됩니다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아하 초기화 되지 않았거나 상수가 아닌 값으로 </a:t>
            </a:r>
            <a:r>
              <a:rPr lang="en-US" altLang="ko-KR" dirty="0" err="1"/>
              <a:t>constexpr</a:t>
            </a:r>
            <a:r>
              <a:rPr lang="ko-KR" altLang="en-US" dirty="0"/>
              <a:t>을 사용하면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72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말뜸드렸듯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번에서 적절한 생성자를 </a:t>
            </a:r>
            <a:r>
              <a:rPr lang="en-US" altLang="ko-KR" dirty="0" err="1"/>
              <a:t>constexpr</a:t>
            </a:r>
            <a:r>
              <a:rPr lang="ko-KR" altLang="en-US" dirty="0"/>
              <a:t>로 </a:t>
            </a:r>
            <a:r>
              <a:rPr lang="ko-KR" altLang="en-US" dirty="0" err="1"/>
              <a:t>선언을하고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당연히 멤버 변수들을 상수로 초기화 해줬기 때문이죠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/>
              <a:t>2</a:t>
            </a:r>
            <a:r>
              <a:rPr lang="ko-KR" altLang="en-US" dirty="0"/>
              <a:t>번에서 생성자를 </a:t>
            </a:r>
            <a:r>
              <a:rPr lang="ko-KR" altLang="en-US" dirty="0" err="1"/>
              <a:t>부블때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를 붙일 수 있던 것이었습니다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C++ 11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 err="1"/>
              <a:t>안하는데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에서는 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3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말뜸드렸듯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번에서 적절한 생성자를 </a:t>
            </a:r>
            <a:r>
              <a:rPr lang="en-US" altLang="ko-KR" dirty="0" err="1"/>
              <a:t>constexpr</a:t>
            </a:r>
            <a:r>
              <a:rPr lang="ko-KR" altLang="en-US" dirty="0"/>
              <a:t>로 </a:t>
            </a:r>
            <a:r>
              <a:rPr lang="ko-KR" altLang="en-US" dirty="0" err="1"/>
              <a:t>선언을하고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당연히 멤버 변수들을 상수로 초기화 해줬기 때문이죠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/>
              <a:t>2</a:t>
            </a:r>
            <a:r>
              <a:rPr lang="ko-KR" altLang="en-US" dirty="0"/>
              <a:t>번에서 생성자를 </a:t>
            </a:r>
            <a:r>
              <a:rPr lang="ko-KR" altLang="en-US" dirty="0" err="1"/>
              <a:t>부블때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를 붙일 수 있던 것이었습니다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5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Noexcept</a:t>
            </a:r>
            <a:r>
              <a:rPr lang="en-US" altLang="ko-KR" dirty="0"/>
              <a:t> </a:t>
            </a:r>
            <a:r>
              <a:rPr lang="ko-KR" altLang="en-US" dirty="0"/>
              <a:t>함수가 들어오면 컴파일러는 예외가 </a:t>
            </a:r>
            <a:r>
              <a:rPr lang="ko-KR" altLang="en-US" dirty="0" err="1"/>
              <a:t>생길때를</a:t>
            </a:r>
            <a:r>
              <a:rPr lang="ko-KR" altLang="en-US" dirty="0"/>
              <a:t> 대비해서 </a:t>
            </a:r>
            <a:endParaRPr lang="en-US" altLang="ko-KR" dirty="0"/>
          </a:p>
          <a:p>
            <a:r>
              <a:rPr lang="ko-KR" altLang="en-US" dirty="0" err="1"/>
              <a:t>호출스택을</a:t>
            </a:r>
            <a:r>
              <a:rPr lang="ko-KR" altLang="en-US" dirty="0"/>
              <a:t> 억지로 </a:t>
            </a:r>
            <a:r>
              <a:rPr lang="ko-KR" altLang="en-US" dirty="0" err="1"/>
              <a:t>잡아놓지</a:t>
            </a:r>
            <a:r>
              <a:rPr lang="ko-KR" altLang="en-US" dirty="0"/>
              <a:t> </a:t>
            </a:r>
            <a:r>
              <a:rPr lang="ko-KR" altLang="en-US" dirty="0" err="1"/>
              <a:t>않아도된다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그렇기때문에 최적화가 가능하다</a:t>
            </a:r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ko-KR" altLang="en-US" dirty="0" err="1"/>
              <a:t>저런게</a:t>
            </a:r>
            <a:r>
              <a:rPr lang="ko-KR" altLang="en-US" dirty="0"/>
              <a:t> </a:t>
            </a:r>
            <a:r>
              <a:rPr lang="ko-KR" altLang="en-US" dirty="0" err="1"/>
              <a:t>업스면</a:t>
            </a:r>
            <a:r>
              <a:rPr lang="ko-KR" altLang="en-US" dirty="0"/>
              <a:t> 컴파일러가 뭔가를 </a:t>
            </a:r>
            <a:r>
              <a:rPr lang="ko-KR" altLang="en-US" dirty="0" err="1"/>
              <a:t>더많이</a:t>
            </a:r>
            <a:r>
              <a:rPr lang="ko-KR" altLang="en-US" dirty="0"/>
              <a:t> 잡나요</a:t>
            </a:r>
            <a:r>
              <a:rPr lang="en-US" altLang="ko-KR" dirty="0"/>
              <a:t>????</a:t>
            </a:r>
          </a:p>
          <a:p>
            <a:r>
              <a:rPr lang="ko-KR" altLang="en-US" dirty="0"/>
              <a:t>사실 이해가 잘 안가서요</a:t>
            </a:r>
            <a:r>
              <a:rPr lang="en-US" altLang="ko-KR" dirty="0"/>
              <a:t>;;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4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C++11</a:t>
            </a:r>
            <a:r>
              <a:rPr lang="ko-KR" altLang="en-US" dirty="0"/>
              <a:t>에서 </a:t>
            </a:r>
            <a:r>
              <a:rPr lang="en-US" altLang="ko-KR" dirty="0" err="1"/>
              <a:t>push_back</a:t>
            </a:r>
            <a:r>
              <a:rPr lang="ko-KR" altLang="en-US" dirty="0"/>
              <a:t>은 가능하면 이동하되 필요하면 복사한다 전략을 세우는데요</a:t>
            </a:r>
            <a:r>
              <a:rPr lang="en-US" altLang="ko-KR" dirty="0"/>
              <a:t>.</a:t>
            </a:r>
            <a:r>
              <a:rPr lang="ko-KR" altLang="en-US" dirty="0"/>
              <a:t> 이때 주어진 연산이 </a:t>
            </a:r>
            <a:r>
              <a:rPr lang="en-US" altLang="ko-KR" dirty="0" err="1"/>
              <a:t>noexcept</a:t>
            </a:r>
            <a:r>
              <a:rPr lang="ko-KR" altLang="en-US" dirty="0"/>
              <a:t>로 선언되면 복사를 </a:t>
            </a:r>
            <a:r>
              <a:rPr lang="ko-KR" altLang="en-US" dirty="0" err="1"/>
              <a:t>하징</a:t>
            </a:r>
            <a:r>
              <a:rPr lang="ko-KR" altLang="en-US" dirty="0"/>
              <a:t> 낳기 때문에 효율이 올라갑니다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0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선언 시 그 함수가 예외를 방출하지 않을 것임을 명시할 때는 해당 키워드를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선언 시 그 함수가 예외를 방출하지 않을 것임을 명시할 때는 해당 키워드를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3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넓은 </a:t>
            </a:r>
            <a:r>
              <a:rPr lang="ko-KR" altLang="en-US" dirty="0" err="1"/>
              <a:t>계약함수예시는</a:t>
            </a:r>
            <a:r>
              <a:rPr lang="ko-KR" altLang="en-US" dirty="0"/>
              <a:t> 찾아보니까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ko-KR" altLang="en-US" dirty="0" err="1"/>
              <a:t>나오게되는데</a:t>
            </a:r>
            <a:r>
              <a:rPr lang="en-US" altLang="ko-KR" dirty="0"/>
              <a:t>, vector</a:t>
            </a:r>
            <a:r>
              <a:rPr lang="ko-KR" altLang="en-US" dirty="0"/>
              <a:t>가 어떤 타입이든 상관없이 </a:t>
            </a:r>
            <a:r>
              <a:rPr lang="en-US" altLang="ko-KR" dirty="0"/>
              <a:t>size</a:t>
            </a:r>
            <a:r>
              <a:rPr lang="ko-KR" altLang="en-US" dirty="0"/>
              <a:t>는 무조건 반환이 되고 호출자에서 전달하는 인수가 없기 때문에 제약이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operator[] </a:t>
            </a:r>
            <a:r>
              <a:rPr lang="ko-KR" altLang="en-US" dirty="0"/>
              <a:t>는 </a:t>
            </a:r>
            <a:r>
              <a:rPr lang="en-US" altLang="ko-KR" dirty="0"/>
              <a:t>size</a:t>
            </a:r>
            <a:r>
              <a:rPr lang="ko-KR" altLang="en-US" dirty="0"/>
              <a:t>를 넘어가는 </a:t>
            </a:r>
            <a:r>
              <a:rPr lang="en-US" altLang="ko-KR" dirty="0"/>
              <a:t>index</a:t>
            </a:r>
            <a:r>
              <a:rPr lang="ko-KR" altLang="en-US" dirty="0"/>
              <a:t>를 넣게 되면 예외가 발생하므로 좁은 계약 함수로 분류됩니다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1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</a:t>
            </a:r>
            <a:r>
              <a:rPr lang="en-US" altLang="ko-KR" dirty="0" err="1"/>
              <a:t>noecep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setup</a:t>
            </a:r>
            <a:r>
              <a:rPr lang="ko-KR" altLang="en-US" dirty="0"/>
              <a:t>과 </a:t>
            </a:r>
            <a:r>
              <a:rPr lang="en-US" altLang="ko-KR" dirty="0" err="1"/>
              <a:t>cealnup</a:t>
            </a:r>
            <a:r>
              <a:rPr lang="ko-KR" altLang="en-US" dirty="0"/>
              <a:t>이 </a:t>
            </a:r>
            <a:r>
              <a:rPr lang="en-US" altLang="ko-KR" dirty="0" err="1"/>
              <a:t>noexcep</a:t>
            </a:r>
            <a:r>
              <a:rPr lang="en-US" altLang="ko-KR" dirty="0"/>
              <a:t> </a:t>
            </a:r>
            <a:r>
              <a:rPr lang="ko-KR" altLang="en-US" dirty="0"/>
              <a:t>함수인 </a:t>
            </a:r>
            <a:r>
              <a:rPr lang="en-US" altLang="ko-KR" dirty="0" err="1"/>
              <a:t>dowork</a:t>
            </a:r>
            <a:r>
              <a:rPr lang="en-US" altLang="ko-KR" dirty="0"/>
              <a:t> </a:t>
            </a:r>
            <a:r>
              <a:rPr lang="ko-KR" altLang="en-US" dirty="0"/>
              <a:t>내부에 존재 하더라도 컴파일이 문제 </a:t>
            </a:r>
            <a:r>
              <a:rPr lang="ko-KR" altLang="en-US" dirty="0" err="1"/>
              <a:t>업시됩니다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</a:t>
            </a:r>
            <a:r>
              <a:rPr lang="en-US" altLang="ko-KR" dirty="0"/>
              <a:t>setup</a:t>
            </a:r>
            <a:r>
              <a:rPr lang="ko-KR" altLang="en-US" dirty="0"/>
              <a:t>과 </a:t>
            </a:r>
            <a:r>
              <a:rPr lang="en-US" altLang="ko-KR" dirty="0"/>
              <a:t>cleanup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예외를 발생하면</a:t>
            </a:r>
            <a:r>
              <a:rPr lang="en-US" altLang="ko-KR" dirty="0"/>
              <a:t>…. </a:t>
            </a:r>
            <a:r>
              <a:rPr lang="ko-KR" altLang="en-US" dirty="0"/>
              <a:t>하하 곤란한 상황이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0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선언 시 그 함수가 예외를 방출하지 않을 것임을 명시할 때는 해당 키워드를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6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AAA6-B453-4ACE-A275-1133D329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1D182-A8AA-4CCA-9720-1F000570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D451E-9DD1-460C-94BC-589B41F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89FE-7E9B-47F3-A9C6-A11216F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91ADE-BE21-4628-99CC-9B621E4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ABD8-F40B-49C2-9DF5-16D8285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87B98-5A46-4F34-AAB6-2C24DB0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B7128-6D31-4AF5-9605-EAABF25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D273-93FE-46EA-974F-A9E0A024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44ABB-0DA9-47FC-89D3-9141359F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0CEAF-9EAD-49FC-A4EA-F5289B17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DEB68-E418-423B-A9EA-EE29891A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7A41-3C01-4537-BDF2-2A10EB7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764F3-1958-4227-972B-100A368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31C5B-5E25-4AEA-8D0E-3F5C7FBF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815A5-43F5-4EA5-9D4A-F876E28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3719-EBCA-4F3F-BB74-A774845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E6313-2EE4-4C7B-B6B4-7F4E349E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1DF6-32D7-4CD0-BEE7-8C587BC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06DB5-B401-43CB-A060-FD7C5C05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C295-E92B-4751-8959-4A386DA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EE6C4-3FE3-409E-B6AF-65EAAEC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72F00-1E53-432C-8482-563E32E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DC9F-7E2C-4BFA-8B9D-57C9ABFC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4194-24D5-4B20-91A1-3D1C4BA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E5C-5D61-4636-B53D-93840A7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1786F-9408-4183-9126-72597ACC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7A6C7-9D3E-4FE9-8AD7-909530CC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5D0BC-2992-4CA9-A5B3-376312B7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1CC4-1071-4C2F-A1CA-F8F8491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135-F892-4C24-96B1-0896A3F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F42A-900B-43C7-9FF1-D4B5FE0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CD3C-6D6C-4AA3-86FA-EFAE587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6A6E0-BAB6-4F76-B561-1FBC231B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A1B69-59CC-4EA6-9378-6D351247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D6199-09ED-4CD6-B257-0FB0C44B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8852D-A7A1-4A31-8720-F1E62050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3C2F-96B5-4CFD-8677-DB9C9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22737-7DE7-4C25-A90C-EF3501A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625A-0396-4393-AADE-B314BE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9E07F-B2BD-49CC-9348-2CC0574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1F6A6-0684-4257-8BAC-BB51DBDD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98536-BFE6-4C93-979D-E59517A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28EFC-285E-4975-A6CD-E3F9736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E073F-5C9A-4765-98C5-439A6A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414EE-A17E-4838-97E5-72ACD5BA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D54D-3178-4530-A6C3-3599A736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23BB-8DD0-455E-9D02-AEE6B9DE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9B8DA-1DF1-4452-989E-FDBDFC8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537E0-E298-4A32-A9FA-0028517F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7304E-3958-43DE-B641-A39FE03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96AC0-89FE-4088-AD70-C84E0BC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E1F4-6381-47F6-86BC-C07E176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E307D-A9DD-4150-ACE3-355EB77FB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170FE-0F7A-4C10-ABCF-88FC32D9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1C1F2-C5C4-4615-BAF2-97DA045E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17C6E-A8F7-4F09-80E9-76CF851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689F-60BC-476C-AD1E-65604E4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3B76D-D02A-4F0A-90BD-D2D9D339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1EB12-1B27-48B4-B78B-6361A27F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19CC-FE1D-4B8B-8FA6-CC9277D5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76FF-E5C0-41EA-A81C-F1B6E0898CD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7D794-36F5-46D0-B026-2FCDE616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0D736-BC2E-4670-9A4F-1C4D78CA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9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3018-50AD-4368-BF5C-6F184680D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697A7-FC2C-40AB-A743-1A17A4A1C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en-US" altLang="ko-KR" dirty="0" err="1"/>
              <a:t>noexcept</a:t>
            </a:r>
            <a:r>
              <a:rPr lang="en-US" altLang="ko-KR" dirty="0"/>
              <a:t>(14), </a:t>
            </a:r>
            <a:r>
              <a:rPr lang="en-US" altLang="ko-KR" dirty="0" err="1"/>
              <a:t>constexpr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84C13-3F7D-408A-9877-934DB779CB84}"/>
              </a:ext>
            </a:extLst>
          </p:cNvPr>
          <p:cNvSpPr/>
          <p:nvPr/>
        </p:nvSpPr>
        <p:spPr>
          <a:xfrm>
            <a:off x="9689478" y="5349875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박현우</a:t>
            </a:r>
          </a:p>
        </p:txBody>
      </p:sp>
    </p:spTree>
    <p:extLst>
      <p:ext uri="{BB962C8B-B14F-4D97-AF65-F5344CB8AC3E}">
        <p14:creationId xmlns:p14="http://schemas.microsoft.com/office/powerpoint/2010/main" val="24781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B7ED3A-92F2-428D-8722-7FD72255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컴파일러는 가끔 무능합니다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1200D-9DCB-4B17-8F08-07A46FFE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3901"/>
            <a:ext cx="3846115" cy="25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3" y="2537956"/>
            <a:ext cx="10892073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Section16 : </a:t>
            </a:r>
            <a:r>
              <a:rPr lang="ko-KR" altLang="en-US" sz="2400" dirty="0"/>
              <a:t>가능하면 항상 </a:t>
            </a:r>
            <a:r>
              <a:rPr lang="en-US" altLang="ko-KR" sz="2400" dirty="0" err="1"/>
              <a:t>constexpr</a:t>
            </a:r>
            <a:r>
              <a:rPr lang="ko-KR" altLang="en-US" sz="2400" dirty="0"/>
              <a:t>을 사용하라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4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이게 무엇 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B38464-67F6-4921-A13E-BCC98278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값이 </a:t>
            </a:r>
            <a:r>
              <a:rPr lang="ko-KR" altLang="en-US" dirty="0">
                <a:solidFill>
                  <a:schemeClr val="accent1"/>
                </a:solidFill>
              </a:rPr>
              <a:t>상수</a:t>
            </a:r>
            <a:r>
              <a:rPr lang="ko-KR" altLang="en-US" dirty="0"/>
              <a:t>이고 </a:t>
            </a:r>
            <a:r>
              <a:rPr lang="en-US" altLang="ko-KR" dirty="0"/>
              <a:t>&amp;&amp;</a:t>
            </a:r>
          </a:p>
          <a:p>
            <a:r>
              <a:rPr lang="ko-KR" altLang="en-US" dirty="0"/>
              <a:t>어떠한 값이 </a:t>
            </a:r>
            <a:r>
              <a:rPr lang="ko-KR" altLang="en-US" dirty="0">
                <a:solidFill>
                  <a:schemeClr val="accent1"/>
                </a:solidFill>
              </a:rPr>
              <a:t>컴파일 시점에서 </a:t>
            </a:r>
            <a:r>
              <a:rPr lang="ko-KR" altLang="en-US" dirty="0"/>
              <a:t>알려진다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컴파일 시점에 알려지는 것을 통해서 성능향상을 </a:t>
            </a:r>
            <a:r>
              <a:rPr lang="ko-KR" altLang="en-US" dirty="0"/>
              <a:t>기대할 수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변수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함수 </a:t>
            </a:r>
            <a:r>
              <a:rPr lang="ko-KR" altLang="en-US" dirty="0"/>
              <a:t>모두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i="1" dirty="0"/>
              <a:t>하지만 컴파일 시점에 알려지지 않을 수도 있고 상수가 아닐 수도 있다</a:t>
            </a:r>
            <a:r>
              <a:rPr lang="en-US" altLang="ko-KR" i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87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912C0D3-1BC0-4ED3-BDD1-181D723577F7}"/>
              </a:ext>
            </a:extLst>
          </p:cNvPr>
          <p:cNvGrpSpPr/>
          <p:nvPr/>
        </p:nvGrpSpPr>
        <p:grpSpPr>
          <a:xfrm>
            <a:off x="2130582" y="1502876"/>
            <a:ext cx="7930836" cy="5269116"/>
            <a:chOff x="2130582" y="1502876"/>
            <a:chExt cx="7930836" cy="526911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9A54D33-9A8A-46FF-8B19-4C3EE4AF4093}"/>
                </a:ext>
              </a:extLst>
            </p:cNvPr>
            <p:cNvSpPr/>
            <p:nvPr/>
          </p:nvSpPr>
          <p:spPr>
            <a:xfrm>
              <a:off x="2130582" y="1502876"/>
              <a:ext cx="7930836" cy="526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9A3D15-FCD6-4E84-A779-63E64971D640}"/>
                </a:ext>
              </a:extLst>
            </p:cNvPr>
            <p:cNvSpPr txBox="1"/>
            <p:nvPr/>
          </p:nvSpPr>
          <p:spPr>
            <a:xfrm>
              <a:off x="4191754" y="2082296"/>
              <a:ext cx="5585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err="1"/>
                <a:t>constexpr</a:t>
              </a:r>
              <a:endParaRPr lang="ko-KR" altLang="en-US" sz="60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</a:t>
            </a:r>
            <a:r>
              <a:rPr lang="ko-KR" altLang="en-US" dirty="0"/>
              <a:t>랑 </a:t>
            </a:r>
            <a:r>
              <a:rPr lang="en-US" altLang="ko-KR" dirty="0" err="1"/>
              <a:t>constexpr</a:t>
            </a:r>
            <a:r>
              <a:rPr lang="ko-KR" altLang="en-US" dirty="0"/>
              <a:t>이 무엇이 </a:t>
            </a:r>
            <a:r>
              <a:rPr lang="ko-KR" altLang="en-US" dirty="0" err="1"/>
              <a:t>다른거죠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7C3F87-01B7-4E0F-A04F-45C2D51F12D0}"/>
              </a:ext>
            </a:extLst>
          </p:cNvPr>
          <p:cNvSpPr/>
          <p:nvPr/>
        </p:nvSpPr>
        <p:spPr>
          <a:xfrm>
            <a:off x="5595042" y="3252095"/>
            <a:ext cx="4291343" cy="30125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chemeClr val="tx1"/>
                </a:solidFill>
              </a:rPr>
              <a:t>const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이게 무엇 인가요</a:t>
            </a:r>
            <a:r>
              <a:rPr lang="en-US" altLang="ko-KR" dirty="0"/>
              <a:t>(</a:t>
            </a:r>
            <a:r>
              <a:rPr lang="ko-KR" altLang="en-US" dirty="0" err="1"/>
              <a:t>변수편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1BB2A4-5C32-4CFC-B2D4-35A3DC849EE2}"/>
              </a:ext>
            </a:extLst>
          </p:cNvPr>
          <p:cNvSpPr txBox="1">
            <a:spLocks/>
          </p:cNvSpPr>
          <p:nvPr/>
        </p:nvSpPr>
        <p:spPr>
          <a:xfrm>
            <a:off x="694853" y="1430447"/>
            <a:ext cx="10802293" cy="48741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6C965C-38D5-42C9-9EAB-C1F0FC781E49}"/>
              </a:ext>
            </a:extLst>
          </p:cNvPr>
          <p:cNvGrpSpPr/>
          <p:nvPr/>
        </p:nvGrpSpPr>
        <p:grpSpPr>
          <a:xfrm>
            <a:off x="1082644" y="1783250"/>
            <a:ext cx="10049252" cy="1462700"/>
            <a:chOff x="1082644" y="1783250"/>
            <a:chExt cx="10049252" cy="14627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040D3B5-1BCF-4901-AF97-A58C7129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644" y="1783250"/>
              <a:ext cx="4829175" cy="7429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CABE830-1C28-4FEF-ACDC-E155CFB22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9521" y="2274400"/>
              <a:ext cx="3762375" cy="971550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A3CBD42-D613-4FCF-B2CF-04945AB8F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50599" y="2398744"/>
              <a:ext cx="201892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BBEB5F-84DA-4C2E-86A0-FDF363589A1B}"/>
              </a:ext>
            </a:extLst>
          </p:cNvPr>
          <p:cNvGrpSpPr/>
          <p:nvPr/>
        </p:nvGrpSpPr>
        <p:grpSpPr>
          <a:xfrm>
            <a:off x="1001917" y="3954006"/>
            <a:ext cx="10351883" cy="1995770"/>
            <a:chOff x="919681" y="2201250"/>
            <a:chExt cx="10351883" cy="19957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1D32DE-9C16-4426-8AED-E3747FE57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681" y="2201250"/>
              <a:ext cx="5800725" cy="13239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2BB2ACE-A58F-4186-B3B9-7205AD8A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8561" y="2201250"/>
              <a:ext cx="3248025" cy="857250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DFAB7F6-22F7-437D-8C91-09AE2E3A62BE}"/>
                </a:ext>
              </a:extLst>
            </p:cNvPr>
            <p:cNvCxnSpPr>
              <a:cxnSpLocks/>
            </p:cNvCxnSpPr>
            <p:nvPr/>
          </p:nvCxnSpPr>
          <p:spPr>
            <a:xfrm>
              <a:off x="5251010" y="2665287"/>
              <a:ext cx="201892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13C5BF4-AFCA-4BDB-91EB-5C35380B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0735" y="3551314"/>
              <a:ext cx="7270829" cy="645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6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이게 무엇 인가요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함수편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28450691-F8AA-4E34-822E-D971FEF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컴파일 시점에서 알려지지 않는 하나 이상의 값들로 </a:t>
            </a:r>
            <a:r>
              <a:rPr lang="en-US" altLang="ko-KR" dirty="0" err="1"/>
              <a:t>contexpr</a:t>
            </a:r>
            <a:r>
              <a:rPr lang="en-US" altLang="ko-KR" dirty="0"/>
              <a:t> </a:t>
            </a:r>
            <a:r>
              <a:rPr lang="ko-KR" altLang="en-US" dirty="0"/>
              <a:t>함수를 호출하면 함수는 보통의 함수처럼 작동한다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실행시점에서 계산된다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관점에서 보면 </a:t>
            </a:r>
            <a:r>
              <a:rPr lang="en-US" altLang="ko-KR" dirty="0" err="1"/>
              <a:t>constexpr</a:t>
            </a:r>
            <a:r>
              <a:rPr lang="ko-KR" altLang="en-US" dirty="0"/>
              <a:t>을 붙이기만 하면 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알아서 컴파일 타임</a:t>
            </a:r>
            <a:r>
              <a:rPr lang="ko-KR" altLang="en-US" dirty="0">
                <a:solidFill>
                  <a:schemeClr val="accent1"/>
                </a:solidFill>
              </a:rPr>
              <a:t>에 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그게 </a:t>
            </a:r>
            <a:r>
              <a:rPr lang="ko-KR" altLang="en-US" dirty="0">
                <a:solidFill>
                  <a:schemeClr val="accent1"/>
                </a:solidFill>
              </a:rPr>
              <a:t>불가능하면 </a:t>
            </a:r>
            <a:r>
              <a:rPr lang="ko-KR" altLang="en-US" b="1" dirty="0">
                <a:solidFill>
                  <a:schemeClr val="accent1"/>
                </a:solidFill>
              </a:rPr>
              <a:t>런타임</a:t>
            </a:r>
            <a:r>
              <a:rPr lang="ko-KR" altLang="en-US" dirty="0">
                <a:solidFill>
                  <a:schemeClr val="accent1"/>
                </a:solidFill>
              </a:rPr>
              <a:t>에 </a:t>
            </a:r>
            <a:r>
              <a:rPr lang="ko-KR" altLang="en-US" dirty="0"/>
              <a:t>진행하겠다 이런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29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이게 무엇 인가요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함수편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1D6B0-72EA-4DAF-9A84-43533168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13DFD18-C9F5-4727-A676-87AEFF3435F3}"/>
              </a:ext>
            </a:extLst>
          </p:cNvPr>
          <p:cNvSpPr txBox="1">
            <a:spLocks/>
          </p:cNvSpPr>
          <p:nvPr/>
        </p:nvSpPr>
        <p:spPr>
          <a:xfrm>
            <a:off x="694853" y="1457608"/>
            <a:ext cx="10802293" cy="48741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A4699-637F-4149-97B6-B59A2DD8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3" y="1457608"/>
            <a:ext cx="8201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이게 무엇 인가요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함수편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28450691-F8AA-4E34-822E-D971FEF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함수는 반드시 </a:t>
            </a:r>
            <a:r>
              <a:rPr lang="ko-KR" altLang="en-US" dirty="0" err="1"/>
              <a:t>리터럴</a:t>
            </a:r>
            <a:r>
              <a:rPr lang="ko-KR" altLang="en-US" dirty="0"/>
              <a:t> 형식</a:t>
            </a:r>
            <a:r>
              <a:rPr lang="en-US" altLang="ko-KR" dirty="0"/>
              <a:t>(literal type)</a:t>
            </a:r>
            <a:r>
              <a:rPr lang="ko-KR" altLang="en-US" dirty="0"/>
              <a:t>들을 받고 돌려 주어야합니다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AD8A2-AC68-40B2-90C4-C08CBB7F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8011"/>
            <a:ext cx="2409825" cy="2876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BF8184-D8B3-4A3C-82E5-62CB0061D932}"/>
              </a:ext>
            </a:extLst>
          </p:cNvPr>
          <p:cNvSpPr txBox="1"/>
          <p:nvPr/>
        </p:nvSpPr>
        <p:spPr>
          <a:xfrm>
            <a:off x="3078178" y="4137434"/>
            <a:ext cx="884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잠깐</a:t>
            </a:r>
            <a:r>
              <a:rPr lang="en-US" altLang="ko-KR" dirty="0"/>
              <a:t>!</a:t>
            </a:r>
          </a:p>
          <a:p>
            <a:r>
              <a:rPr lang="ko-KR" altLang="en-US" b="1" dirty="0" err="1"/>
              <a:t>리터럴</a:t>
            </a:r>
            <a:r>
              <a:rPr lang="ko-KR" altLang="en-US" b="1" dirty="0"/>
              <a:t> 형식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void</a:t>
            </a:r>
            <a:r>
              <a:rPr lang="ko-KR" altLang="en-US" dirty="0"/>
              <a:t>를 제외한 모든 내장 형식이 </a:t>
            </a:r>
            <a:r>
              <a:rPr lang="ko-KR" altLang="en-US" dirty="0" err="1"/>
              <a:t>리터럴</a:t>
            </a:r>
            <a:r>
              <a:rPr lang="ko-KR" altLang="en-US" dirty="0"/>
              <a:t> 형식이라 하며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생성자와 적절한 멤버 함수들이 </a:t>
            </a:r>
            <a:r>
              <a:rPr lang="en-US" altLang="ko-KR" dirty="0" err="1"/>
              <a:t>constexpr</a:t>
            </a:r>
            <a:r>
              <a:rPr lang="ko-KR" altLang="en-US" dirty="0"/>
              <a:t>인 사용자 형식도 </a:t>
            </a:r>
            <a:r>
              <a:rPr lang="ko-KR" altLang="en-US" dirty="0" err="1"/>
              <a:t>리터럴</a:t>
            </a:r>
            <a:r>
              <a:rPr lang="ko-KR" altLang="en-US" dirty="0"/>
              <a:t> 형식이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4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이것은 언제 사용하죠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함수편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5DB14FB-483D-4F60-87A7-C8B6A913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6F91AB-4F26-4BBF-82A6-872664351A3F}"/>
              </a:ext>
            </a:extLst>
          </p:cNvPr>
          <p:cNvSpPr txBox="1">
            <a:spLocks/>
          </p:cNvSpPr>
          <p:nvPr/>
        </p:nvSpPr>
        <p:spPr>
          <a:xfrm>
            <a:off x="928735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11D01-FACD-4FD6-ACC8-C8417A95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5" y="1825625"/>
            <a:ext cx="7439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Setter</a:t>
            </a:r>
            <a:r>
              <a:rPr lang="ko-KR" altLang="en-US" dirty="0"/>
              <a:t>는 </a:t>
            </a:r>
            <a:r>
              <a:rPr lang="ko-KR" altLang="en-US" dirty="0" err="1"/>
              <a:t>왜때문에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 안하나요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5DB14FB-483D-4F60-87A7-C8B6A913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6F91AB-4F26-4BBF-82A6-872664351A3F}"/>
              </a:ext>
            </a:extLst>
          </p:cNvPr>
          <p:cNvSpPr txBox="1">
            <a:spLocks/>
          </p:cNvSpPr>
          <p:nvPr/>
        </p:nvSpPr>
        <p:spPr>
          <a:xfrm>
            <a:off x="928735" y="1608342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FDA1F-8375-4FFD-B169-165D1D2C4E89}"/>
              </a:ext>
            </a:extLst>
          </p:cNvPr>
          <p:cNvSpPr txBox="1"/>
          <p:nvPr/>
        </p:nvSpPr>
        <p:spPr>
          <a:xfrm>
            <a:off x="5061641" y="1825625"/>
            <a:ext cx="629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[C++11]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반환형이 </a:t>
            </a:r>
            <a:r>
              <a:rPr lang="ko-KR" altLang="en-US" dirty="0" err="1">
                <a:solidFill>
                  <a:schemeClr val="bg1"/>
                </a:solidFill>
              </a:rPr>
              <a:t>리터럴이</a:t>
            </a:r>
            <a:r>
              <a:rPr lang="ko-KR" altLang="en-US" dirty="0">
                <a:solidFill>
                  <a:schemeClr val="bg1"/>
                </a:solidFill>
              </a:rPr>
              <a:t> 아니기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C++11</a:t>
            </a:r>
            <a:r>
              <a:rPr lang="ko-KR" altLang="en-US" dirty="0">
                <a:solidFill>
                  <a:schemeClr val="bg1"/>
                </a:solidFill>
              </a:rPr>
              <a:t>에서는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constexptr</a:t>
            </a:r>
            <a:r>
              <a:rPr lang="ko-KR" altLang="en-US" dirty="0">
                <a:solidFill>
                  <a:schemeClr val="bg1"/>
                </a:solidFill>
              </a:rPr>
              <a:t>멤버함수는 암묵적으로 </a:t>
            </a:r>
            <a:r>
              <a:rPr lang="en-US" altLang="ko-KR" dirty="0">
                <a:solidFill>
                  <a:schemeClr val="bg1"/>
                </a:solidFill>
              </a:rPr>
              <a:t>const </a:t>
            </a:r>
            <a:r>
              <a:rPr lang="ko-KR" altLang="en-US" dirty="0">
                <a:solidFill>
                  <a:schemeClr val="bg1"/>
                </a:solidFill>
              </a:rPr>
              <a:t>선언되기 때문에 </a:t>
            </a:r>
            <a:r>
              <a:rPr lang="en-US" altLang="ko-KR" dirty="0">
                <a:solidFill>
                  <a:schemeClr val="bg1"/>
                </a:solidFill>
              </a:rPr>
              <a:t>setter</a:t>
            </a:r>
            <a:r>
              <a:rPr lang="ko-KR" altLang="en-US" dirty="0">
                <a:solidFill>
                  <a:schemeClr val="bg1"/>
                </a:solidFill>
              </a:rPr>
              <a:t>의 기능을 할 수 있었습니다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D8979-A0FA-4648-A67D-D314DDCAC1DC}"/>
              </a:ext>
            </a:extLst>
          </p:cNvPr>
          <p:cNvSpPr txBox="1"/>
          <p:nvPr/>
        </p:nvSpPr>
        <p:spPr>
          <a:xfrm>
            <a:off x="5061640" y="4155095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[C++14]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11</a:t>
            </a:r>
            <a:r>
              <a:rPr lang="ko-KR" altLang="en-US" dirty="0">
                <a:solidFill>
                  <a:schemeClr val="bg1"/>
                </a:solidFill>
              </a:rPr>
              <a:t>에 있던 제약사항이 둘다 사라졌기 때문에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setter</a:t>
            </a:r>
            <a:r>
              <a:rPr lang="ko-KR" altLang="en-US" dirty="0">
                <a:solidFill>
                  <a:schemeClr val="bg1"/>
                </a:solidFill>
              </a:rPr>
              <a:t>에도 </a:t>
            </a:r>
            <a:r>
              <a:rPr lang="en-US" altLang="ko-KR" dirty="0" err="1">
                <a:solidFill>
                  <a:schemeClr val="bg1"/>
                </a:solidFill>
              </a:rPr>
              <a:t>constexptr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가능합니다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B40AF-5812-485D-8F1D-09203076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5" y="1621343"/>
            <a:ext cx="3951037" cy="21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3" y="2537956"/>
            <a:ext cx="10892073" cy="1325563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Section14:</a:t>
            </a:r>
            <a:r>
              <a:rPr lang="en-US" altLang="ko-KR" sz="1200" dirty="0"/>
              <a:t>  </a:t>
            </a:r>
            <a:r>
              <a:rPr lang="ko-KR" altLang="en-US" sz="2800" dirty="0"/>
              <a:t>예외를 방출하지 않을 함수는 </a:t>
            </a:r>
            <a:r>
              <a:rPr lang="en-US" altLang="ko-KR" sz="2800" b="1" dirty="0" err="1"/>
              <a:t>noexcept</a:t>
            </a:r>
            <a:r>
              <a:rPr lang="ko-KR" altLang="en-US" sz="2800" dirty="0"/>
              <a:t>로 선언하라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7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65" y="365125"/>
            <a:ext cx="11012786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그렇게 성능향상에 좋으면 </a:t>
            </a:r>
            <a:r>
              <a:rPr lang="en-US" altLang="ko-KR" sz="3600" dirty="0"/>
              <a:t>default</a:t>
            </a:r>
            <a:r>
              <a:rPr lang="ko-KR" altLang="en-US" sz="3600" dirty="0"/>
              <a:t>로 만들어주지 왜</a:t>
            </a:r>
            <a:r>
              <a:rPr lang="en-US" altLang="ko-KR" sz="3600" dirty="0"/>
              <a:t>..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FDA1F-8375-4FFD-B169-165D1D2C4E89}"/>
              </a:ext>
            </a:extLst>
          </p:cNvPr>
          <p:cNvSpPr txBox="1"/>
          <p:nvPr/>
        </p:nvSpPr>
        <p:spPr>
          <a:xfrm>
            <a:off x="5061641" y="1825625"/>
            <a:ext cx="629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[C++11]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반환형이 </a:t>
            </a:r>
            <a:r>
              <a:rPr lang="ko-KR" altLang="en-US" dirty="0" err="1">
                <a:solidFill>
                  <a:schemeClr val="bg1"/>
                </a:solidFill>
              </a:rPr>
              <a:t>리터럴이</a:t>
            </a:r>
            <a:r>
              <a:rPr lang="ko-KR" altLang="en-US" dirty="0">
                <a:solidFill>
                  <a:schemeClr val="bg1"/>
                </a:solidFill>
              </a:rPr>
              <a:t> 아니기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C++11</a:t>
            </a:r>
            <a:r>
              <a:rPr lang="ko-KR" altLang="en-US" dirty="0">
                <a:solidFill>
                  <a:schemeClr val="bg1"/>
                </a:solidFill>
              </a:rPr>
              <a:t>에서는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constexptr</a:t>
            </a:r>
            <a:r>
              <a:rPr lang="ko-KR" altLang="en-US" dirty="0">
                <a:solidFill>
                  <a:schemeClr val="bg1"/>
                </a:solidFill>
              </a:rPr>
              <a:t>멤버함수는 암묵적으로 </a:t>
            </a:r>
            <a:r>
              <a:rPr lang="en-US" altLang="ko-KR" dirty="0">
                <a:solidFill>
                  <a:schemeClr val="bg1"/>
                </a:solidFill>
              </a:rPr>
              <a:t>const </a:t>
            </a:r>
            <a:r>
              <a:rPr lang="ko-KR" altLang="en-US" dirty="0">
                <a:solidFill>
                  <a:schemeClr val="bg1"/>
                </a:solidFill>
              </a:rPr>
              <a:t>선언되기 때문에 </a:t>
            </a:r>
            <a:r>
              <a:rPr lang="en-US" altLang="ko-KR" dirty="0">
                <a:solidFill>
                  <a:schemeClr val="bg1"/>
                </a:solidFill>
              </a:rPr>
              <a:t>setter</a:t>
            </a:r>
            <a:r>
              <a:rPr lang="ko-KR" altLang="en-US" dirty="0">
                <a:solidFill>
                  <a:schemeClr val="bg1"/>
                </a:solidFill>
              </a:rPr>
              <a:t>의 기능을 할 수 있었습니다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D8979-A0FA-4648-A67D-D314DDCAC1DC}"/>
              </a:ext>
            </a:extLst>
          </p:cNvPr>
          <p:cNvSpPr txBox="1"/>
          <p:nvPr/>
        </p:nvSpPr>
        <p:spPr>
          <a:xfrm>
            <a:off x="5061640" y="4155095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[C++14]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11</a:t>
            </a:r>
            <a:r>
              <a:rPr lang="ko-KR" altLang="en-US" dirty="0">
                <a:solidFill>
                  <a:schemeClr val="bg1"/>
                </a:solidFill>
              </a:rPr>
              <a:t>에 있던 제약사항이 둘다 사라졌기 때문에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setter</a:t>
            </a:r>
            <a:r>
              <a:rPr lang="ko-KR" altLang="en-US" dirty="0">
                <a:solidFill>
                  <a:schemeClr val="bg1"/>
                </a:solidFill>
              </a:rPr>
              <a:t>에도 </a:t>
            </a:r>
            <a:r>
              <a:rPr lang="en-US" altLang="ko-KR" dirty="0" err="1">
                <a:solidFill>
                  <a:schemeClr val="bg1"/>
                </a:solidFill>
              </a:rPr>
              <a:t>constexptr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가능합니다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BEC06F5-4150-4C06-80F0-956A73B9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en-US" altLang="ko-KR" dirty="0" err="1"/>
              <a:t>constexpr</a:t>
            </a:r>
            <a:r>
              <a:rPr lang="ko-KR" altLang="en-US" dirty="0"/>
              <a:t>가 붙은 객체와 함수는  그렇지 않은 객체와 함수보다 더 넓은 문맥에서 사용할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의문 </a:t>
            </a:r>
            <a:r>
              <a:rPr lang="en-US" altLang="ko-KR" dirty="0"/>
              <a:t>– </a:t>
            </a:r>
            <a:r>
              <a:rPr lang="ko-KR" altLang="en-US" dirty="0"/>
              <a:t>컴파일 시간이 늘어난다는 단점</a:t>
            </a:r>
            <a:r>
              <a:rPr lang="en-US" altLang="ko-KR" dirty="0"/>
              <a:t>? </a:t>
            </a:r>
            <a:r>
              <a:rPr lang="ko-KR" altLang="en-US" dirty="0"/>
              <a:t>만 제외하면 괜찮을 </a:t>
            </a:r>
            <a:r>
              <a:rPr lang="ko-KR" altLang="en-US" dirty="0" err="1"/>
              <a:t>것같은데</a:t>
            </a:r>
            <a:r>
              <a:rPr lang="ko-KR" altLang="en-US" dirty="0"/>
              <a:t> 아예 </a:t>
            </a:r>
            <a:r>
              <a:rPr lang="en-US" altLang="ko-KR" dirty="0"/>
              <a:t>default</a:t>
            </a:r>
            <a:r>
              <a:rPr lang="ko-KR" altLang="en-US" dirty="0"/>
              <a:t>로 만들어주면 성능향상에 도움이  되지 않을까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7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93CF-565D-494C-9F03-1C40A09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77A9-29E8-4110-B0F9-F86DB258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Modern Effective C++</a:t>
            </a:r>
          </a:p>
          <a:p>
            <a:endParaRPr lang="en-US" altLang="ko-KR" dirty="0"/>
          </a:p>
          <a:p>
            <a:r>
              <a:rPr lang="ko-KR" altLang="en-US" dirty="0"/>
              <a:t>많은 블로그들</a:t>
            </a:r>
            <a:endParaRPr lang="en-US" altLang="ko-KR" dirty="0"/>
          </a:p>
          <a:p>
            <a:r>
              <a:rPr lang="en-US" altLang="ko-KR" dirty="0"/>
              <a:t>http://egloos.zum.com/sweeper/v/3147813</a:t>
            </a:r>
          </a:p>
        </p:txBody>
      </p:sp>
    </p:spTree>
    <p:extLst>
      <p:ext uri="{BB962C8B-B14F-4D97-AF65-F5344CB8AC3E}">
        <p14:creationId xmlns:p14="http://schemas.microsoft.com/office/powerpoint/2010/main" val="160662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과거와 현재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int f(int x)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throw()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f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함수는 예외를 방출하지 않습니다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(C++98)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int f(int x)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noexcept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f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함수는 예외를 방출하지 않습니다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(C++11)</a:t>
            </a:r>
          </a:p>
        </p:txBody>
      </p:sp>
    </p:spTree>
    <p:extLst>
      <p:ext uri="{BB962C8B-B14F-4D97-AF65-F5344CB8AC3E}">
        <p14:creationId xmlns:p14="http://schemas.microsoft.com/office/powerpoint/2010/main" val="133555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과거와 현재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f(int x)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throw()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f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함수는 예외를 방출하지 않습니다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(C++98)</a:t>
            </a: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-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예외 명세가 위반되면 호출 스택이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호출한 지점에 도달할 때 까지 풀린다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f(int x)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noexcept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f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함수는 예외를 방출하지 않습니다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(C++11)</a:t>
            </a: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-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프로그램 실행이 종료되기 전에 </a:t>
            </a:r>
            <a:r>
              <a:rPr lang="ko-KR" altLang="en-US" sz="20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호출스택이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풀릴 수도 있고 아닐 수도 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-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최적화 유연성이 존재합니다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: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컴파일러의 최적화기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(Optimizer)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 예외가 함수 바깥으로 전파될 수 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고 해도 실행시점 스택을 풀기 가능한 상태로 유지할 필요가 없다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32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아니 </a:t>
            </a:r>
            <a:r>
              <a:rPr lang="en-US" altLang="ko-KR" dirty="0" err="1"/>
              <a:t>noexcept</a:t>
            </a:r>
            <a:r>
              <a:rPr lang="ko-KR" altLang="en-US" dirty="0"/>
              <a:t>가 쓰이긴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457200" indent="-457200" defTabSz="5760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vector&lt;&gt;::</a:t>
            </a:r>
            <a:r>
              <a:rPr lang="en-US" altLang="ko-KR" sz="2000" b="1" dirty="0" err="1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push_back</a:t>
            </a:r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성능향상을 위해 사용이 가능합니다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914400" lvl="1" indent="-457200" defTabSz="5760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과거의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push_back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무조건 복제</a:t>
            </a:r>
            <a:endParaRPr lang="en-US" altLang="ko-KR" sz="16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914400" lvl="1" indent="-457200" defTabSz="5760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C++11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push_back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move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혹은 복제</a:t>
            </a:r>
            <a:endParaRPr lang="en-US" altLang="ko-KR" sz="16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457200" indent="-457200" defTabSz="5760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소멸자들은 암묵적으로 </a:t>
            </a:r>
            <a:r>
              <a:rPr lang="en-US" altLang="ko-KR" sz="20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noexcept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 되어있습니다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.(?)</a:t>
            </a:r>
          </a:p>
          <a:p>
            <a:pPr marL="914400" lvl="1" indent="-457200" defTabSz="5760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구글링에서도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예외 던진다는데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무슨말인가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3160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쓰면 뭐가 </a:t>
            </a:r>
            <a:r>
              <a:rPr lang="ko-KR" altLang="en-US" dirty="0" err="1"/>
              <a:t>좋은거죠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noexcept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함수보다 최적화의 여지가 큽니다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en-US" altLang="ko-KR" sz="2000" b="1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</a:t>
            </a:r>
            <a:r>
              <a:rPr lang="ko-KR" altLang="en-US" dirty="0" err="1"/>
              <a:t>써야할까요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B7ED3A-92F2-428D-8722-7FD72255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wide contract</a:t>
            </a:r>
            <a:r>
              <a:rPr lang="ko-KR" altLang="en-US" dirty="0"/>
              <a:t>라고 판단되는 함수에 사용하도록 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Wide contract, Narrow contract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457200" indent="-457200" defTabSz="5760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넓은 계약</a:t>
            </a:r>
            <a:r>
              <a:rPr lang="en-US" altLang="ko-KR" sz="2000" b="1" dirty="0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b="1" dirty="0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함수는 전제조건이 없는 함수를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말한다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이러한 함수는 프로그램의 상태와는 무관하게 호출할 수 있고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호출자가 전달하는 인수들에 제약을 가하지 않는다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457200" indent="-457200" defTabSz="5760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넓은 계약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예시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2000" b="1" dirty="0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vector .size()</a:t>
            </a:r>
          </a:p>
          <a:p>
            <a:pPr marL="457200" indent="-457200" defTabSz="5760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2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좁은 계약 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예시 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2000" b="1" dirty="0">
                <a:solidFill>
                  <a:schemeClr val="accent2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vector operator []</a:t>
            </a:r>
          </a:p>
        </p:txBody>
      </p:sp>
    </p:spTree>
    <p:extLst>
      <p:ext uri="{BB962C8B-B14F-4D97-AF65-F5344CB8AC3E}">
        <p14:creationId xmlns:p14="http://schemas.microsoft.com/office/powerpoint/2010/main" val="311157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B7ED3A-92F2-428D-8722-7FD72255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</a:t>
            </a:r>
            <a:r>
              <a:rPr lang="en-US" altLang="ko-KR" dirty="0"/>
              <a:t>, wide contract</a:t>
            </a:r>
            <a:r>
              <a:rPr lang="ko-KR" altLang="en-US" dirty="0"/>
              <a:t>라고 판단되는 함수에 사용하도록 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1087</Words>
  <Application>Microsoft Office PowerPoint</Application>
  <PresentationFormat>와이드스크린</PresentationFormat>
  <Paragraphs>171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</vt:lpstr>
      <vt:lpstr>돋움체</vt:lpstr>
      <vt:lpstr>맑은 고딕</vt:lpstr>
      <vt:lpstr>Arial</vt:lpstr>
      <vt:lpstr>Consolas</vt:lpstr>
      <vt:lpstr>Office 테마</vt:lpstr>
      <vt:lpstr>Modern Cpp Study</vt:lpstr>
      <vt:lpstr>Section14:  예외를 방출하지 않을 함수는 noexcept로 선언하라.</vt:lpstr>
      <vt:lpstr>과거와 현재.</vt:lpstr>
      <vt:lpstr>과거와 현재.</vt:lpstr>
      <vt:lpstr>아니 noexcept가 쓰이긴 하나요?</vt:lpstr>
      <vt:lpstr>쓰면 뭐가 좋은거죠?</vt:lpstr>
      <vt:lpstr>언제 써야할까요?</vt:lpstr>
      <vt:lpstr>Wide contract, Narrow contract</vt:lpstr>
      <vt:lpstr>주의사항1</vt:lpstr>
      <vt:lpstr>주의사항2</vt:lpstr>
      <vt:lpstr>Section16 : 가능하면 항상 constexpr을 사용하라.</vt:lpstr>
      <vt:lpstr>constexpr 이게 무엇 인가요?</vt:lpstr>
      <vt:lpstr>const랑 constexpr이 무엇이 다른거죠?</vt:lpstr>
      <vt:lpstr>constexpr 이게 무엇 인가요(변수편)?</vt:lpstr>
      <vt:lpstr>constexpr 이게 무엇 인가요(함수편)?</vt:lpstr>
      <vt:lpstr>constexpr 이게 무엇 인가요(함수편)?</vt:lpstr>
      <vt:lpstr>constexpr 이게 무엇 인가요(함수편)?</vt:lpstr>
      <vt:lpstr>constexpr 이것은 언제 사용하죠(함수편)?</vt:lpstr>
      <vt:lpstr>Setter는 왜때문에 constexpr 안하나요?</vt:lpstr>
      <vt:lpstr>그렇게 성능향상에 좋으면 default로 만들어주지 왜..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박현우 [balxbalta]</cp:lastModifiedBy>
  <cp:revision>109</cp:revision>
  <dcterms:created xsi:type="dcterms:W3CDTF">2018-10-22T11:43:24Z</dcterms:created>
  <dcterms:modified xsi:type="dcterms:W3CDTF">2018-11-01T20:07:47Z</dcterms:modified>
</cp:coreProperties>
</file>