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6" r:id="rId4"/>
    <p:sldId id="277" r:id="rId5"/>
    <p:sldId id="278" r:id="rId6"/>
    <p:sldId id="280" r:id="rId7"/>
    <p:sldId id="279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수빈 박" initials="수박" lastIdx="1" clrIdx="0">
    <p:extLst>
      <p:ext uri="{19B8F6BF-5375-455C-9EA6-DF929625EA0E}">
        <p15:presenceInfo xmlns:p15="http://schemas.microsoft.com/office/powerpoint/2012/main" userId="수빈 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0065B0"/>
    <a:srgbClr val="EFEDE3"/>
    <a:srgbClr val="8DA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169D1-450D-402F-80C0-4BE160DB6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C6DBC3-02B8-4E4C-8C47-BA1154FF0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0379" y="3956279"/>
            <a:ext cx="5930728" cy="1086237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07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 생성 시 괄호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(())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중괄호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({})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구분하라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09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typedef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별칭 선언을 선호하라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정의되지 않은 비공개 함수보다 삭제된 함수를 선호하라</a:t>
            </a:r>
          </a:p>
        </p:txBody>
      </p:sp>
    </p:spTree>
    <p:extLst>
      <p:ext uri="{BB962C8B-B14F-4D97-AF65-F5344CB8AC3E}">
        <p14:creationId xmlns:p14="http://schemas.microsoft.com/office/powerpoint/2010/main" val="368541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7: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객체 생성 시 괄호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(())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중괄호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({})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구분하라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죄송합니다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저번에 얘기했던 중괄호 초기화가 </a:t>
            </a:r>
            <a:r>
              <a:rPr lang="en-US" altLang="ko-KR" sz="12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en-US" altLang="ko-KR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::</a:t>
            </a:r>
            <a:r>
              <a:rPr lang="en-US" altLang="ko-KR" sz="12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initializer_list</a:t>
            </a:r>
            <a:r>
              <a:rPr lang="en-US" altLang="ko-KR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&lt;T&gt;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구현되어 있을 거란 저의 주장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(?)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멍멍이 소리였던 것 같네요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^^;;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다시 책 읽으면서 보니 그런 식의 </a:t>
            </a:r>
            <a:r>
              <a:rPr lang="ko-KR" altLang="en-US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구현이라기엔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아귀가 맞지 않는 부분이 많은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r>
              <a:rPr lang="ko-KR" altLang="en-US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ㅎㅎ</a:t>
            </a: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오히려 중괄호 초기화를 기반으로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initializer_list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활용되는 것으로 보입니다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중괄호 초기화는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초기화 구문에서 사용 가능하다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더 편리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0352" lvl="1" indent="0">
              <a:lnSpc>
                <a:spcPct val="150000"/>
              </a:lnSpc>
              <a:buNone/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BD8F6A-82BA-4962-B0FB-762BB6D1F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84" y="3698765"/>
            <a:ext cx="1304925" cy="9429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3A7007-167E-4B93-9C11-93C99CD6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417" y="3698765"/>
            <a:ext cx="2486025" cy="1257300"/>
          </a:xfrm>
          <a:prstGeom prst="rect">
            <a:avLst/>
          </a:prstGeom>
        </p:spPr>
      </p:pic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BE06EBB-B489-4764-AD80-03A187F481B0}"/>
              </a:ext>
            </a:extLst>
          </p:cNvPr>
          <p:cNvCxnSpPr>
            <a:cxnSpLocks/>
          </p:cNvCxnSpPr>
          <p:nvPr/>
        </p:nvCxnSpPr>
        <p:spPr>
          <a:xfrm flipH="1" flipV="1">
            <a:off x="6632293" y="4996668"/>
            <a:ext cx="120442" cy="151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CBEB42C-4046-4D3F-A138-C2ADCFA82E55}"/>
              </a:ext>
            </a:extLst>
          </p:cNvPr>
          <p:cNvSpPr txBox="1"/>
          <p:nvPr/>
        </p:nvSpPr>
        <p:spPr>
          <a:xfrm>
            <a:off x="6752735" y="5096530"/>
            <a:ext cx="1944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대입하는 타입이 명시된 경우</a:t>
            </a:r>
            <a:endParaRPr lang="en-US" altLang="ko-KR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생성자를 명시할 필요도 없다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9A10363-837E-4E5C-9424-D4CA40D23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882" y="3698765"/>
            <a:ext cx="3371850" cy="11049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4B9411C-8E28-4A05-8DBE-3FD3425C5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307" y="5729328"/>
            <a:ext cx="4629150" cy="942975"/>
          </a:xfrm>
          <a:prstGeom prst="rect">
            <a:avLst/>
          </a:prstGeom>
        </p:spPr>
      </p:pic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44121A1-7CBE-4F2B-B753-69B509939558}"/>
              </a:ext>
            </a:extLst>
          </p:cNvPr>
          <p:cNvCxnSpPr>
            <a:cxnSpLocks/>
          </p:cNvCxnSpPr>
          <p:nvPr/>
        </p:nvCxnSpPr>
        <p:spPr>
          <a:xfrm flipH="1">
            <a:off x="8018327" y="6039046"/>
            <a:ext cx="466193" cy="173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5BC1642-A8E1-4914-B795-86AAA8D3E322}"/>
              </a:ext>
            </a:extLst>
          </p:cNvPr>
          <p:cNvSpPr txBox="1"/>
          <p:nvPr/>
        </p:nvSpPr>
        <p:spPr>
          <a:xfrm>
            <a:off x="8484520" y="5798348"/>
            <a:ext cx="2291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이건 책에서는 오류 </a:t>
            </a:r>
            <a:r>
              <a:rPr lang="ko-KR" altLang="en-US" sz="11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난다던데</a:t>
            </a:r>
            <a:endParaRPr lang="en-US" altLang="ko-KR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현재는 </a:t>
            </a:r>
            <a:r>
              <a:rPr lang="ko-KR" altLang="en-US" sz="11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먼가</a:t>
            </a:r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꼼수를 써서 되는 듯함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539890CD-C90E-4DA4-AF64-918BC48E61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7127" y="3700849"/>
            <a:ext cx="2990850" cy="2781300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1ECDE72-69EB-40D1-B375-03138C15D7EA}"/>
              </a:ext>
            </a:extLst>
          </p:cNvPr>
          <p:cNvCxnSpPr/>
          <p:nvPr/>
        </p:nvCxnSpPr>
        <p:spPr>
          <a:xfrm flipH="1" flipV="1">
            <a:off x="3837348" y="5127472"/>
            <a:ext cx="321275" cy="109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F5D623-4196-47B0-A789-C6C01E49148B}"/>
              </a:ext>
            </a:extLst>
          </p:cNvPr>
          <p:cNvSpPr txBox="1"/>
          <p:nvPr/>
        </p:nvSpPr>
        <p:spPr>
          <a:xfrm>
            <a:off x="4148329" y="5148583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생성자 호출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43C794B-3B9C-4690-8060-FBC87766FEF5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8697498" y="4628446"/>
            <a:ext cx="1525660" cy="683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9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7: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객체 생성 시 괄호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(())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중괄호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({})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구분하라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축소 변환을 컴파일 오류 나게 하여 실수를 방지해준다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기존의 생성자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경고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warning C4244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발생하며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경고 수준에 따라 확인 되기도 하고 무시되기도 한다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 </a:t>
            </a:r>
            <a:r>
              <a:rPr lang="ko-KR" altLang="en-US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중괄호 초기화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경고가 아닌 오류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 C2398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발생시키기 때문에 더 철저하게 검증된다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530352" lvl="1" indent="0">
              <a:lnSpc>
                <a:spcPct val="150000"/>
              </a:lnSpc>
              <a:buNone/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0352" lvl="1" indent="0">
              <a:lnSpc>
                <a:spcPct val="150000"/>
              </a:lnSpc>
              <a:buNone/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::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initializer_list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&lt;T&gt;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인자로 받는 오버로딩이 존재하면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생성자에 넘겨진 </a:t>
            </a:r>
            <a:r>
              <a:rPr lang="ko-KR" altLang="en-US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인자들이 모두 </a:t>
            </a:r>
            <a:r>
              <a:rPr lang="en-US" altLang="ko-KR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ko-KR" altLang="en-US" sz="1200" b="1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형변환이 가능한</a:t>
            </a:r>
            <a:r>
              <a:rPr lang="ko-KR" altLang="en-US" sz="1200" i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경우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무조건 </a:t>
            </a:r>
            <a:r>
              <a:rPr lang="en-US" altLang="ko-KR" sz="1200" b="1" i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initializer_list</a:t>
            </a:r>
            <a:r>
              <a:rPr lang="en-US" altLang="ko-KR" sz="1200" b="1" i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&lt;T&gt;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선택하게 된다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200" i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i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명시적으로만 캐스팅 가능한 경우에도</a:t>
            </a:r>
            <a:r>
              <a:rPr lang="en-US" altLang="ko-KR" sz="1200" i="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..!)</a:t>
            </a:r>
          </a:p>
          <a:p>
            <a:pPr lvl="1">
              <a:lnSpc>
                <a:spcPct val="150000"/>
              </a:lnSpc>
            </a:pPr>
            <a:endParaRPr lang="en-US" altLang="ko-KR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0352" lvl="1" indent="0">
              <a:lnSpc>
                <a:spcPct val="150000"/>
              </a:lnSpc>
              <a:buNone/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22F266-A208-4442-A6CF-B9B6215B2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67" y="2289991"/>
            <a:ext cx="3600450" cy="381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EDC774-77F6-4350-8EBA-788FB3EA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367" y="2681287"/>
            <a:ext cx="6381750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25E0CD-6E15-4533-81E1-09DB285F2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229" y="4187010"/>
            <a:ext cx="3981450" cy="1905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ED205F-79FB-41D9-A858-BF6C020C7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367" y="6172972"/>
            <a:ext cx="5943600" cy="161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86B914-63AE-47EE-BEBA-A77C227EA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4790" y="4430024"/>
            <a:ext cx="3286125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C9D56D-0ED5-4F93-AAEE-35D62B78A8E5}"/>
              </a:ext>
            </a:extLst>
          </p:cNvPr>
          <p:cNvSpPr txBox="1"/>
          <p:nvPr/>
        </p:nvSpPr>
        <p:spPr>
          <a:xfrm>
            <a:off x="5979814" y="4870868"/>
            <a:ext cx="2190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예외적으로 빈 중괄호 초기화는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생성자를 선택한다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괄호 초기화에 빈 중괄호를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넣는 경우엔 </a:t>
            </a:r>
            <a:r>
              <a:rPr lang="en-US" altLang="ko-KR" sz="12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initializer_list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선택하게 된다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2D7B658-C1BA-4B06-8C9C-6BD96C7BC0B4}"/>
              </a:ext>
            </a:extLst>
          </p:cNvPr>
          <p:cNvCxnSpPr>
            <a:cxnSpLocks/>
          </p:cNvCxnSpPr>
          <p:nvPr/>
        </p:nvCxnSpPr>
        <p:spPr>
          <a:xfrm>
            <a:off x="7895967" y="5205670"/>
            <a:ext cx="1149179" cy="675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4446341-8393-4B78-8042-A11AB7858007}"/>
              </a:ext>
            </a:extLst>
          </p:cNvPr>
          <p:cNvCxnSpPr>
            <a:cxnSpLocks/>
          </p:cNvCxnSpPr>
          <p:nvPr/>
        </p:nvCxnSpPr>
        <p:spPr>
          <a:xfrm>
            <a:off x="7697440" y="5916182"/>
            <a:ext cx="1281803" cy="256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4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7: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객체 생성 시 괄호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(())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중괄호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({})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구분하라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성질로 인해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::vector&lt;T&gt;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중괄호 초기화시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::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initializer_list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&lt;T&gt;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인자로 받는 생성자로 선택되게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책에서는 이것이 잘못 설계된 문제인 듯 설명하고 있지만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 생각에는 </a:t>
            </a:r>
            <a:r>
              <a:rPr lang="ko-KR" altLang="en-US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호환성을 유지하면서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생성자는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인자 두개를 받는 생성자로 특정 값을 특정 개수만큼 가지며 생성할 수 있다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pPr lvl="1">
              <a:lnSpc>
                <a:spcPct val="150000"/>
              </a:lnSpc>
            </a:pPr>
            <a:r>
              <a:rPr lang="ko-KR" altLang="en-US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초기화 방법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값을 가변적으로 추가하여 생성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도입하기 위한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최선의 구현이었다고 생각된다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어쩌면 이 때문에 오버로딩 우선순위에서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initializer_list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&lt;T&gt;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가장 높게 설정된 것일 수도 있다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왜냐면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표준 자료구조들 </a:t>
            </a:r>
            <a:r>
              <a:rPr lang="en-US" altLang="ko-KR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(vector, list, map </a:t>
            </a:r>
            <a:r>
              <a:rPr lang="ko-KR" altLang="en-US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전부 제각각 생성자들의 구현을 가지고 있는데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값을 생성과 동시에 아래처럼 </a:t>
            </a:r>
            <a:r>
              <a:rPr lang="ko-KR" altLang="en-US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직관적으로 생성하고 싶은 니즈가 </a:t>
            </a:r>
            <a:r>
              <a:rPr lang="en-US" altLang="ko-KR" sz="1200" b="1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initializer_list</a:t>
            </a:r>
            <a:r>
              <a:rPr lang="ko-KR" altLang="en-US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중괄호 초기화라는 기술을 추가하게 된 핵심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이기 때문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0352" lvl="1" indent="0">
              <a:lnSpc>
                <a:spcPct val="150000"/>
              </a:lnSpc>
              <a:buNone/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22935F-C8C5-4C22-8A3E-505EC6184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53" y="4303497"/>
            <a:ext cx="27813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9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9: typedef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보다 별칭 선언을 선호하라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typedef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일단 보기 흉하다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using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마치 변수를 선언하듯 식별자를 앞에 두어 가독성이 더 좋다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0352" lvl="1" indent="0">
              <a:lnSpc>
                <a:spcPct val="150000"/>
              </a:lnSpc>
              <a:buNone/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특히 함수 포인터 타입이나 템플릿 타입을 별칭 선언할 때 돋보인다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0352" lvl="1" indent="0">
              <a:lnSpc>
                <a:spcPct val="150000"/>
              </a:lnSpc>
              <a:buNone/>
            </a:pPr>
            <a:endParaRPr lang="en-US" altLang="ko-KR" sz="14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0505A5-FD81-4E02-B80E-2A7805FBA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914" y="1882990"/>
            <a:ext cx="6238875" cy="1343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E965A6-A208-4B71-A394-9E65A2105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914" y="3827248"/>
            <a:ext cx="3724275" cy="167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52AD01-F667-46AB-8820-F03CB7EAF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914" y="5661067"/>
            <a:ext cx="1209675" cy="495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AAA961-D750-4CB6-816C-49F3C432B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356267"/>
            <a:ext cx="3581400" cy="800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425013-8183-4C37-ADA5-CF7152F9E5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827248"/>
            <a:ext cx="34766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7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9: typedef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보다 별칭 선언을 선호하라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typedef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키워드 자체는 사실 템플릿을 인식하지 못하기 때문에 여러 제약이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기존에 템플릿을 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typedef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하기 위해서 아래와 같은 꼼수를 쓰는데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이는 사실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MyAllocList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이름의 타입으로 선언하는 것이 아니라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구조체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 공간 안에서 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typedef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하는 것이다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실제론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MyAllocList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건 네임스페이스인 것이고 타입으로 취급되는 것은 </a:t>
            </a:r>
            <a:r>
              <a:rPr lang="en-US" altLang="ko-KR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이라는 이름이다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템플릿의 특성상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클래스 템플릿을 특수화 하여 전혀 다른 구현을 할 수도 있다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425013-8183-4C37-ADA5-CF7152F9E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54" y="1965496"/>
            <a:ext cx="3476625" cy="12668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38F61AA-37B8-408E-97E3-1A77D30BE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654" y="4553722"/>
            <a:ext cx="2066925" cy="1885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335E68-90BE-49F5-8BA9-7377BDC8D2CB}"/>
              </a:ext>
            </a:extLst>
          </p:cNvPr>
          <p:cNvSpPr txBox="1"/>
          <p:nvPr/>
        </p:nvSpPr>
        <p:spPr>
          <a:xfrm>
            <a:off x="4142286" y="5112494"/>
            <a:ext cx="3547766" cy="89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위의 경우처럼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확정되는 사용코드 부분에서는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컴파일러가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이라는 이름이 타입인지 변수인지를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구분하여 위처럼 판단할 수 있지만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01D68C-CC8F-4F26-B572-40B8CCA6C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416" y="4553722"/>
            <a:ext cx="2371725" cy="485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3A0CEE-97AA-44D3-994E-AA4E0E881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889" y="4236417"/>
            <a:ext cx="3190875" cy="1057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455CEC-13AF-4BEA-BEA9-98D84E0A3489}"/>
              </a:ext>
            </a:extLst>
          </p:cNvPr>
          <p:cNvSpPr txBox="1"/>
          <p:nvPr/>
        </p:nvSpPr>
        <p:spPr>
          <a:xfrm>
            <a:off x="7837759" y="5322010"/>
            <a:ext cx="4365298" cy="1168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무엇인지 아직 알 수 없는 범위에서는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::type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타입인 건지 변수인 건지 컴파일러가 알 수가 없다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앞에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typename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키워드를 붙여서 이것이 타입이라는 것을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컴파일러에게 알려줘야만 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00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9: typedef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보다 별칭 선언을 선호하라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619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그래서 사실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더 이상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typedef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불필요하다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키워드는 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typedef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완벽한 상위호환이기 때문에 앞으로는 저거만 쓰면 된다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 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typedef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써진 수많은 코드들을 지원해야하기 때문에 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typedef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키워드가 </a:t>
            </a:r>
            <a:r>
              <a:rPr lang="ko-KR" altLang="en-US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제거되진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않을 것이다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C++14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부터는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type_traits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라이브러리에서도 모든 템플릿 타입 별칭의 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버전을 추가로 제공한다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여기에 추가로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이번 장과는 상관없지만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C++17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부터는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type_traits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수많은 템플릿 변수들도 아래와 같이 </a:t>
            </a:r>
            <a:r>
              <a:rPr lang="en-US" altLang="ko-KR" sz="12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constexpr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변수로 추가로 제공된다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64212E4-BB68-4BFD-AF3F-2162B11FF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94" y="2676139"/>
            <a:ext cx="5038725" cy="466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BEC7B4E-789B-4BD5-9DE0-409341C1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694" y="4484216"/>
            <a:ext cx="5076825" cy="4286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5043146-614D-4440-846D-5415F78CD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694" y="4941288"/>
            <a:ext cx="6715125" cy="457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4BCA1D-C21F-4556-AAF7-E11E78084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694" y="5427191"/>
            <a:ext cx="6724650" cy="457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CFD1B92-C1C4-4A98-A0EA-30ACDF358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0694" y="5913094"/>
            <a:ext cx="7781925" cy="4286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3446B6A-10B9-4137-9B81-358A92906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0694" y="3172598"/>
            <a:ext cx="4591050" cy="4191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3A29B5C-47F5-400C-9CC9-37D8825A2F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0694" y="3613192"/>
            <a:ext cx="49053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9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F7F7D-75D4-4718-96A1-E5FDDDEC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247650"/>
            <a:ext cx="10502452" cy="74295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11: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정의되지 않은 비공개 함수보다 삭제된 함수를 선호하라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62129-0F14-4E46-997F-8745153C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3" y="990600"/>
            <a:ext cx="10315074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예전 고대의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흑마법시절엔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함수를 못쓰게 강제하려면 아래와 같은 꼼수를 썼다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private </a:t>
            </a:r>
            <a:r>
              <a:rPr lang="ko-KR" altLang="en-US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필드에 함수를 선언하여</a:t>
            </a:r>
            <a:r>
              <a:rPr lang="en-US" altLang="ko-KR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외부에서 접근하지 못하게 한다</a:t>
            </a:r>
            <a:r>
              <a:rPr lang="en-US" altLang="ko-KR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 선언만 해놓고 정의코드는 의도적으로 누락하여</a:t>
            </a:r>
            <a:r>
              <a:rPr lang="en-US" altLang="ko-KR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만약 호출하는 코드가 생기면 링크 에러가 나도록 한다</a:t>
            </a:r>
            <a:r>
              <a:rPr lang="en-US" altLang="ko-KR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 두가지 방법을 함께 적용하여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복사생성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대입이 불가능한 클래스를 만들려면 아래와 같이 작성하였다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30352" lvl="1" indent="0">
              <a:lnSpc>
                <a:spcPct val="150000"/>
              </a:lnSpc>
              <a:buNone/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이러한 꼼수의 한계는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쓰지는 못하게 하지만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발생시키는 에러가 의도를 명시하지 않기 때문에</a:t>
            </a: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복잡한 코드의 산 속에서 빌드 에러가 날 경우 왜 그런지 원인 파악이 난해해질 수 있다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심지어 링크 타임 에러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...)</a:t>
            </a:r>
          </a:p>
          <a:p>
            <a:pPr lvl="1">
              <a:lnSpc>
                <a:spcPct val="150000"/>
              </a:lnSpc>
            </a:pPr>
            <a:r>
              <a:rPr lang="ko-KR" altLang="en-US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</a:t>
            </a:r>
            <a:r>
              <a:rPr lang="en-US" altLang="ko-KR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r>
              <a:rPr lang="ko-KR" altLang="en-US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이제부턴 </a:t>
            </a:r>
            <a:r>
              <a:rPr lang="en-US" altLang="ko-KR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delete </a:t>
            </a:r>
            <a:r>
              <a:rPr lang="ko-KR" altLang="en-US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키워드를 통해 직접적이고 명시적으로 함수를 제거할 수 있다</a:t>
            </a:r>
            <a:r>
              <a:rPr lang="en-US" altLang="ko-KR" sz="12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명확한 컴파일 타임 에러 메시지 출력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꼼수로는 불가능했던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 특수화 함수 삭제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 전역 함수 삭제 등 모든 함수의 삭제가 가능하다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통해 특수화나 함수 오버로딩 시 특정 타입의 허용 여부를 확실하게 지정할 수 있다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530352" lvl="1" indent="0">
              <a:lnSpc>
                <a:spcPct val="150000"/>
              </a:lnSpc>
              <a:buNone/>
            </a:pPr>
            <a:endParaRPr lang="en-US" altLang="ko-KR" sz="12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E576A8-9FE4-48F0-98E5-DCF968C3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99" y="2649107"/>
            <a:ext cx="2987504" cy="10220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E96FED-A7B2-4F9B-8CF5-52DFD1693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99" y="4847195"/>
            <a:ext cx="2765082" cy="9509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218059-6E29-4E89-8097-37F5C0F7B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243" y="4847195"/>
            <a:ext cx="5005227" cy="73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3655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3171</TotalTime>
  <Words>835</Words>
  <Application>Microsoft Office PowerPoint</Application>
  <PresentationFormat>와이드스크린</PresentationFormat>
  <Paragraphs>89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</vt:lpstr>
      <vt:lpstr>나눔고딕코딩</vt:lpstr>
      <vt:lpstr>나눔스퀘어 Bold</vt:lpstr>
      <vt:lpstr>나눔스퀘어라운드 Bold</vt:lpstr>
      <vt:lpstr>돋움</vt:lpstr>
      <vt:lpstr>Franklin Gothic Book</vt:lpstr>
      <vt:lpstr>자르기</vt:lpstr>
      <vt:lpstr>모던C++스터디</vt:lpstr>
      <vt:lpstr>항목 7: 객체 생성 시 괄호(())와 중괄호({})를 구분하라</vt:lpstr>
      <vt:lpstr>항목 7: 객체 생성 시 괄호(())와 중괄호({})를 구분하라</vt:lpstr>
      <vt:lpstr>항목 7: 객체 생성 시 괄호(())와 중괄호({})를 구분하라</vt:lpstr>
      <vt:lpstr>항목 9: typedef보다 별칭 선언을 선호하라</vt:lpstr>
      <vt:lpstr>항목 9: typedef보다 별칭 선언을 선호하라</vt:lpstr>
      <vt:lpstr>항목 9: typedef보다 별칭 선언을 선호하라</vt:lpstr>
      <vt:lpstr>항목 11: 정의되지 않은 비공개 함수보다 삭제된 함수를 선호하라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C++입문</dc:title>
  <dc:creator>박수빈 [dlakek]</dc:creator>
  <cp:lastModifiedBy>수빈 박</cp:lastModifiedBy>
  <cp:revision>237</cp:revision>
  <dcterms:created xsi:type="dcterms:W3CDTF">2018-10-25T22:21:51Z</dcterms:created>
  <dcterms:modified xsi:type="dcterms:W3CDTF">2018-11-13T20:44:48Z</dcterms:modified>
</cp:coreProperties>
</file>