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6" r:id="rId5"/>
    <p:sldId id="307" r:id="rId6"/>
    <p:sldId id="308" r:id="rId7"/>
    <p:sldId id="267" r:id="rId8"/>
    <p:sldId id="268" r:id="rId9"/>
    <p:sldId id="271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77" autoAdjust="0"/>
  </p:normalViewPr>
  <p:slideViewPr>
    <p:cSldViewPr snapToGrid="0" showGuides="1">
      <p:cViewPr varScale="1">
        <p:scale>
          <a:sx n="84" d="100"/>
          <a:sy n="84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Item 36:Specify std::launch::async if</a:t>
            </a:r>
          </a:p>
          <a:p>
            <a:r>
              <a:rPr lang="en-US" altLang="ko-KR" dirty="0" err="1"/>
              <a:t>asynchronicity</a:t>
            </a:r>
            <a:r>
              <a:rPr lang="en-US" altLang="ko-KR" dirty="0"/>
              <a:t> is essential.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문제의 코드 수정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3060192" y="1825624"/>
            <a:ext cx="715822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fut.wait_for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(0s) ==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future_status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::deferred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                   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while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fut.wait_for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(100ms) !=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std::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future_status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::ready)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9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9FBB3-3D8B-44E2-A5F7-01824EF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안하려면요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089D2-EA80-416E-8065-DF48AEBC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launch policy </a:t>
            </a:r>
            <a:r>
              <a:rPr lang="ko-KR" altLang="en-US" dirty="0"/>
              <a:t>를 직접 지정하자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C68C5A2-C1A8-4036-BFF3-94163882C9AA}"/>
              </a:ext>
            </a:extLst>
          </p:cNvPr>
          <p:cNvSpPr txBox="1">
            <a:spLocks/>
          </p:cNvSpPr>
          <p:nvPr/>
        </p:nvSpPr>
        <p:spPr>
          <a:xfrm>
            <a:off x="2219706" y="3294133"/>
            <a:ext cx="7158228" cy="19979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std::launch::async,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f);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//…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 스레드에서 실행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fut.get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	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이미 실행 완료 되었으면 즉시 결과값 리턴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아직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서브스레드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동작중이면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컨텍스트 스위칭 후 대기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블러킹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69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A88F3-67E1-4AFA-97FD-D2F84F63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래핑함수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항상 </a:t>
            </a:r>
            <a:r>
              <a:rPr lang="en-US" altLang="ko-KR" dirty="0"/>
              <a:t>launch::async </a:t>
            </a:r>
            <a:r>
              <a:rPr lang="ko-KR" altLang="en-US" dirty="0"/>
              <a:t>로 시작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2051126-4723-497F-9E10-030CE4C7758C}"/>
              </a:ext>
            </a:extLst>
          </p:cNvPr>
          <p:cNvSpPr txBox="1">
            <a:spLocks/>
          </p:cNvSpPr>
          <p:nvPr/>
        </p:nvSpPr>
        <p:spPr>
          <a:xfrm>
            <a:off x="2185416" y="2854325"/>
            <a:ext cx="7158228" cy="27578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template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F,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typename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... Ts&gt;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inline auto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reallyAsync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(F&amp;&amp; f, Ts&amp;&amp;... params)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std::async(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std::launch::async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std::forward&lt;F&gt;(f),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std::forward&lt;Ts&gt;(params)...);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249F12-7121-4BE8-BF09-2D0472DF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필요하다면 이걸 쓰자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지난주에 나눈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하드웨어 스레드와 소프트웨어 스레드</a:t>
            </a:r>
            <a:endParaRPr lang="en-US" altLang="ko-KR" dirty="0"/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/>
              <a:t>Thread-based </a:t>
            </a:r>
            <a:r>
              <a:rPr lang="ko-KR" altLang="en-US" dirty="0"/>
              <a:t>프로그래밍보다는 </a:t>
            </a:r>
            <a:br>
              <a:rPr lang="en-US" altLang="ko-KR" dirty="0"/>
            </a:br>
            <a:r>
              <a:rPr lang="en-US" altLang="ko-KR" dirty="0"/>
              <a:t>Task-based </a:t>
            </a:r>
            <a:r>
              <a:rPr lang="ko-KR" altLang="en-US" dirty="0"/>
              <a:t>프로그래밍을 선호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std::async()</a:t>
            </a:r>
            <a:r>
              <a:rPr lang="en-US" altLang="ko-KR" dirty="0"/>
              <a:t> </a:t>
            </a:r>
            <a:r>
              <a:rPr lang="ko-KR" altLang="en-US" dirty="0"/>
              <a:t>를 호출하면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std::future</a:t>
            </a:r>
            <a:r>
              <a:rPr lang="en-US" altLang="ko-KR" dirty="0"/>
              <a:t> 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스레드가 </a:t>
            </a:r>
            <a:r>
              <a:rPr lang="ko-KR" altLang="en-US" dirty="0" err="1"/>
              <a:t>생길수도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안 </a:t>
            </a:r>
            <a:r>
              <a:rPr lang="ko-KR" altLang="en-US" dirty="0" err="1"/>
              <a:t>생길수도</a:t>
            </a:r>
            <a:r>
              <a:rPr lang="ko-KR" altLang="en-US" dirty="0"/>
              <a:t> 있습니다</a:t>
            </a:r>
            <a:r>
              <a:rPr lang="en-US" altLang="ko-KR" dirty="0"/>
              <a:t>.”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DA0E1D-9C00-4D65-BC2D-4FC3361C8983}"/>
              </a:ext>
            </a:extLst>
          </p:cNvPr>
          <p:cNvSpPr txBox="1">
            <a:spLocks/>
          </p:cNvSpPr>
          <p:nvPr/>
        </p:nvSpPr>
        <p:spPr>
          <a:xfrm>
            <a:off x="6096000" y="2377265"/>
            <a:ext cx="638122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Font typeface="Arial" panose="020B0604020202020204" pitchFamily="34" charset="0"/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//--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uint64_t ret = 0;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std::vector&lt;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std::future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&lt;uint64_t&gt;&gt; futures;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THREAD_COUNT; ++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beg 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end 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v.begin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+ DIVIDE * (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futures.emplace_back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std::async(</a:t>
            </a:r>
            <a:r>
              <a:rPr lang="en-US" altLang="ko-KR" sz="11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cppAsyncEntry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beg, end)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endParaRPr lang="en-US" altLang="ko-KR" sz="11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e : futures)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ret += </a:t>
            </a:r>
            <a:r>
              <a:rPr lang="en-US" altLang="ko-KR" sz="11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e.get</a:t>
            </a: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	</a:t>
            </a:r>
          </a:p>
          <a:p>
            <a:pPr marL="0" indent="0" defTabSz="576000">
              <a:buNone/>
            </a:pP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//--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A2D6C05-7EC3-4E78-9CBD-041B81578B66}"/>
              </a:ext>
            </a:extLst>
          </p:cNvPr>
          <p:cNvSpPr/>
          <p:nvPr/>
        </p:nvSpPr>
        <p:spPr>
          <a:xfrm rot="10800000">
            <a:off x="9364910" y="4552934"/>
            <a:ext cx="251670" cy="3607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9EE3-BF46-4504-9415-DA763B78CE30}"/>
              </a:ext>
            </a:extLst>
          </p:cNvPr>
          <p:cNvSpPr txBox="1"/>
          <p:nvPr/>
        </p:nvSpPr>
        <p:spPr>
          <a:xfrm>
            <a:off x="9286613" y="5001280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스레드가 생길 수도 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안 생길 수도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관리책임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표준위원회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0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할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스레드가 생기는가</a:t>
            </a:r>
            <a:r>
              <a:rPr lang="en-US" altLang="ko-KR" dirty="0"/>
              <a:t>, </a:t>
            </a:r>
            <a:r>
              <a:rPr lang="ko-KR" altLang="en-US" dirty="0" err="1"/>
              <a:t>안생기는가에는</a:t>
            </a:r>
            <a:r>
              <a:rPr lang="ko-KR" altLang="en-US" dirty="0"/>
              <a:t> 어떤 의미가 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6332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문제의 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3060192" y="1825624"/>
            <a:ext cx="715822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 namespace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std::literals;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std::async(f);  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fut.wait_for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(100ms) !=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future_status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::ready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1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문제의 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3060192" y="1825624"/>
            <a:ext cx="715822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 namespace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std::literals;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std::async(f);  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fut.wait_for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(100ms) !=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future_status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::ready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…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71811-081B-4E70-A54D-521E89277423}"/>
              </a:ext>
            </a:extLst>
          </p:cNvPr>
          <p:cNvSpPr/>
          <p:nvPr/>
        </p:nvSpPr>
        <p:spPr>
          <a:xfrm>
            <a:off x="3771900" y="3703320"/>
            <a:ext cx="2560320" cy="662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37AD7-C3F9-4DF5-9B89-3E9050890455}"/>
              </a:ext>
            </a:extLst>
          </p:cNvPr>
          <p:cNvSpPr txBox="1"/>
          <p:nvPr/>
        </p:nvSpPr>
        <p:spPr>
          <a:xfrm>
            <a:off x="6526530" y="36654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무한 루프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3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wait_for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9DACD-BFFC-4BD7-A210-1FC26346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97" y="2906781"/>
            <a:ext cx="9999406" cy="19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deferred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ko-KR" altLang="en-US" dirty="0"/>
              <a:t>게으른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get() </a:t>
            </a:r>
            <a:r>
              <a:rPr lang="ko-KR" altLang="en-US" dirty="0"/>
              <a:t>호출 시 실행됨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CB24BA-F3C3-41EE-827E-6B03E7F0F956}"/>
              </a:ext>
            </a:extLst>
          </p:cNvPr>
          <p:cNvSpPr txBox="1">
            <a:spLocks/>
          </p:cNvSpPr>
          <p:nvPr/>
        </p:nvSpPr>
        <p:spPr>
          <a:xfrm>
            <a:off x="2516886" y="4002793"/>
            <a:ext cx="7158228" cy="19979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std::launch::deferred,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f);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//…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fut.get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	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실행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6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CA22-C76E-4731-9B68-B071498D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이게 왜 필요하지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 descr="ì¹´í¡ ë¬¼ìíì ëí ì´ë¯¸ì§ ê²ìê²°ê³¼">
            <a:extLst>
              <a:ext uri="{FF2B5EF4-FFF2-40B4-BE49-F238E27FC236}">
                <a16:creationId xmlns:a16="http://schemas.microsoft.com/office/drawing/2014/main" id="{C3E8F7F4-F0CB-469B-BEE6-68E9D4FFA1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66" y="1637713"/>
            <a:ext cx="4681268" cy="47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1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EDC37-83CA-4473-9399-8A3630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deferred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5E6A5-C6B9-4FC4-B6D2-AB8D4D2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get() </a:t>
            </a:r>
            <a:r>
              <a:rPr lang="ko-KR" altLang="en-US" dirty="0"/>
              <a:t>을 호출하지 않으면</a:t>
            </a:r>
            <a:r>
              <a:rPr lang="en-US" altLang="ko-KR" dirty="0"/>
              <a:t>, </a:t>
            </a:r>
            <a:r>
              <a:rPr lang="ko-KR" altLang="en-US" dirty="0"/>
              <a:t>작업을 생략할 수 있음</a:t>
            </a:r>
            <a:endParaRPr lang="en-US" altLang="ko-KR" dirty="0"/>
          </a:p>
          <a:p>
            <a:pPr lvl="1"/>
            <a:r>
              <a:rPr lang="ko-KR" altLang="en-US" dirty="0"/>
              <a:t>불필요한 결과값은 계산하지 않음</a:t>
            </a:r>
            <a:endParaRPr lang="en-US" altLang="ko-KR" dirty="0"/>
          </a:p>
          <a:p>
            <a:pPr lvl="1"/>
            <a:r>
              <a:rPr lang="en-US" altLang="ko-KR" dirty="0"/>
              <a:t>lazy expression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메인 스레드를 활용 </a:t>
            </a:r>
            <a:endParaRPr lang="en-US" altLang="ko-KR" dirty="0"/>
          </a:p>
          <a:p>
            <a:pPr lvl="1"/>
            <a:r>
              <a:rPr lang="ko-KR" altLang="en-US" dirty="0"/>
              <a:t>일종의 </a:t>
            </a:r>
            <a:r>
              <a:rPr lang="ko-KR" altLang="en-US" dirty="0" err="1"/>
              <a:t>로드밸런싱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0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357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Arial</vt:lpstr>
      <vt:lpstr>Consolas</vt:lpstr>
      <vt:lpstr>Office 테마</vt:lpstr>
      <vt:lpstr>Modern Cpp Study</vt:lpstr>
      <vt:lpstr>지난주에 나눈 이야기</vt:lpstr>
      <vt:lpstr>오늘 할 이야기</vt:lpstr>
      <vt:lpstr>문제의 코드</vt:lpstr>
      <vt:lpstr>문제의 코드</vt:lpstr>
      <vt:lpstr>wait_for</vt:lpstr>
      <vt:lpstr>deferred</vt:lpstr>
      <vt:lpstr>이게 왜 필요하지?</vt:lpstr>
      <vt:lpstr>deferred 의 장점</vt:lpstr>
      <vt:lpstr>문제의 코드 수정</vt:lpstr>
      <vt:lpstr>이렇게 안하려면요?</vt:lpstr>
      <vt:lpstr>래핑함수 - 항상 launch::async 로 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37</cp:revision>
  <dcterms:created xsi:type="dcterms:W3CDTF">2019-04-20T14:26:25Z</dcterms:created>
  <dcterms:modified xsi:type="dcterms:W3CDTF">2019-05-20T03:24:21Z</dcterms:modified>
</cp:coreProperties>
</file>