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bc50358d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bc50358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bc50358d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bc50358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bc5035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bc5035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73c41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73c41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bc5035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bc5035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bc50358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bc50358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bc50358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bc50358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bc50358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bc50358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bc50358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bc50358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bc50358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bc50358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모던 CPP 스터디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항목 28: 참조 축약을 숙지하라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항목 29: 이동 연산이 존재하지 않고, 저렴하지 않고, 적용되지 않는다고 가정하라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항목 30: 완벽 전달이 실패하는 경우들을 잘 알아두라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항목 30: 완벽 전달이 실패하는 경우들을 잘 알아두라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중복적재된 함수 이름과 템플릿 이름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48" y="1621350"/>
            <a:ext cx="3494250" cy="29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573" y="1621350"/>
            <a:ext cx="4665725" cy="1525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997" y="3354025"/>
            <a:ext cx="2340303" cy="15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214550" y="3354025"/>
            <a:ext cx="2229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명시적으로 지정하면 가능 -&gt;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항목 30: 완벽 전달이 실패하는 경우들을 잘 알아두라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비트필드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해결책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그냥 복사해서 넘긴다.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152475"/>
            <a:ext cx="42576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항목 28: 참조 축약을 숙지하라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왼값 인수가 전달 되면 T는 왼값 참조로 추론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오른값이 전달되면 T는 비참조 형식으로 추론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75" y="1916925"/>
            <a:ext cx="2865100" cy="30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376" y="1902262"/>
            <a:ext cx="2972872" cy="30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항목 28: 참조 축약을 숙지하라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왼값을 전달 했을 경우 -&gt;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오른값을 전달 했을 경우 -&gt;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참조 축약 규칙 적용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만일 두 참조 중 하나라도 왼값 참조이면 결과는 왼값 참조이다. 그렇지 않으면(즉, 둘 다 오른 값 참조이면) 결과는 오른값 참조이다.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std::forward&lt;T&gt;() 에 대한 자세한 설명은 앞 항목에서 자세히 설명 했으므로 패스~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800" y="2662050"/>
            <a:ext cx="2333575" cy="6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425" y="1152475"/>
            <a:ext cx="1925600" cy="3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7375" y="1545000"/>
            <a:ext cx="1734231" cy="3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항목 28: 참조 축약을 숙지하라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350" y="3051388"/>
            <a:ext cx="53149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440651" cy="18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" y="96400"/>
            <a:ext cx="3863724" cy="15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975" y="1502526"/>
            <a:ext cx="5572026" cy="17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975" y="3308500"/>
            <a:ext cx="4574064" cy="17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auto의 타입 추론과 참조 축약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템플릿의 T 타입 추론, 참조 축약 규칙과 동일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typedef, decltype 사용할 때에도 동일한 참조 축약 규칙 적용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800" y="1245063"/>
            <a:ext cx="25527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항목 29: 이동 연산이 존재하지 않고, 저렴하지 않고, 적용되지 않는다고 가정하라</a:t>
            </a:r>
            <a:endParaRPr sz="18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이동 연산이 없다.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사용자 지정 타입이 이동 연산이 가능하도록 수정되지 않았다.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이동이 더 빠르지 않다.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lang="ko"/>
              <a:t>모든 stl 컨테이너의 이동이 저렴하지는 않다.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std::array =&gt; 선형 시간으로 실행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std::string =&gt; ‘작은 문자열 최적화’ 기능으로 짧은 문자열의 경우 이동 기능이 무의미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이동을 사용할 수 없다.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이동 연산이 noexcept로 선언되어 있지 않다.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원본 객체가 왼값이다.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???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항목 30: 완벽 전달이 실패하는 경우들을 잘 알아두라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중괄호 초기치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auto는 std::initializer_list로 추론됨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00" y="1152472"/>
            <a:ext cx="3306549" cy="23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188" y="3635438"/>
            <a:ext cx="45434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항목 30: 완벽 전달이 실패하는 경우들을 잘 알아두라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널 포인터를 뜻하는 0 또는 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정수 형식(보통은 int)로 추론하기 때문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nullptr을 사용하면 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선언만 된 정수 static const 및 constexpr 자료 멤버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전달 참조는 ‘참조’ 이다.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선언만 되고 정의 되지 않았으므로 주소가 없어 링크에 실패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해결책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.cpp 파일에 정의를 추가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컴파일러나 링커에 따라서 가능 할 수 있다.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‘VisualStudio 2017 Community’는 가능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463" y="3241625"/>
            <a:ext cx="27336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