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32918400"/>
  <p:notesSz cx="9144000" cy="6858000"/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2"/>
    <p:restoredTop sz="96356" autoAdjust="0"/>
  </p:normalViewPr>
  <p:slideViewPr>
    <p:cSldViewPr snapToGrid="0" snapToObjects="1">
      <p:cViewPr varScale="1">
        <p:scale>
          <a:sx n="13" d="100"/>
          <a:sy n="13" d="100"/>
        </p:scale>
        <p:origin x="360" y="156"/>
      </p:cViewPr>
      <p:guideLst>
        <p:guide orient="horz" pos="1036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387342"/>
            <a:ext cx="3840480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7289782"/>
            <a:ext cx="384048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52600"/>
            <a:ext cx="1104138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52600"/>
            <a:ext cx="3248406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8206745"/>
            <a:ext cx="4416552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2029425"/>
            <a:ext cx="4416552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763000"/>
            <a:ext cx="217627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763000"/>
            <a:ext cx="217627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52603"/>
            <a:ext cx="4416552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069582"/>
            <a:ext cx="21662705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2024360"/>
            <a:ext cx="21662705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069582"/>
            <a:ext cx="21769390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2024360"/>
            <a:ext cx="21769390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739642"/>
            <a:ext cx="2592324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739642"/>
            <a:ext cx="2592324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52603"/>
            <a:ext cx="441655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763000"/>
            <a:ext cx="441655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0510482"/>
            <a:ext cx="172821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7240" y="6276108"/>
            <a:ext cx="15453360" cy="25682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04376" y="6276108"/>
            <a:ext cx="17417933" cy="25682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66249" y="6276108"/>
            <a:ext cx="15453360" cy="25682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240" y="6231709"/>
            <a:ext cx="15453360" cy="15735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Background </a:t>
            </a:r>
            <a:r>
              <a:rPr lang="en-US" sz="6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Rationale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" y="21229320"/>
            <a:ext cx="15453360" cy="157280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Project Approach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04376" y="6231709"/>
            <a:ext cx="17417933" cy="15735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66250" y="6231709"/>
            <a:ext cx="15453359" cy="15735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66249" y="25344120"/>
            <a:ext cx="15453360" cy="15653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References </a:t>
            </a:r>
            <a:r>
              <a:rPr lang="en-US" sz="6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Acknowledgements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7240" y="777240"/>
            <a:ext cx="49438560" cy="458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0284" y="8333609"/>
            <a:ext cx="14547273" cy="12448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Text goes here, consider using a flow diagram to add visual interest.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51178" y="1184890"/>
            <a:ext cx="30840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Example poster title: font size 80 so it can be read from far away.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0283" y="23249629"/>
            <a:ext cx="14547273" cy="8172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Text box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15483" y="20957045"/>
            <a:ext cx="14547273" cy="4022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Use a minimum font size of 28 points.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Use a serif type font such as Times New Roman. The little feet on the letters make it easier to read.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66250" y="18721748"/>
            <a:ext cx="15453359" cy="15735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Conclusions</a:t>
            </a:r>
          </a:p>
        </p:txBody>
      </p:sp>
      <p:pic>
        <p:nvPicPr>
          <p:cNvPr id="22" name="Picture 21" descr="MSMHA Logo Centered Colo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233" y="1596246"/>
            <a:ext cx="3652544" cy="30173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451178" y="2638049"/>
            <a:ext cx="30840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charset="0"/>
                <a:ea typeface="Times New Roman" charset="0"/>
                <a:cs typeface="Times New Roman" charset="0"/>
              </a:rPr>
              <a:t>Name of MHA Student  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|  Name(s) of Mentor(s)</a:t>
            </a:r>
            <a:endParaRPr lang="en-US" sz="7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51178" y="3783432"/>
            <a:ext cx="30840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Affiliations of MHA student and mentor(s)</a:t>
            </a:r>
            <a:endParaRPr lang="en-US" sz="7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215482" y="27365106"/>
            <a:ext cx="14547273" cy="4022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Cite literature using Anatomical Sciences Education style: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authors thank XXX for assisting with data collection and analysis.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Support by NIH AG090000 to M.C. McGwire.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87884" y="8508835"/>
            <a:ext cx="15940116" cy="12448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Great place to add graphs and tables.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Be sure to number your figures and include a caption describing the figure.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834BC26E32F4F9C0C7ACE6D082926" ma:contentTypeVersion="5" ma:contentTypeDescription="Create a new document." ma:contentTypeScope="" ma:versionID="d26f0b68d6129c2b522ad044d74d7a6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7929577c2faa005c23d94a95a31ee7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F8A122-CDE1-4E13-A29D-F689B54F672D}"/>
</file>

<file path=customXml/itemProps2.xml><?xml version="1.0" encoding="utf-8"?>
<ds:datastoreItem xmlns:ds="http://schemas.openxmlformats.org/officeDocument/2006/customXml" ds:itemID="{DB7C42E3-5631-492F-B726-E81A7785DD9D}"/>
</file>

<file path=customXml/itemProps3.xml><?xml version="1.0" encoding="utf-8"?>
<ds:datastoreItem xmlns:ds="http://schemas.openxmlformats.org/officeDocument/2006/customXml" ds:itemID="{DB9547EA-6666-4D01-AB3A-826F0ACA882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143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Manager/>
  <Company>University of Colorado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</dc:title>
  <dc:subject>Modern Human Anatomy</dc:subject>
  <dc:creator>Mike Pascoe, PhD</dc:creator>
  <cp:keywords/>
  <dc:description/>
  <cp:lastModifiedBy>Thurston, Jennifer</cp:lastModifiedBy>
  <cp:revision>28</cp:revision>
  <dcterms:created xsi:type="dcterms:W3CDTF">2015-03-09T18:25:50Z</dcterms:created>
  <dcterms:modified xsi:type="dcterms:W3CDTF">2015-03-18T20:23:35Z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0x010100775834BC26E32F4F9C0C7ACE6D082926</vt:lpwstr>
  </property>
</Properties>
</file>