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/>
    <p:restoredTop sz="94694"/>
  </p:normalViewPr>
  <p:slideViewPr>
    <p:cSldViewPr snapToGrid="0" snapToObjects="1">
      <p:cViewPr>
        <p:scale>
          <a:sx n="80" d="100"/>
          <a:sy n="80" d="100"/>
        </p:scale>
        <p:origin x="112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9637-0DD0-B557-8A07-FBD67DC35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47C30-112E-32E4-3683-F60ABE5B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122E2-D1EC-8D48-38E3-DA9C969A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8C80A-B356-80BE-D90D-746D43B0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AFFB6-4843-7B5E-CA33-AB21230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2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C711E-C1BD-05CB-FEC0-460ECDD8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E5232E-41B2-583E-4D25-8B10BBDC5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36A9-F122-F308-D93D-0E3C4259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3DEA0-072A-14A0-3016-7027F326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78145-6F3F-C151-DD3B-FF3F1F0C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0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87DEEA-E745-5E14-24E1-E9D500E59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6FB7A0-6E5F-C75B-4632-BDBE5D2C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AA0DD-8726-8B63-3727-F018325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C59CC-B032-3666-6FE4-D8BBC3C8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85DDF-6048-A4B6-B1E4-8125CDA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447E-29FE-F3EB-2519-2764A6C9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C0451-435C-BB03-C62D-20C36B59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382DC-327E-CE60-ED98-746020BE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5852D-7C71-390D-740F-E509F8FC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E02335-52D6-8D91-604F-84847447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F604-68B0-2644-8EB8-B7C7073A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30E55-0F83-583C-CA9E-2657ABBA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FB0A5-E0DB-7D26-2D49-58A71558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E5FCB-AA0D-4C7F-6A37-EEAB98B7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71334-4025-F669-957B-FED02291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89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4FA9-682C-06F2-66B0-24F15C0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B7C0B3-71AE-FEC8-B0E2-9D7139F17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7490BD-764F-4809-4523-93100E08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D8A75-9280-EE27-35E3-9F5F28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278C3-E07E-CE55-06E8-54260534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287AA9-6758-58B2-F952-222D84C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3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DFFF6-9661-707C-B601-76CDF59C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EB5B6-8E8B-F287-3D46-D7AD7D89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A3F67-0509-9443-AE13-C6FEB08A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4905A4-115F-159E-D4E6-83D21844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2F1FAC-3442-6E9D-12AC-A02BE42D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C10793-FD00-7B34-83E4-D187825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E29DE9-6E7C-72CA-912D-A7E55654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02FFCB-92A4-F449-8F48-891B5C6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8E51-277B-24D4-8354-C416FAC7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ECB76F-7B2B-EDA7-F3BA-C93118F7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6E08EF-442B-E5CC-F7A5-3BB19658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FC5E80-E1C4-80E3-2817-6CBA7D8E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8DDF7B-ABE9-F0DE-1F56-1B7BAF1C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60B7D6-9D74-84CF-3ED5-9033F9A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22388E-8725-592C-6987-FC7C07FB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026E4-296B-DE71-941C-C296D1B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27A11-0A6A-E207-00C4-56D0A8A1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CD4F0-7E1F-210D-D8B6-40C49277F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0B131E-1CA5-7C5A-D45F-044866AF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D00E0C-DD4C-EFDE-9A84-A7800F51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D114E-E6A5-C417-98C4-CC2EF01B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6CF7B-DF68-17D6-E597-83F1758F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88CA4E-F9B5-7C9E-0D71-5BABC0421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ED54C-A84C-89B9-CD6B-D380A099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6C2B02-EF68-4F29-7B0D-62D846A2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82AF63-D624-A224-DB00-8F5E9641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548F9E-AB7F-6515-1D32-5989760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0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C27177-68C4-882C-E969-92769FDA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70B4C3-3DAA-01CF-CC09-304409DF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9D8A8-F94E-EB34-3BBB-D39EA22F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0046-30E3-5E45-86E3-5CB8CF81FF5A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74201-4BD9-BFDA-33BC-834BD10EE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3D0207-5789-C2F7-4549-D32E8FE4B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FA53-18AB-0D40-A4A9-D313DEBC0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8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7531-B800-4263-CDF0-E1BCE7AE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800"/>
            <a:ext cx="9144000" cy="26971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ModernLog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5431C-654B-2B24-5D6F-6F1C0A413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processo logístico que te atende</a:t>
            </a:r>
          </a:p>
        </p:txBody>
      </p:sp>
    </p:spTree>
    <p:extLst>
      <p:ext uri="{BB962C8B-B14F-4D97-AF65-F5344CB8AC3E}">
        <p14:creationId xmlns:p14="http://schemas.microsoft.com/office/powerpoint/2010/main" val="255886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EFB768D-6C4C-820B-750A-27201586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7531-B800-4263-CDF0-E1BCE7AE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9144000" cy="97789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5431C-654B-2B24-5D6F-6F1C0A41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1000"/>
            <a:ext cx="9144000" cy="1816100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Gustavo </a:t>
            </a:r>
            <a:r>
              <a:rPr lang="pt-BR" dirty="0" err="1">
                <a:solidFill>
                  <a:schemeClr val="bg1"/>
                </a:solidFill>
              </a:rPr>
              <a:t>Dasa</a:t>
            </a:r>
            <a:r>
              <a:rPr lang="pt-BR" dirty="0">
                <a:solidFill>
                  <a:schemeClr val="bg1"/>
                </a:solidFill>
              </a:rPr>
              <a:t> Rodrigues – 85746</a:t>
            </a:r>
          </a:p>
          <a:p>
            <a:r>
              <a:rPr lang="pt-BR" dirty="0">
                <a:solidFill>
                  <a:schemeClr val="bg1"/>
                </a:solidFill>
              </a:rPr>
              <a:t>Henrique Teixeira  Conti – 85343</a:t>
            </a:r>
          </a:p>
          <a:p>
            <a:r>
              <a:rPr lang="pt-BR" dirty="0">
                <a:solidFill>
                  <a:schemeClr val="bg1"/>
                </a:solidFill>
              </a:rPr>
              <a:t>Laura de </a:t>
            </a:r>
            <a:r>
              <a:rPr lang="pt-BR" dirty="0" err="1">
                <a:solidFill>
                  <a:schemeClr val="bg1"/>
                </a:solidFill>
              </a:rPr>
              <a:t>Araujo</a:t>
            </a:r>
            <a:r>
              <a:rPr lang="pt-BR" dirty="0">
                <a:solidFill>
                  <a:schemeClr val="bg1"/>
                </a:solidFill>
              </a:rPr>
              <a:t> Tamari – 84347</a:t>
            </a:r>
          </a:p>
          <a:p>
            <a:r>
              <a:rPr lang="pt-BR" dirty="0">
                <a:solidFill>
                  <a:schemeClr val="bg1"/>
                </a:solidFill>
              </a:rPr>
              <a:t>Anna Luiza Morais Roman – 85367</a:t>
            </a:r>
          </a:p>
          <a:p>
            <a:r>
              <a:rPr lang="pt-BR" dirty="0">
                <a:solidFill>
                  <a:schemeClr val="bg1"/>
                </a:solidFill>
              </a:rPr>
              <a:t>Carlos Andrade Rocha - 85384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3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E880D09-4896-8D9F-BA40-317F85C4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CA5CC36-A6D2-FD7F-29C7-EE2BE9BB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0F7A809A-5DF3-15DE-0BA7-201F6300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E965D80-2207-64C0-D52F-4FEC3B51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43AE5B5-7E6E-D1DB-0638-64792271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1BCFB10-E655-4FFC-BA59-506DB4A0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79857CB3-6FF6-FBDA-E4FE-A490FE1D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17" y="0"/>
            <a:ext cx="105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Macintosh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ModernLog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ModernLog</dc:title>
  <dc:creator>Carlos Andrade Rocha</dc:creator>
  <cp:lastModifiedBy>Carlos Andrade Rocha</cp:lastModifiedBy>
  <cp:revision>4</cp:revision>
  <dcterms:created xsi:type="dcterms:W3CDTF">2022-05-19T01:10:14Z</dcterms:created>
  <dcterms:modified xsi:type="dcterms:W3CDTF">2022-05-19T02:12:19Z</dcterms:modified>
</cp:coreProperties>
</file>