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9" r:id="rId2"/>
    <p:sldId id="272" r:id="rId3"/>
    <p:sldId id="273" r:id="rId4"/>
    <p:sldId id="265" r:id="rId5"/>
    <p:sldId id="259" r:id="rId6"/>
    <p:sldId id="266" r:id="rId7"/>
    <p:sldId id="268" r:id="rId8"/>
    <p:sldId id="267" r:id="rId9"/>
    <p:sldId id="271" r:id="rId10"/>
    <p:sldId id="270" r:id="rId11"/>
    <p:sldId id="274" r:id="rId12"/>
    <p:sldId id="275" r:id="rId13"/>
    <p:sldId id="277" r:id="rId14"/>
    <p:sldId id="279" r:id="rId15"/>
    <p:sldId id="281" r:id="rId16"/>
    <p:sldId id="276" r:id="rId17"/>
    <p:sldId id="280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>
      <p:cViewPr varScale="1">
        <p:scale>
          <a:sx n="75" d="100"/>
          <a:sy n="75" d="100"/>
        </p:scale>
        <p:origin x="126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5D581-0415-40A4-A453-E9B4B9FDCB50}" type="datetimeFigureOut">
              <a:rPr lang="ko-KR" altLang="en-US" smtClean="0"/>
              <a:t>2013-06-04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0197B-02EC-4FF2-BBEF-7513B9320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127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0197B-02EC-4FF2-BBEF-7513B932086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690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C7A8-F6DA-43DD-8878-51254E377A9A}" type="datetimeFigureOut">
              <a:rPr lang="ko-KR" altLang="en-US" smtClean="0"/>
              <a:t>2013-06-04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A1B6-1008-43A9-8EF5-F0F76E592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25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C7A8-F6DA-43DD-8878-51254E377A9A}" type="datetimeFigureOut">
              <a:rPr lang="ko-KR" altLang="en-US" smtClean="0"/>
              <a:t>2013-06-04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A1B6-1008-43A9-8EF5-F0F76E592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35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C7A8-F6DA-43DD-8878-51254E377A9A}" type="datetimeFigureOut">
              <a:rPr lang="ko-KR" altLang="en-US" smtClean="0"/>
              <a:t>2013-06-04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A1B6-1008-43A9-8EF5-F0F76E592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55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C7A8-F6DA-43DD-8878-51254E377A9A}" type="datetimeFigureOut">
              <a:rPr lang="ko-KR" altLang="en-US" smtClean="0"/>
              <a:t>2013-06-04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A1B6-1008-43A9-8EF5-F0F76E592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93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C7A8-F6DA-43DD-8878-51254E377A9A}" type="datetimeFigureOut">
              <a:rPr lang="ko-KR" altLang="en-US" smtClean="0"/>
              <a:t>2013-06-04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A1B6-1008-43A9-8EF5-F0F76E592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2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C7A8-F6DA-43DD-8878-51254E377A9A}" type="datetimeFigureOut">
              <a:rPr lang="ko-KR" altLang="en-US" smtClean="0"/>
              <a:t>2013-06-04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A1B6-1008-43A9-8EF5-F0F76E592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91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C7A8-F6DA-43DD-8878-51254E377A9A}" type="datetimeFigureOut">
              <a:rPr lang="ko-KR" altLang="en-US" smtClean="0"/>
              <a:t>2013-06-04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A1B6-1008-43A9-8EF5-F0F76E592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03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C7A8-F6DA-43DD-8878-51254E377A9A}" type="datetimeFigureOut">
              <a:rPr lang="ko-KR" altLang="en-US" smtClean="0"/>
              <a:t>2013-06-04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A1B6-1008-43A9-8EF5-F0F76E592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47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C7A8-F6DA-43DD-8878-51254E377A9A}" type="datetimeFigureOut">
              <a:rPr lang="ko-KR" altLang="en-US" smtClean="0"/>
              <a:t>2013-06-04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A1B6-1008-43A9-8EF5-F0F76E592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51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C7A8-F6DA-43DD-8878-51254E377A9A}" type="datetimeFigureOut">
              <a:rPr lang="ko-KR" altLang="en-US" smtClean="0"/>
              <a:t>2013-06-04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A1B6-1008-43A9-8EF5-F0F76E592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36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C7A8-F6DA-43DD-8878-51254E377A9A}" type="datetimeFigureOut">
              <a:rPr lang="ko-KR" altLang="en-US" smtClean="0"/>
              <a:t>2013-06-04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A1B6-1008-43A9-8EF5-F0F76E592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60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BC7A8-F6DA-43DD-8878-51254E377A9A}" type="datetimeFigureOut">
              <a:rPr lang="ko-KR" altLang="en-US" smtClean="0"/>
              <a:t>2013-06-04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AA1B6-1008-43A9-8EF5-F0F76E592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98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x.wordpress.org/Function_Reference/plugin_dir_url" TargetMode="External"/><Relationship Id="rId2" Type="http://schemas.openxmlformats.org/officeDocument/2006/relationships/hyperlink" Target="http://codex.wordpress.org/Function_Reference/plugins_ur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codex.wordpress.org/Plugin_API/Filter_Referenc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411760" y="654350"/>
            <a:ext cx="8229600" cy="252028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PHP</a:t>
            </a:r>
            <a:r>
              <a:rPr lang="ko-KR" altLang="en-US" sz="3200" dirty="0" smtClean="0"/>
              <a:t>개발자의 첫 워드프레스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5400" dirty="0" smtClean="0"/>
              <a:t>플러그인 제작하기</a:t>
            </a:r>
            <a:endParaRPr lang="ko-KR" altLang="en-US" sz="54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372200" y="5157192"/>
            <a:ext cx="2448272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smtClean="0"/>
              <a:t>발표자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박지도 </a:t>
            </a:r>
            <a:endParaRPr lang="en-US" altLang="ko-KR" sz="1600" dirty="0" smtClean="0"/>
          </a:p>
          <a:p>
            <a:pPr algn="l"/>
            <a:r>
              <a:rPr lang="en-US" altLang="ko-KR" sz="1600" dirty="0" smtClean="0"/>
              <a:t>parkmap@gmail.com</a:t>
            </a:r>
          </a:p>
          <a:p>
            <a:pPr algn="l"/>
            <a:r>
              <a:rPr lang="en-US" altLang="ko-KR" sz="1600" dirty="0" smtClean="0"/>
              <a:t>jpark@nextmap.co.kr</a:t>
            </a:r>
            <a:endParaRPr lang="ko-KR" altLang="en-US" sz="1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10" y="1201435"/>
            <a:ext cx="1525418" cy="1435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502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40466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플러그인 만들기</a:t>
            </a:r>
            <a:endParaRPr lang="ko-KR" altLang="en-US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45397" y="793966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3920" y="126876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필요한 것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56320" y="1772816"/>
            <a:ext cx="689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웹에디터</a:t>
            </a:r>
            <a:r>
              <a:rPr lang="en-US" altLang="ko-KR" dirty="0" smtClean="0"/>
              <a:t>! //</a:t>
            </a:r>
            <a:r>
              <a:rPr lang="ko-KR" altLang="en-US" dirty="0" smtClean="0"/>
              <a:t>필수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폴더</a:t>
            </a:r>
            <a:r>
              <a:rPr lang="en-US" altLang="ko-KR" dirty="0" smtClean="0"/>
              <a:t>(“PHP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”)</a:t>
            </a:r>
            <a:r>
              <a:rPr lang="ko-KR" altLang="en-US" dirty="0" smtClean="0"/>
              <a:t> </a:t>
            </a:r>
            <a:r>
              <a:rPr lang="en-US" altLang="ko-KR" dirty="0" smtClean="0"/>
              <a:t>//</a:t>
            </a:r>
            <a:r>
              <a:rPr lang="ko-KR" altLang="en-US" dirty="0" smtClean="0"/>
              <a:t>필수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JS, CSS  //</a:t>
            </a:r>
            <a:r>
              <a:rPr lang="ko-KR" altLang="en-US" dirty="0" smtClean="0"/>
              <a:t>옵션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403920" y="371703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알아야 하는 것</a:t>
            </a:r>
            <a:endParaRPr lang="en-US" altLang="ko-KR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56320" y="4228993"/>
            <a:ext cx="39928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Wordpress</a:t>
            </a:r>
            <a:r>
              <a:rPr lang="en-US" altLang="ko-KR" dirty="0" smtClean="0"/>
              <a:t> API, codex.wordpress.org</a:t>
            </a:r>
          </a:p>
          <a:p>
            <a:endParaRPr lang="en-US" altLang="ko-KR" dirty="0"/>
          </a:p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//</a:t>
            </a:r>
            <a:r>
              <a:rPr lang="ko-KR" altLang="en-US" dirty="0" smtClean="0"/>
              <a:t>옵션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98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자주 쓰는 </a:t>
            </a:r>
            <a:r>
              <a:rPr lang="en-US" altLang="ko-KR" b="1" dirty="0" smtClean="0"/>
              <a:t>API</a:t>
            </a:r>
            <a:endParaRPr lang="ko-KR" altLang="en-US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45397" y="793966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51520" y="1196752"/>
            <a:ext cx="8518813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Consolas" panose="020B0609020204030204" pitchFamily="49" charset="0"/>
              </a:rPr>
              <a:t>Script </a:t>
            </a:r>
            <a:r>
              <a:rPr lang="ko-KR" altLang="en-US" b="1" dirty="0" smtClean="0">
                <a:latin typeface="Consolas" panose="020B0609020204030204" pitchFamily="49" charset="0"/>
              </a:rPr>
              <a:t>파일 추가하기 </a:t>
            </a:r>
            <a:r>
              <a:rPr lang="en-US" altLang="ko-KR" b="1" dirty="0" smtClean="0">
                <a:latin typeface="Consolas" panose="020B0609020204030204" pitchFamily="49" charset="0"/>
              </a:rPr>
              <a:t>// </a:t>
            </a:r>
            <a:r>
              <a:rPr lang="ko-KR" altLang="en-US" b="1" dirty="0" smtClean="0">
                <a:latin typeface="Consolas" panose="020B0609020204030204" pitchFamily="49" charset="0"/>
              </a:rPr>
              <a:t>페이지에</a:t>
            </a:r>
            <a:r>
              <a:rPr lang="en-US" altLang="ko-KR" b="1" dirty="0" smtClean="0">
                <a:latin typeface="Consolas" panose="020B0609020204030204" pitchFamily="49" charset="0"/>
              </a:rPr>
              <a:t> </a:t>
            </a:r>
            <a:r>
              <a:rPr lang="ko-KR" altLang="en-US" b="1" dirty="0" smtClean="0">
                <a:latin typeface="Consolas" panose="020B0609020204030204" pitchFamily="49" charset="0"/>
              </a:rPr>
              <a:t>스크립트 </a:t>
            </a:r>
            <a:r>
              <a:rPr lang="ko-KR" altLang="en-US" b="1" dirty="0" err="1" smtClean="0">
                <a:latin typeface="Consolas" panose="020B0609020204030204" pitchFamily="49" charset="0"/>
              </a:rPr>
              <a:t>출력시</a:t>
            </a:r>
            <a:r>
              <a:rPr lang="ko-KR" altLang="en-US" b="1" dirty="0" smtClean="0">
                <a:latin typeface="Consolas" panose="020B0609020204030204" pitchFamily="49" charset="0"/>
              </a:rPr>
              <a:t> 사용함</a:t>
            </a:r>
            <a:r>
              <a:rPr lang="en-US" altLang="ko-KR" b="1" dirty="0" smtClean="0">
                <a:latin typeface="Consolas" panose="020B0609020204030204" pitchFamily="49" charset="0"/>
              </a:rPr>
              <a:t>.</a:t>
            </a:r>
            <a:r>
              <a:rPr lang="ko-KR" altLang="en-US" b="1" dirty="0" smtClean="0">
                <a:latin typeface="Consolas" panose="020B0609020204030204" pitchFamily="49" charset="0"/>
              </a:rPr>
              <a:t> </a:t>
            </a:r>
            <a:endParaRPr lang="en-US" altLang="ko-KR" b="1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solidFill>
                <a:srgbClr val="0000BB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&lt;?</a:t>
            </a:r>
            <a:r>
              <a:rPr lang="en-US" altLang="ko-KR" sz="16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php</a:t>
            </a:r>
            <a:r>
              <a:rPr lang="en-US" altLang="ko-KR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wp_enqueue_script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( $handle, $</a:t>
            </a: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, $</a:t>
            </a: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deps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, $</a:t>
            </a: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ver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, $</a:t>
            </a: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in_footer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); ?&gt;</a:t>
            </a:r>
          </a:p>
          <a:p>
            <a:endParaRPr lang="en-US" altLang="ko-KR" sz="1600" dirty="0" smtClean="0">
              <a:solidFill>
                <a:srgbClr val="0000BB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$handle = </a:t>
            </a:r>
            <a:r>
              <a:rPr lang="ko-KR" altLang="en-US" sz="1600" dirty="0" smtClean="0">
                <a:latin typeface="Consolas" panose="020B0609020204030204" pitchFamily="49" charset="0"/>
              </a:rPr>
              <a:t>파일 이름 적어줌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ko-KR" altLang="en-US" sz="1600" dirty="0" smtClean="0">
                <a:latin typeface="Consolas" panose="020B0609020204030204" pitchFamily="49" charset="0"/>
              </a:rPr>
              <a:t>같은 이름 중복 방지</a:t>
            </a:r>
            <a:r>
              <a:rPr lang="en-US" altLang="ko-KR" sz="1600" dirty="0" smtClean="0">
                <a:latin typeface="Consolas" panose="020B0609020204030204" pitchFamily="49" charset="0"/>
              </a:rPr>
              <a:t>! API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네이밍</a:t>
            </a:r>
            <a:r>
              <a:rPr lang="ko-KR" altLang="en-US" sz="1600" dirty="0" smtClean="0">
                <a:latin typeface="Consolas" panose="020B0609020204030204" pitchFamily="49" charset="0"/>
              </a:rPr>
              <a:t> 예제를 참고하여 사용하길 추천합니다 예</a:t>
            </a:r>
            <a:r>
              <a:rPr lang="en-US" altLang="ko-KR" sz="1600" dirty="0" smtClean="0">
                <a:latin typeface="Consolas" panose="020B0609020204030204" pitchFamily="49" charset="0"/>
              </a:rPr>
              <a:t>)</a:t>
            </a:r>
            <a:r>
              <a:rPr lang="ko-KR" altLang="en-US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jquery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$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src</a:t>
            </a:r>
            <a:r>
              <a:rPr lang="en-US" altLang="ko-KR" sz="1600" dirty="0" smtClean="0">
                <a:latin typeface="Consolas" panose="020B0609020204030204" pitchFamily="49" charset="0"/>
              </a:rPr>
              <a:t> = </a:t>
            </a:r>
            <a:r>
              <a:rPr lang="en-US" altLang="ko-KR" sz="1600" dirty="0" err="1" smtClean="0">
                <a:hlinkClick r:id="rId2" tooltip="Function Reference/plugins url"/>
              </a:rPr>
              <a:t>plugins_url</a:t>
            </a:r>
            <a:r>
              <a:rPr lang="en-US" altLang="ko-KR" sz="1600" dirty="0">
                <a:hlinkClick r:id="rId2" tooltip="Function Reference/plugins url"/>
              </a:rPr>
              <a:t>()</a:t>
            </a:r>
            <a:r>
              <a:rPr lang="en-US" altLang="ko-KR" sz="1600" dirty="0"/>
              <a:t>, </a:t>
            </a:r>
            <a:r>
              <a:rPr lang="en-US" altLang="ko-KR" sz="1600" dirty="0" err="1">
                <a:hlinkClick r:id="rId3" tooltip="Function Reference/plugin dir url"/>
              </a:rPr>
              <a:t>plugin_dir_url</a:t>
            </a:r>
            <a:r>
              <a:rPr lang="en-US" altLang="ko-KR" sz="1600" dirty="0">
                <a:hlinkClick r:id="rId3" tooltip="Function Reference/plugin dir url"/>
              </a:rPr>
              <a:t>()</a:t>
            </a:r>
            <a:r>
              <a:rPr lang="en-US" altLang="ko-KR" sz="1600" dirty="0"/>
              <a:t>, </a:t>
            </a:r>
            <a:r>
              <a:rPr lang="en-US" altLang="ko-KR" sz="1600" dirty="0" err="1"/>
              <a:t>plugin_dir_path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등으로 플러그인의 </a:t>
            </a:r>
            <a:r>
              <a:rPr lang="ko-KR" altLang="en-US" sz="1600" dirty="0" err="1" smtClean="0"/>
              <a:t>디렉토리에서</a:t>
            </a:r>
            <a:endParaRPr lang="en-US" altLang="ko-KR" sz="1600" dirty="0" smtClean="0"/>
          </a:p>
          <a:p>
            <a:r>
              <a:rPr lang="ko-KR" altLang="en-US" sz="1600" dirty="0" smtClean="0"/>
              <a:t>파일을 지정해줌</a:t>
            </a:r>
            <a:r>
              <a:rPr lang="en-US" altLang="ko-KR" sz="1600" dirty="0" smtClean="0"/>
              <a:t>.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예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wp_enqueue_</a:t>
            </a:r>
            <a:r>
              <a:rPr lang="en-US" altLang="ko-KR" sz="12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</a:rPr>
              <a:t>(‘</a:t>
            </a:r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first-plugin</a:t>
            </a:r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</a:rPr>
              <a:t>’, ‘.</a:t>
            </a:r>
            <a:r>
              <a:rPr lang="ko-KR" altLang="ko-KR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plugins_url( ‘</a:t>
            </a:r>
            <a:r>
              <a:rPr lang="en-US" altLang="ko-KR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ko-KR" altLang="ko-KR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first-plugin</a:t>
            </a:r>
            <a:r>
              <a:rPr lang="ko-KR" altLang="ko-KR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2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ko-KR" altLang="ko-KR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＇ </a:t>
            </a:r>
            <a:r>
              <a:rPr lang="ko-KR" altLang="ko-KR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__FILE__ )</a:t>
            </a:r>
            <a:r>
              <a:rPr lang="en-US" altLang="ko-KR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200" dirty="0" smtClean="0">
                <a:solidFill>
                  <a:srgbClr val="0070C0"/>
                </a:solidFill>
              </a:rPr>
              <a:t>‘</a:t>
            </a:r>
            <a:r>
              <a:rPr lang="en-US" altLang="ko-KR" sz="1200" dirty="0" smtClean="0">
                <a:solidFill>
                  <a:srgbClr val="0070C0"/>
                </a:solidFill>
                <a:latin typeface="Arial" panose="020B0604020202020204" pitchFamily="34" charset="0"/>
              </a:rPr>
              <a:t>);</a:t>
            </a:r>
            <a:endParaRPr lang="en-US" altLang="ko-KR" sz="1200" b="1" dirty="0" smtClean="0">
              <a:solidFill>
                <a:srgbClr val="0070C0"/>
              </a:solidFill>
            </a:endParaRPr>
          </a:p>
          <a:p>
            <a:endParaRPr lang="en-US" altLang="ko-KR" sz="1600" b="1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$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dep</a:t>
            </a:r>
            <a:r>
              <a:rPr lang="en-US" altLang="ko-KR" sz="1600" dirty="0" smtClean="0">
                <a:latin typeface="Consolas" panose="020B0609020204030204" pitchFamily="49" charset="0"/>
              </a:rPr>
              <a:t> = </a:t>
            </a:r>
            <a:r>
              <a:rPr lang="ko-KR" altLang="en-US" sz="1600" dirty="0" smtClean="0">
                <a:latin typeface="Consolas" panose="020B0609020204030204" pitchFamily="49" charset="0"/>
              </a:rPr>
              <a:t>이 스크립트가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실행되기전에</a:t>
            </a:r>
            <a:r>
              <a:rPr lang="ko-KR" altLang="en-US" sz="1600" dirty="0" smtClean="0">
                <a:latin typeface="Consolas" panose="020B0609020204030204" pitchFamily="49" charset="0"/>
              </a:rPr>
              <a:t> 실행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되어야하는</a:t>
            </a:r>
            <a:r>
              <a:rPr lang="ko-KR" altLang="en-US" sz="1600" dirty="0" smtClean="0">
                <a:latin typeface="Consolas" panose="020B0609020204030204" pitchFamily="49" charset="0"/>
              </a:rPr>
              <a:t> 것 예</a:t>
            </a:r>
            <a:r>
              <a:rPr lang="en-US" altLang="ko-KR" sz="1600" dirty="0" smtClean="0">
                <a:latin typeface="Consolas" panose="020B0609020204030204" pitchFamily="49" charset="0"/>
              </a:rPr>
              <a:t>)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jquery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 smtClean="0">
                <a:latin typeface="Consolas" panose="020B0609020204030204" pitchFamily="49" charset="0"/>
              </a:rPr>
              <a:t>보통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안써줌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$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ver</a:t>
            </a:r>
            <a:r>
              <a:rPr lang="en-US" altLang="ko-KR" sz="1600" dirty="0" smtClean="0">
                <a:latin typeface="Consolas" panose="020B0609020204030204" pitchFamily="49" charset="0"/>
              </a:rPr>
              <a:t> = </a:t>
            </a:r>
            <a:r>
              <a:rPr lang="ko-KR" altLang="en-US" sz="1600" dirty="0" smtClean="0">
                <a:latin typeface="Consolas" panose="020B0609020204030204" pitchFamily="49" charset="0"/>
              </a:rPr>
              <a:t>스크립트의 버전 관리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js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ko-KR" altLang="en-US" sz="1600" dirty="0" smtClean="0">
                <a:latin typeface="Consolas" panose="020B0609020204030204" pitchFamily="49" charset="0"/>
              </a:rPr>
              <a:t>파일이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캐싱될</a:t>
            </a:r>
            <a:r>
              <a:rPr lang="ko-KR" altLang="en-US" sz="1600" dirty="0" smtClean="0">
                <a:latin typeface="Consolas" panose="020B0609020204030204" pitchFamily="49" charset="0"/>
              </a:rPr>
              <a:t> 경우 버전 변경으로 업데이트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된것을</a:t>
            </a:r>
            <a:r>
              <a:rPr lang="ko-KR" altLang="en-US" sz="1600" dirty="0" smtClean="0">
                <a:latin typeface="Consolas" panose="020B0609020204030204" pitchFamily="49" charset="0"/>
              </a:rPr>
              <a:t> 브라우저에 알려줌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$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in_footer</a:t>
            </a:r>
            <a:r>
              <a:rPr lang="en-US" altLang="ko-KR" sz="1600" dirty="0" smtClean="0">
                <a:latin typeface="Consolas" panose="020B0609020204030204" pitchFamily="49" charset="0"/>
              </a:rPr>
              <a:t> = True or false (Boolean)  </a:t>
            </a:r>
            <a:r>
              <a:rPr lang="ko-KR" altLang="en-US" sz="1600" dirty="0" smtClean="0">
                <a:latin typeface="Consolas" panose="020B0609020204030204" pitchFamily="49" charset="0"/>
              </a:rPr>
              <a:t>기본 </a:t>
            </a:r>
            <a:r>
              <a:rPr lang="en-US" altLang="ko-KR" sz="1600" dirty="0" smtClean="0">
                <a:latin typeface="Consolas" panose="020B0609020204030204" pitchFamily="49" charset="0"/>
              </a:rPr>
              <a:t>false </a:t>
            </a:r>
            <a:r>
              <a:rPr lang="ko-KR" altLang="en-US" sz="1600" dirty="0" smtClean="0">
                <a:latin typeface="Consolas" panose="020B0609020204030204" pitchFamily="49" charset="0"/>
              </a:rPr>
              <a:t>이고 </a:t>
            </a:r>
            <a:r>
              <a:rPr lang="en-US" altLang="ko-KR" sz="1600" dirty="0" smtClean="0">
                <a:latin typeface="Consolas" panose="020B0609020204030204" pitchFamily="49" charset="0"/>
              </a:rPr>
              <a:t>true</a:t>
            </a:r>
            <a:r>
              <a:rPr lang="ko-KR" altLang="en-US" sz="1600" dirty="0" smtClean="0">
                <a:latin typeface="Consolas" panose="020B0609020204030204" pitchFamily="49" charset="0"/>
              </a:rPr>
              <a:t>로 하면 </a:t>
            </a:r>
            <a:r>
              <a:rPr lang="en-US" altLang="ko-KR" sz="1600" dirty="0" smtClean="0">
                <a:latin typeface="Consolas" panose="020B0609020204030204" pitchFamily="49" charset="0"/>
              </a:rPr>
              <a:t>footer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스크립트가 들어감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r>
              <a:rPr lang="ko-KR" altLang="en-US" sz="1600" dirty="0" smtClean="0">
                <a:latin typeface="Consolas" panose="020B0609020204030204" pitchFamily="49" charset="0"/>
              </a:rPr>
              <a:t>사이트에 로딩속도를 위해 보통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플러그인은</a:t>
            </a:r>
            <a:r>
              <a:rPr lang="ko-KR" altLang="en-US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true</a:t>
            </a:r>
            <a:r>
              <a:rPr lang="ko-KR" altLang="en-US" sz="1600" dirty="0" smtClean="0">
                <a:latin typeface="Consolas" panose="020B0609020204030204" pitchFamily="49" charset="0"/>
              </a:rPr>
              <a:t>로 사용함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  <a:endParaRPr lang="en-US" altLang="ko-KR" sz="1600" dirty="0">
              <a:solidFill>
                <a:srgbClr val="0000BB"/>
              </a:solidFill>
              <a:latin typeface="Consolas" panose="020B0609020204030204" pitchFamily="49" charset="0"/>
            </a:endParaRPr>
          </a:p>
          <a:p>
            <a:endParaRPr lang="en-US" altLang="ko-KR" sz="1600" dirty="0" smtClean="0">
              <a:solidFill>
                <a:srgbClr val="0000BB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9254"/>
            <a:ext cx="65" cy="475709"/>
          </a:xfrm>
          <a:prstGeom prst="rect">
            <a:avLst/>
          </a:prstGeom>
          <a:solidFill>
            <a:srgbClr val="F3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967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15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3389" y="1268760"/>
            <a:ext cx="849694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CSS </a:t>
            </a:r>
            <a:r>
              <a:rPr lang="ko-KR" altLang="en-US" b="1" dirty="0">
                <a:latin typeface="Consolas" panose="020B0609020204030204" pitchFamily="49" charset="0"/>
              </a:rPr>
              <a:t>파일 추가하기 </a:t>
            </a:r>
            <a:r>
              <a:rPr lang="en-US" altLang="ko-KR" b="1" dirty="0">
                <a:latin typeface="Consolas" panose="020B0609020204030204" pitchFamily="49" charset="0"/>
              </a:rPr>
              <a:t>// </a:t>
            </a:r>
            <a:r>
              <a:rPr lang="ko-KR" altLang="en-US" b="1" dirty="0">
                <a:latin typeface="Consolas" panose="020B0609020204030204" pitchFamily="49" charset="0"/>
              </a:rPr>
              <a:t>위와 동일</a:t>
            </a:r>
            <a:r>
              <a:rPr lang="en-US" altLang="ko-KR" b="1" dirty="0">
                <a:latin typeface="Consolas" panose="020B0609020204030204" pitchFamily="49" charset="0"/>
              </a:rPr>
              <a:t>.</a:t>
            </a:r>
          </a:p>
          <a:p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&lt;?</a:t>
            </a:r>
            <a:r>
              <a:rPr lang="en-US" altLang="ko-KR" dirty="0" err="1">
                <a:solidFill>
                  <a:srgbClr val="0070C0"/>
                </a:solidFill>
              </a:rPr>
              <a:t>php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wp_enqueue_style</a:t>
            </a:r>
            <a:r>
              <a:rPr lang="en-US" altLang="ko-KR" dirty="0">
                <a:solidFill>
                  <a:srgbClr val="0070C0"/>
                </a:solidFill>
              </a:rPr>
              <a:t>( $handle, $</a:t>
            </a:r>
            <a:r>
              <a:rPr lang="en-US" altLang="ko-KR" dirty="0" err="1">
                <a:solidFill>
                  <a:srgbClr val="0070C0"/>
                </a:solidFill>
              </a:rPr>
              <a:t>src</a:t>
            </a:r>
            <a:r>
              <a:rPr lang="en-US" altLang="ko-KR" dirty="0">
                <a:solidFill>
                  <a:srgbClr val="0070C0"/>
                </a:solidFill>
              </a:rPr>
              <a:t>, $</a:t>
            </a:r>
            <a:r>
              <a:rPr lang="en-US" altLang="ko-KR" dirty="0" err="1">
                <a:solidFill>
                  <a:srgbClr val="0070C0"/>
                </a:solidFill>
              </a:rPr>
              <a:t>deps</a:t>
            </a:r>
            <a:r>
              <a:rPr lang="en-US" altLang="ko-KR" dirty="0">
                <a:solidFill>
                  <a:srgbClr val="0070C0"/>
                </a:solidFill>
              </a:rPr>
              <a:t>, $</a:t>
            </a:r>
            <a:r>
              <a:rPr lang="en-US" altLang="ko-KR" dirty="0" err="1">
                <a:solidFill>
                  <a:srgbClr val="0070C0"/>
                </a:solidFill>
              </a:rPr>
              <a:t>ver</a:t>
            </a:r>
            <a:r>
              <a:rPr lang="en-US" altLang="ko-KR" dirty="0">
                <a:solidFill>
                  <a:srgbClr val="0070C0"/>
                </a:solidFill>
              </a:rPr>
              <a:t>, $media ); ?&gt;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pPr lvl="0"/>
            <a:r>
              <a:rPr lang="en-US" altLang="ko-KR" dirty="0"/>
              <a:t>$</a:t>
            </a:r>
            <a:r>
              <a:rPr lang="en-US" altLang="ko-KR" dirty="0" smtClean="0"/>
              <a:t>media </a:t>
            </a:r>
            <a:r>
              <a:rPr lang="en-US" altLang="ko-KR" dirty="0"/>
              <a:t>= </a:t>
            </a:r>
            <a:r>
              <a:rPr lang="ko-KR" altLang="ko-KR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ko-KR" altLang="ko-KR" dirty="0">
                <a:latin typeface="Arial Unicode MS" panose="020B0604020202020204" pitchFamily="50" charset="-127"/>
              </a:rPr>
              <a:t>all</a:t>
            </a:r>
            <a:r>
              <a:rPr lang="ko-KR" altLang="ko-KR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ko-KR" altLang="ko-KR" dirty="0">
                <a:latin typeface="Arial Unicode MS" panose="020B0604020202020204" pitchFamily="50" charset="-127"/>
              </a:rPr>
              <a:t>screen</a:t>
            </a:r>
            <a:r>
              <a:rPr lang="ko-KR" altLang="ko-KR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ko-KR" altLang="ko-KR" dirty="0">
                <a:latin typeface="Arial Unicode MS" panose="020B0604020202020204" pitchFamily="50" charset="-127"/>
              </a:rPr>
              <a:t>handheld</a:t>
            </a:r>
            <a:r>
              <a:rPr lang="ko-KR" altLang="ko-KR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ko-KR" altLang="ko-KR" dirty="0">
                <a:latin typeface="Arial Unicode MS" panose="020B0604020202020204" pitchFamily="50" charset="-127"/>
              </a:rPr>
              <a:t>print</a:t>
            </a:r>
            <a:r>
              <a:rPr lang="ko-KR" altLang="ko-KR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ko-KR" altLang="ko-KR" sz="1600" dirty="0"/>
              <a:t> </a:t>
            </a:r>
            <a:r>
              <a:rPr lang="ko-KR" altLang="en-US" dirty="0"/>
              <a:t>등 스타일시트 미디어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0"/>
            <a:endParaRPr lang="en-US" altLang="ko-KR" sz="2400" dirty="0" smtClean="0">
              <a:latin typeface="Arial" panose="020B0604020202020204" pitchFamily="34" charset="0"/>
            </a:endParaRPr>
          </a:p>
          <a:p>
            <a:endParaRPr lang="en-US" altLang="ko-KR" sz="2000" dirty="0" smtClean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r>
              <a:rPr lang="ko-KR" altLang="en-US" sz="20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endParaRPr lang="en-US" altLang="ko-KR" sz="20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endParaRPr lang="en-US" altLang="ko-KR" sz="2000" dirty="0" smtClean="0">
              <a:latin typeface="Arial" panose="020B0604020202020204" pitchFamily="34" charset="0"/>
            </a:endParaRPr>
          </a:p>
          <a:p>
            <a:endParaRPr lang="en-US" altLang="ko-KR" sz="4400" dirty="0">
              <a:latin typeface="Arial" panose="020B0604020202020204" pitchFamily="34" charset="0"/>
            </a:endParaRPr>
          </a:p>
          <a:p>
            <a:endParaRPr lang="en-US" altLang="ko-KR" sz="4400" dirty="0">
              <a:latin typeface="Arial" panose="020B0604020202020204" pitchFamily="34" charset="0"/>
            </a:endParaRPr>
          </a:p>
          <a:p>
            <a:pPr lvl="0"/>
            <a:endParaRPr lang="ko-KR" altLang="ko-KR" sz="44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4664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자주 쓰는 </a:t>
            </a:r>
            <a:r>
              <a:rPr lang="en-US" altLang="ko-KR" b="1" dirty="0" smtClean="0"/>
              <a:t>API</a:t>
            </a:r>
            <a:endParaRPr lang="ko-KR" altLang="en-US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45397" y="793966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3389" y="1772816"/>
            <a:ext cx="8331059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76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3389" y="1268760"/>
            <a:ext cx="849694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Hooks, Actions and Filters</a:t>
            </a:r>
          </a:p>
          <a:p>
            <a:r>
              <a:rPr lang="en-US" altLang="ko-KR" sz="1600" dirty="0" smtClean="0">
                <a:latin typeface="Arial" panose="020B0604020202020204" pitchFamily="34" charset="0"/>
              </a:rPr>
              <a:t>//</a:t>
            </a:r>
            <a:r>
              <a:rPr lang="ko-KR" altLang="en-US" sz="1600" dirty="0" smtClean="0">
                <a:latin typeface="Arial" panose="020B0604020202020204" pitchFamily="34" charset="0"/>
              </a:rPr>
              <a:t>워드프레스에는 </a:t>
            </a:r>
            <a:r>
              <a:rPr lang="en-US" altLang="ko-KR" sz="1600" dirty="0" smtClean="0">
                <a:latin typeface="Arial" panose="020B0604020202020204" pitchFamily="34" charset="0"/>
              </a:rPr>
              <a:t>2</a:t>
            </a:r>
            <a:r>
              <a:rPr lang="ko-KR" altLang="en-US" sz="1600" dirty="0" smtClean="0">
                <a:latin typeface="Arial" panose="020B0604020202020204" pitchFamily="34" charset="0"/>
              </a:rPr>
              <a:t>가지 </a:t>
            </a:r>
            <a:r>
              <a:rPr lang="en-US" altLang="ko-KR" sz="1600" dirty="0" smtClean="0">
                <a:latin typeface="Arial" panose="020B0604020202020204" pitchFamily="34" charset="0"/>
              </a:rPr>
              <a:t>hook</a:t>
            </a:r>
            <a:r>
              <a:rPr lang="ko-KR" altLang="en-US" sz="1600" dirty="0" smtClean="0">
                <a:latin typeface="Arial" panose="020B0604020202020204" pitchFamily="34" charset="0"/>
              </a:rPr>
              <a:t>이 존재 </a:t>
            </a:r>
            <a:r>
              <a:rPr lang="en-US" altLang="ko-KR" sz="1600" dirty="0" smtClean="0">
                <a:latin typeface="Arial" panose="020B0604020202020204" pitchFamily="34" charset="0"/>
              </a:rPr>
              <a:t>Action </a:t>
            </a:r>
            <a:r>
              <a:rPr lang="ko-KR" altLang="en-US" sz="1600" dirty="0" smtClean="0">
                <a:latin typeface="Arial" panose="020B0604020202020204" pitchFamily="34" charset="0"/>
              </a:rPr>
              <a:t>과 </a:t>
            </a:r>
            <a:r>
              <a:rPr lang="en-US" altLang="ko-KR" sz="1600" dirty="0" smtClean="0">
                <a:latin typeface="Arial" panose="020B0604020202020204" pitchFamily="34" charset="0"/>
              </a:rPr>
              <a:t>filter</a:t>
            </a:r>
          </a:p>
          <a:p>
            <a:endParaRPr lang="en-US" altLang="ko-KR" sz="2000" dirty="0" smtClean="0">
              <a:latin typeface="Arial" panose="020B0604020202020204" pitchFamily="34" charset="0"/>
            </a:endParaRPr>
          </a:p>
          <a:p>
            <a:r>
              <a:rPr lang="en-US" altLang="ko-KR" sz="1600" dirty="0" smtClean="0">
                <a:latin typeface="Arial" panose="020B0604020202020204" pitchFamily="34" charset="0"/>
              </a:rPr>
              <a:t>Action </a:t>
            </a:r>
            <a:r>
              <a:rPr lang="ko-KR" altLang="en-US" sz="1600" dirty="0" smtClean="0">
                <a:latin typeface="Arial" panose="020B0604020202020204" pitchFamily="34" charset="0"/>
              </a:rPr>
              <a:t>은 </a:t>
            </a:r>
            <a:r>
              <a:rPr lang="en-US" altLang="ko-KR" sz="1600" dirty="0" smtClean="0">
                <a:latin typeface="Arial" panose="020B0604020202020204" pitchFamily="34" charset="0"/>
              </a:rPr>
              <a:t>Action API</a:t>
            </a:r>
            <a:r>
              <a:rPr lang="ko-KR" altLang="en-US" sz="1600" dirty="0" smtClean="0">
                <a:latin typeface="Arial" panose="020B0604020202020204" pitchFamily="34" charset="0"/>
              </a:rPr>
              <a:t>에서 제공하는 이벤트 중 선택한 이벤트가 발생시에 개발자가 작성한 함수를 실행 하게 한다</a:t>
            </a:r>
            <a:r>
              <a:rPr lang="en-US" altLang="ko-KR" sz="1600" dirty="0" smtClean="0">
                <a:latin typeface="Arial" panose="020B0604020202020204" pitchFamily="34" charset="0"/>
              </a:rPr>
              <a:t>.</a:t>
            </a:r>
          </a:p>
          <a:p>
            <a:endParaRPr lang="en-US" altLang="ko-KR" sz="16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ko-KR" sz="1600" dirty="0" smtClean="0">
                <a:solidFill>
                  <a:srgbClr val="0070C0"/>
                </a:solidFill>
                <a:latin typeface="Arial" panose="020B0604020202020204" pitchFamily="34" charset="0"/>
              </a:rPr>
              <a:t>&lt;?</a:t>
            </a:r>
            <a:r>
              <a:rPr lang="en-US" altLang="ko-KR" sz="16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php</a:t>
            </a:r>
            <a:endParaRPr lang="en-US" altLang="ko-KR" sz="1600" dirty="0" smtClean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r>
              <a:rPr lang="en-US" altLang="ko-KR" sz="1600" dirty="0" smtClean="0">
                <a:solidFill>
                  <a:srgbClr val="0070C0"/>
                </a:solidFill>
                <a:latin typeface="Arial" panose="020B0604020202020204" pitchFamily="34" charset="0"/>
              </a:rPr>
              <a:t>function </a:t>
            </a:r>
            <a:r>
              <a:rPr lang="en-US" altLang="ko-KR" sz="16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my_first_plugin_action</a:t>
            </a:r>
            <a:r>
              <a:rPr lang="en-US" altLang="ko-KR" sz="1600" dirty="0" smtClean="0">
                <a:solidFill>
                  <a:srgbClr val="0070C0"/>
                </a:solidFill>
                <a:latin typeface="Arial" panose="020B0604020202020204" pitchFamily="34" charset="0"/>
              </a:rPr>
              <a:t>(){</a:t>
            </a:r>
            <a:br>
              <a:rPr lang="en-US" altLang="ko-KR" sz="1600" dirty="0" smtClean="0">
                <a:solidFill>
                  <a:srgbClr val="0070C0"/>
                </a:solidFill>
                <a:latin typeface="Arial" panose="020B0604020202020204" pitchFamily="34" charset="0"/>
              </a:rPr>
            </a:br>
            <a:r>
              <a:rPr lang="en-US" altLang="ko-KR" sz="1600" dirty="0" smtClean="0">
                <a:solidFill>
                  <a:srgbClr val="0070C0"/>
                </a:solidFill>
                <a:latin typeface="Arial" panose="020B0604020202020204" pitchFamily="34" charset="0"/>
              </a:rPr>
              <a:t>	echo “</a:t>
            </a:r>
            <a:r>
              <a:rPr lang="ko-KR" altLang="en-US" sz="1600" dirty="0" smtClean="0">
                <a:solidFill>
                  <a:srgbClr val="0070C0"/>
                </a:solidFill>
                <a:latin typeface="Arial" panose="020B0604020202020204" pitchFamily="34" charset="0"/>
              </a:rPr>
              <a:t>안녕하세요</a:t>
            </a:r>
            <a:r>
              <a:rPr lang="en-US" altLang="ko-KR" sz="1600" dirty="0" smtClean="0">
                <a:solidFill>
                  <a:srgbClr val="0070C0"/>
                </a:solidFill>
                <a:latin typeface="Arial" panose="020B0604020202020204" pitchFamily="34" charset="0"/>
              </a:rPr>
              <a:t>”;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  <a:latin typeface="Arial" panose="020B0604020202020204" pitchFamily="34" charset="0"/>
              </a:rPr>
              <a:t>}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  <a:latin typeface="Arial" panose="020B0604020202020204" pitchFamily="34" charset="0"/>
              </a:rPr>
              <a:t>?&gt;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  <a:latin typeface="Arial" panose="020B0604020202020204" pitchFamily="34" charset="0"/>
              </a:rPr>
              <a:t>&lt;?</a:t>
            </a:r>
            <a:r>
              <a:rPr lang="en-US" altLang="ko-KR" sz="16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php</a:t>
            </a:r>
            <a:r>
              <a:rPr lang="en-US" altLang="ko-KR" sz="16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6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add_action</a:t>
            </a:r>
            <a:r>
              <a:rPr lang="en-US" altLang="ko-KR" sz="1600" dirty="0" smtClean="0">
                <a:solidFill>
                  <a:srgbClr val="0070C0"/>
                </a:solidFill>
                <a:latin typeface="Arial" panose="020B0604020202020204" pitchFamily="34" charset="0"/>
              </a:rPr>
              <a:t>( ‘Action API’, ‘</a:t>
            </a:r>
            <a:r>
              <a:rPr lang="en-US" altLang="ko-KR" sz="16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my_first_plugin_action</a:t>
            </a:r>
            <a:r>
              <a:rPr lang="en-US" altLang="ko-KR" sz="1600" dirty="0" smtClean="0">
                <a:solidFill>
                  <a:srgbClr val="0070C0"/>
                </a:solidFill>
                <a:latin typeface="Arial" panose="020B0604020202020204" pitchFamily="34" charset="0"/>
              </a:rPr>
              <a:t>’); ?&gt;</a:t>
            </a:r>
          </a:p>
          <a:p>
            <a:endParaRPr lang="en-US" altLang="ko-KR" sz="2000" dirty="0" smtClean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r>
              <a:rPr lang="ko-KR" altLang="en-US" sz="20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endParaRPr lang="en-US" altLang="ko-KR" sz="20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endParaRPr lang="en-US" altLang="ko-KR" sz="2000" dirty="0" smtClean="0">
              <a:latin typeface="Arial" panose="020B0604020202020204" pitchFamily="34" charset="0"/>
            </a:endParaRPr>
          </a:p>
          <a:p>
            <a:endParaRPr lang="en-US" altLang="ko-KR" sz="4400" dirty="0">
              <a:latin typeface="Arial" panose="020B0604020202020204" pitchFamily="34" charset="0"/>
            </a:endParaRPr>
          </a:p>
          <a:p>
            <a:endParaRPr lang="en-US" altLang="ko-KR" sz="4400" dirty="0">
              <a:latin typeface="Arial" panose="020B0604020202020204" pitchFamily="34" charset="0"/>
            </a:endParaRPr>
          </a:p>
          <a:p>
            <a:pPr lvl="0"/>
            <a:endParaRPr lang="ko-KR" altLang="ko-KR" sz="44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4664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자주 쓰는 </a:t>
            </a:r>
            <a:r>
              <a:rPr lang="en-US" altLang="ko-KR" b="1" dirty="0" smtClean="0"/>
              <a:t>API</a:t>
            </a:r>
            <a:endParaRPr lang="ko-KR" altLang="en-US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45397" y="793966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3389" y="2780928"/>
            <a:ext cx="8331059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77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3389" y="1268760"/>
            <a:ext cx="8496944" cy="7355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Hooks, Actions and Filters</a:t>
            </a:r>
          </a:p>
          <a:p>
            <a:r>
              <a:rPr lang="en-US" altLang="ko-KR" sz="1600" dirty="0" smtClean="0">
                <a:latin typeface="Arial" panose="020B0604020202020204" pitchFamily="34" charset="0"/>
              </a:rPr>
              <a:t>//</a:t>
            </a:r>
            <a:r>
              <a:rPr lang="ko-KR" altLang="en-US" sz="1600" dirty="0" smtClean="0">
                <a:latin typeface="Arial" panose="020B0604020202020204" pitchFamily="34" charset="0"/>
              </a:rPr>
              <a:t>워드프레스에는 </a:t>
            </a:r>
            <a:r>
              <a:rPr lang="en-US" altLang="ko-KR" sz="1600" dirty="0" smtClean="0">
                <a:latin typeface="Arial" panose="020B0604020202020204" pitchFamily="34" charset="0"/>
              </a:rPr>
              <a:t>2</a:t>
            </a:r>
            <a:r>
              <a:rPr lang="ko-KR" altLang="en-US" sz="1600" dirty="0" smtClean="0">
                <a:latin typeface="Arial" panose="020B0604020202020204" pitchFamily="34" charset="0"/>
              </a:rPr>
              <a:t>가지 </a:t>
            </a:r>
            <a:r>
              <a:rPr lang="en-US" altLang="ko-KR" sz="1600" dirty="0" smtClean="0">
                <a:latin typeface="Arial" panose="020B0604020202020204" pitchFamily="34" charset="0"/>
              </a:rPr>
              <a:t>hook</a:t>
            </a:r>
            <a:r>
              <a:rPr lang="ko-KR" altLang="en-US" sz="1600" dirty="0" smtClean="0">
                <a:latin typeface="Arial" panose="020B0604020202020204" pitchFamily="34" charset="0"/>
              </a:rPr>
              <a:t>이 존재 </a:t>
            </a:r>
            <a:r>
              <a:rPr lang="en-US" altLang="ko-KR" sz="1600" dirty="0" smtClean="0">
                <a:latin typeface="Arial" panose="020B0604020202020204" pitchFamily="34" charset="0"/>
              </a:rPr>
              <a:t>Action </a:t>
            </a:r>
            <a:r>
              <a:rPr lang="ko-KR" altLang="en-US" sz="1600" dirty="0" smtClean="0">
                <a:latin typeface="Arial" panose="020B0604020202020204" pitchFamily="34" charset="0"/>
              </a:rPr>
              <a:t>과 </a:t>
            </a:r>
            <a:r>
              <a:rPr lang="en-US" altLang="ko-KR" sz="1600" dirty="0" smtClean="0">
                <a:latin typeface="Arial" panose="020B0604020202020204" pitchFamily="34" charset="0"/>
              </a:rPr>
              <a:t>filter</a:t>
            </a:r>
          </a:p>
          <a:p>
            <a:endParaRPr lang="en-US" altLang="ko-KR" sz="2000" dirty="0" smtClean="0">
              <a:latin typeface="Arial" panose="020B0604020202020204" pitchFamily="34" charset="0"/>
            </a:endParaRPr>
          </a:p>
          <a:p>
            <a:endParaRPr lang="en-US" altLang="ko-KR" sz="1600" dirty="0" smtClean="0">
              <a:latin typeface="Arial" panose="020B0604020202020204" pitchFamily="34" charset="0"/>
            </a:endParaRPr>
          </a:p>
          <a:p>
            <a:r>
              <a:rPr lang="en-US" altLang="ko-KR" sz="1600" dirty="0" smtClean="0">
                <a:latin typeface="Arial" panose="020B0604020202020204" pitchFamily="34" charset="0"/>
              </a:rPr>
              <a:t>Filter</a:t>
            </a:r>
            <a:r>
              <a:rPr lang="ko-KR" altLang="en-US" sz="1600" dirty="0" smtClean="0">
                <a:latin typeface="Arial" panose="020B0604020202020204" pitchFamily="34" charset="0"/>
              </a:rPr>
              <a:t>는 </a:t>
            </a:r>
            <a:r>
              <a:rPr lang="en-US" altLang="ko-KR" sz="1600" dirty="0" smtClean="0">
                <a:latin typeface="Arial" panose="020B0604020202020204" pitchFamily="34" charset="0"/>
              </a:rPr>
              <a:t>Filter API</a:t>
            </a:r>
            <a:r>
              <a:rPr lang="ko-KR" altLang="en-US" sz="1600" dirty="0" smtClean="0">
                <a:latin typeface="Arial" panose="020B0604020202020204" pitchFamily="34" charset="0"/>
              </a:rPr>
              <a:t>에서 제공하는 이벤트에서 데이터베이스가 </a:t>
            </a:r>
            <a:r>
              <a:rPr lang="ko-KR" altLang="en-US" sz="1600" dirty="0" err="1" smtClean="0">
                <a:latin typeface="Arial" panose="020B0604020202020204" pitchFamily="34" charset="0"/>
              </a:rPr>
              <a:t>저장되기전</a:t>
            </a:r>
            <a:r>
              <a:rPr lang="ko-KR" altLang="en-US" sz="1600" dirty="0" smtClean="0">
                <a:latin typeface="Arial" panose="020B0604020202020204" pitchFamily="34" charset="0"/>
              </a:rPr>
              <a:t> 혹은 데이터베이스에서 브라우저에 보여지기 전에 형식을 </a:t>
            </a:r>
            <a:r>
              <a:rPr lang="ko-KR" altLang="en-US" sz="1600" dirty="0" err="1" smtClean="0">
                <a:latin typeface="Arial" panose="020B0604020202020204" pitchFamily="34" charset="0"/>
              </a:rPr>
              <a:t>수정할수</a:t>
            </a:r>
            <a:r>
              <a:rPr lang="ko-KR" altLang="en-US" sz="1600" dirty="0" smtClean="0">
                <a:latin typeface="Arial" panose="020B0604020202020204" pitchFamily="34" charset="0"/>
              </a:rPr>
              <a:t> 있다</a:t>
            </a:r>
            <a:r>
              <a:rPr lang="en-US" altLang="ko-KR" sz="1600" dirty="0" smtClean="0">
                <a:latin typeface="Arial" panose="020B0604020202020204" pitchFamily="34" charset="0"/>
              </a:rPr>
              <a:t>.</a:t>
            </a:r>
          </a:p>
          <a:p>
            <a:endParaRPr lang="en-US" altLang="ko-KR" sz="16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ko-KR" sz="1600" dirty="0">
                <a:solidFill>
                  <a:srgbClr val="0070C0"/>
                </a:solidFill>
                <a:latin typeface="Arial" panose="020B0604020202020204" pitchFamily="34" charset="0"/>
              </a:rPr>
              <a:t>&lt;?</a:t>
            </a:r>
            <a:r>
              <a:rPr lang="en-US" altLang="ko-KR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php</a:t>
            </a:r>
            <a:r>
              <a:rPr lang="en-US" altLang="ko-KR" sz="16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n-US" altLang="ko-KR" sz="1600" dirty="0">
                <a:solidFill>
                  <a:srgbClr val="0070C0"/>
                </a:solidFill>
                <a:latin typeface="Arial" panose="020B0604020202020204" pitchFamily="34" charset="0"/>
              </a:rPr>
              <a:t>function </a:t>
            </a:r>
            <a:r>
              <a:rPr lang="en-US" altLang="ko-KR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first_plugin_filter</a:t>
            </a:r>
            <a:r>
              <a:rPr lang="en-US" altLang="ko-KR" sz="1600" dirty="0">
                <a:solidFill>
                  <a:srgbClr val="0070C0"/>
                </a:solidFill>
                <a:latin typeface="Arial" panose="020B0604020202020204" pitchFamily="34" charset="0"/>
              </a:rPr>
              <a:t>($title</a:t>
            </a:r>
            <a:r>
              <a:rPr lang="en-US" altLang="ko-KR" sz="1600" dirty="0" smtClean="0">
                <a:solidFill>
                  <a:srgbClr val="0070C0"/>
                </a:solidFill>
                <a:latin typeface="Arial" panose="020B0604020202020204" pitchFamily="34" charset="0"/>
              </a:rPr>
              <a:t>){</a:t>
            </a:r>
            <a:endParaRPr lang="en-US" altLang="ko-KR" sz="16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r>
              <a:rPr lang="en-US" altLang="ko-KR" sz="1600" dirty="0">
                <a:solidFill>
                  <a:srgbClr val="0070C0"/>
                </a:solidFill>
                <a:latin typeface="Arial" panose="020B0604020202020204" pitchFamily="34" charset="0"/>
              </a:rPr>
              <a:t>    return </a:t>
            </a:r>
            <a:r>
              <a:rPr lang="en-US" altLang="ko-KR" sz="1600" dirty="0" smtClean="0">
                <a:solidFill>
                  <a:srgbClr val="0070C0"/>
                </a:solidFill>
                <a:latin typeface="Arial" panose="020B0604020202020204" pitchFamily="34" charset="0"/>
              </a:rPr>
              <a:t>＇</a:t>
            </a:r>
            <a:r>
              <a:rPr lang="ko-KR" altLang="en-US" sz="1600" dirty="0" smtClean="0">
                <a:solidFill>
                  <a:srgbClr val="0070C0"/>
                </a:solidFill>
                <a:latin typeface="Arial" panose="020B0604020202020204" pitchFamily="34" charset="0"/>
              </a:rPr>
              <a:t>제목</a:t>
            </a:r>
            <a:r>
              <a:rPr lang="en-US" altLang="ko-KR" sz="1600" dirty="0" smtClean="0">
                <a:solidFill>
                  <a:srgbClr val="0070C0"/>
                </a:solidFill>
                <a:latin typeface="Arial" panose="020B0604020202020204" pitchFamily="34" charset="0"/>
              </a:rPr>
              <a:t>: '.$</a:t>
            </a:r>
            <a:r>
              <a:rPr lang="en-US" altLang="ko-KR" sz="1600" dirty="0">
                <a:solidFill>
                  <a:srgbClr val="0070C0"/>
                </a:solidFill>
                <a:latin typeface="Arial" panose="020B0604020202020204" pitchFamily="34" charset="0"/>
              </a:rPr>
              <a:t>title;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  <a:latin typeface="Arial" panose="020B0604020202020204" pitchFamily="34" charset="0"/>
              </a:rPr>
              <a:t>}</a:t>
            </a:r>
            <a:endParaRPr lang="en-US" altLang="ko-KR" sz="16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r>
              <a:rPr lang="en-US" altLang="ko-KR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add_filter</a:t>
            </a:r>
            <a:r>
              <a:rPr lang="en-US" altLang="ko-KR" sz="1600" dirty="0">
                <a:solidFill>
                  <a:srgbClr val="0070C0"/>
                </a:solidFill>
                <a:latin typeface="Arial" panose="020B0604020202020204" pitchFamily="34" charset="0"/>
              </a:rPr>
              <a:t>( '</a:t>
            </a:r>
            <a:r>
              <a:rPr lang="en-US" altLang="ko-KR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the_title</a:t>
            </a:r>
            <a:r>
              <a:rPr lang="en-US" altLang="ko-KR" sz="1600" dirty="0">
                <a:solidFill>
                  <a:srgbClr val="0070C0"/>
                </a:solidFill>
                <a:latin typeface="Arial" panose="020B0604020202020204" pitchFamily="34" charset="0"/>
              </a:rPr>
              <a:t>', '</a:t>
            </a:r>
            <a:r>
              <a:rPr lang="en-US" altLang="ko-KR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first_plugin_filter</a:t>
            </a:r>
            <a:r>
              <a:rPr lang="en-US" altLang="ko-KR" sz="1600" dirty="0">
                <a:solidFill>
                  <a:srgbClr val="0070C0"/>
                </a:solidFill>
                <a:latin typeface="Arial" panose="020B0604020202020204" pitchFamily="34" charset="0"/>
              </a:rPr>
              <a:t>', 10, 1</a:t>
            </a:r>
            <a:r>
              <a:rPr lang="en-US" altLang="ko-KR" sz="1600" dirty="0" smtClean="0">
                <a:solidFill>
                  <a:srgbClr val="0070C0"/>
                </a:solidFill>
                <a:latin typeface="Arial" panose="020B0604020202020204" pitchFamily="34" charset="0"/>
              </a:rPr>
              <a:t>);</a:t>
            </a:r>
            <a:endParaRPr lang="en-US" altLang="ko-KR" sz="16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r>
              <a:rPr lang="en-US" altLang="ko-KR" sz="1600" dirty="0">
                <a:solidFill>
                  <a:srgbClr val="0070C0"/>
                </a:solidFill>
                <a:latin typeface="Arial" panose="020B0604020202020204" pitchFamily="34" charset="0"/>
              </a:rPr>
              <a:t>?&gt;</a:t>
            </a:r>
          </a:p>
          <a:p>
            <a:endParaRPr lang="en-US" altLang="ko-KR" sz="16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endParaRPr lang="en-US" altLang="ko-KR" sz="1600" dirty="0" smtClean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r>
              <a:rPr lang="en-US" altLang="ko-KR" sz="1600" dirty="0">
                <a:hlinkClick r:id="rId2"/>
              </a:rPr>
              <a:t>http://codex.wordpress.org/Plugin_API/Filter_Reference</a:t>
            </a:r>
            <a:endParaRPr lang="en-US" altLang="ko-KR" sz="1600" dirty="0" smtClean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endParaRPr lang="en-US" altLang="ko-KR" sz="2000" dirty="0" smtClean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r>
              <a:rPr lang="ko-KR" altLang="en-US" sz="20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endParaRPr lang="en-US" altLang="ko-KR" sz="20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endParaRPr lang="en-US" altLang="ko-KR" sz="2000" dirty="0" smtClean="0">
              <a:latin typeface="Arial" panose="020B0604020202020204" pitchFamily="34" charset="0"/>
            </a:endParaRPr>
          </a:p>
          <a:p>
            <a:endParaRPr lang="en-US" altLang="ko-KR" sz="4400" dirty="0">
              <a:latin typeface="Arial" panose="020B0604020202020204" pitchFamily="34" charset="0"/>
            </a:endParaRPr>
          </a:p>
          <a:p>
            <a:endParaRPr lang="en-US" altLang="ko-KR" sz="4400" dirty="0">
              <a:latin typeface="Arial" panose="020B0604020202020204" pitchFamily="34" charset="0"/>
            </a:endParaRPr>
          </a:p>
          <a:p>
            <a:pPr lvl="0"/>
            <a:endParaRPr lang="ko-KR" altLang="ko-KR" sz="44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4664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자주 쓰는 </a:t>
            </a:r>
            <a:r>
              <a:rPr lang="en-US" altLang="ko-KR" b="1" dirty="0" smtClean="0"/>
              <a:t>API</a:t>
            </a:r>
            <a:endParaRPr lang="ko-KR" altLang="en-US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45397" y="793966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3389" y="3068960"/>
            <a:ext cx="8331059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07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Github</a:t>
            </a:r>
            <a:r>
              <a:rPr lang="en-US" altLang="ko-KR" dirty="0" smtClean="0"/>
              <a:t> (</a:t>
            </a:r>
            <a:r>
              <a:rPr lang="en-US" altLang="ko-KR" sz="2400" dirty="0" err="1" smtClean="0"/>
              <a:t>Wordpress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검색</a:t>
            </a:r>
            <a:r>
              <a:rPr lang="en-US" altLang="ko-KR" sz="2400" dirty="0" smtClean="0"/>
              <a:t>~!)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err="1" smtClean="0"/>
              <a:t>Metabox</a:t>
            </a:r>
            <a:r>
              <a:rPr lang="en-US" altLang="ko-KR" sz="2400" dirty="0" smtClean="0"/>
              <a:t>,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Option-framework,</a:t>
            </a:r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0466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유용한 </a:t>
            </a:r>
            <a:r>
              <a:rPr lang="ko-KR" altLang="en-US" b="1" dirty="0" err="1" smtClean="0"/>
              <a:t>오픈소스</a:t>
            </a:r>
            <a:endParaRPr lang="ko-KR" altLang="en-US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45397" y="793966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415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간단한 플러그인 데모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8003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348880"/>
            <a:ext cx="8229600" cy="204938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질의응답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100" dirty="0" smtClean="0"/>
              <a:t>Google 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02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97" y="1414486"/>
            <a:ext cx="2304256" cy="1294434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347864" y="1311353"/>
            <a:ext cx="5566485" cy="139756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800" dirty="0" smtClean="0"/>
              <a:t>NXM </a:t>
            </a:r>
            <a:r>
              <a:rPr lang="ko-KR" altLang="en-US" sz="1800" dirty="0" smtClean="0"/>
              <a:t>웹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개발자</a:t>
            </a:r>
            <a:r>
              <a:rPr lang="en-US" altLang="ko-KR" sz="1800" dirty="0" smtClean="0"/>
              <a:t>, </a:t>
            </a:r>
            <a:br>
              <a:rPr lang="en-US" altLang="ko-KR" sz="1800" dirty="0" smtClean="0"/>
            </a:br>
            <a:r>
              <a:rPr lang="ko-KR" altLang="en-US" sz="1800" dirty="0" err="1" smtClean="0"/>
              <a:t>퍼블리싱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프론트</a:t>
            </a:r>
            <a:r>
              <a:rPr lang="ko-KR" altLang="en-US" sz="1800" dirty="0" smtClean="0"/>
              <a:t> 개발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백엔드</a:t>
            </a:r>
            <a:r>
              <a:rPr lang="ko-KR" altLang="en-US" sz="1800" dirty="0" smtClean="0"/>
              <a:t> 개발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워드프레스 테마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플러그인 개발</a:t>
            </a:r>
            <a:endParaRPr lang="ko-KR" altLang="en-US" sz="3600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77941" y="3068960"/>
            <a:ext cx="3650539" cy="51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 smtClean="0"/>
              <a:t>워드프레스 플러그인 개발 경험</a:t>
            </a:r>
            <a:endParaRPr lang="en-US" altLang="ko-KR" sz="2000" b="1" dirty="0" smtClean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377941" y="3714376"/>
            <a:ext cx="7140658" cy="2664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1800" dirty="0" smtClean="0"/>
              <a:t>워드프레스 </a:t>
            </a:r>
            <a:r>
              <a:rPr lang="ko-KR" altLang="en-US" sz="1800" dirty="0" err="1" smtClean="0"/>
              <a:t>오픈소스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쇼핑몰 </a:t>
            </a:r>
            <a:r>
              <a:rPr lang="ko-KR" altLang="en-US" sz="1800" dirty="0" err="1" smtClean="0"/>
              <a:t>우커머스</a:t>
            </a:r>
            <a:r>
              <a:rPr lang="ko-KR" altLang="en-US" sz="1800" dirty="0" smtClean="0"/>
              <a:t> 한국어 기여자</a:t>
            </a:r>
            <a:endParaRPr lang="en-US" altLang="ko-KR" sz="1800" dirty="0"/>
          </a:p>
          <a:p>
            <a:pPr algn="l">
              <a:lnSpc>
                <a:spcPct val="150000"/>
              </a:lnSpc>
            </a:pPr>
            <a:r>
              <a:rPr lang="ko-KR" altLang="en-US" sz="1800" dirty="0" err="1"/>
              <a:t>우커머스용</a:t>
            </a:r>
            <a:r>
              <a:rPr lang="ko-KR" altLang="en-US" sz="1800" dirty="0"/>
              <a:t> 한국 </a:t>
            </a:r>
            <a:r>
              <a:rPr lang="en-US" altLang="ko-KR" sz="1800" dirty="0"/>
              <a:t>PG </a:t>
            </a:r>
            <a:r>
              <a:rPr lang="ko-KR" altLang="en-US" sz="1800" dirty="0"/>
              <a:t>결제</a:t>
            </a:r>
            <a:r>
              <a:rPr lang="en-US" altLang="ko-KR" sz="1800" dirty="0"/>
              <a:t>, </a:t>
            </a:r>
            <a:r>
              <a:rPr lang="ko-KR" altLang="en-US" sz="1800" dirty="0"/>
              <a:t>배송</a:t>
            </a:r>
            <a:r>
              <a:rPr lang="en-US" altLang="ko-KR" sz="1800" dirty="0"/>
              <a:t>, </a:t>
            </a:r>
            <a:r>
              <a:rPr lang="ko-KR" altLang="en-US" sz="1800" dirty="0"/>
              <a:t>주소검색 플러그인 개발</a:t>
            </a:r>
          </a:p>
          <a:p>
            <a:pPr algn="l">
              <a:lnSpc>
                <a:spcPct val="150000"/>
              </a:lnSpc>
            </a:pPr>
            <a:endParaRPr lang="en-US" altLang="ko-KR" sz="1800" dirty="0"/>
          </a:p>
          <a:p>
            <a:pPr algn="l">
              <a:lnSpc>
                <a:spcPct val="150000"/>
              </a:lnSpc>
            </a:pPr>
            <a:r>
              <a:rPr lang="ko-KR" altLang="en-US" sz="1800" dirty="0" err="1" smtClean="0"/>
              <a:t>그누보드</a:t>
            </a:r>
            <a:r>
              <a:rPr lang="en-US" altLang="ko-KR" sz="1800" dirty="0" smtClean="0"/>
              <a:t>4s </a:t>
            </a:r>
            <a:r>
              <a:rPr lang="ko-KR" altLang="en-US" sz="1800" dirty="0" smtClean="0"/>
              <a:t>기반 워드프레스 사용자 연동 게시판 개발</a:t>
            </a:r>
            <a:endParaRPr lang="en-US" altLang="ko-KR" sz="1800" dirty="0" smtClean="0"/>
          </a:p>
          <a:p>
            <a:pPr algn="l">
              <a:lnSpc>
                <a:spcPct val="150000"/>
              </a:lnSpc>
            </a:pPr>
            <a:r>
              <a:rPr lang="ko-KR" altLang="en-US" sz="1800" dirty="0" smtClean="0"/>
              <a:t>주문제작 플러그인 개발 </a:t>
            </a:r>
            <a:endParaRPr lang="en-US" altLang="ko-KR" sz="1800" dirty="0" smtClean="0"/>
          </a:p>
          <a:p>
            <a:pPr algn="l">
              <a:lnSpc>
                <a:spcPct val="150000"/>
              </a:lnSpc>
            </a:pPr>
            <a:endParaRPr lang="en-US" altLang="ko-KR" sz="18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51520" y="40466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발표자 소개</a:t>
            </a:r>
            <a:endParaRPr lang="ko-KR" altLang="en-US" b="1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345397" y="793966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17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397" y="1052736"/>
            <a:ext cx="8229600" cy="5256584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/>
              <a:t>워드프레스 소개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ko-KR" altLang="en-US" sz="2800" dirty="0" smtClean="0"/>
              <a:t>플러그인과 테마의 차이점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ko-KR" altLang="en-US" sz="2800" dirty="0" err="1" smtClean="0"/>
              <a:t>플러그인을</a:t>
            </a:r>
            <a:r>
              <a:rPr lang="ko-KR" altLang="en-US" sz="2800" dirty="0" smtClean="0"/>
              <a:t> 만들 때 필요한 것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ko-KR" altLang="en-US" sz="2800" dirty="0" smtClean="0"/>
              <a:t>자주 쓰는 </a:t>
            </a:r>
            <a:r>
              <a:rPr lang="en-US" altLang="ko-KR" sz="2800" dirty="0" smtClean="0"/>
              <a:t>API</a:t>
            </a:r>
          </a:p>
          <a:p>
            <a:pPr>
              <a:lnSpc>
                <a:spcPct val="150000"/>
              </a:lnSpc>
            </a:pPr>
            <a:r>
              <a:rPr lang="ko-KR" altLang="en-US" sz="2800" dirty="0" smtClean="0"/>
              <a:t>유용한 오픈 소스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 smtClean="0"/>
              <a:t>플러그인 만들기 데모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ko-KR" altLang="en-US" sz="2800" dirty="0" smtClean="0"/>
              <a:t>질의 응답</a:t>
            </a:r>
            <a:endParaRPr lang="en-US" altLang="ko-KR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40466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발표 순서</a:t>
            </a:r>
            <a:endParaRPr lang="ko-KR" altLang="en-US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45397" y="793966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35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79712" y="4221088"/>
            <a:ext cx="5328592" cy="1612776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상위 </a:t>
            </a:r>
            <a:r>
              <a:rPr lang="en-US" altLang="ko-KR" sz="2400" dirty="0" smtClean="0"/>
              <a:t>100</a:t>
            </a:r>
            <a:r>
              <a:rPr lang="ko-KR" altLang="en-US" sz="2400" dirty="0" smtClean="0"/>
              <a:t>대 사이트의 </a:t>
            </a:r>
            <a:r>
              <a:rPr lang="en-US" altLang="ko-KR" sz="2400" dirty="0" smtClean="0"/>
              <a:t>17.6%</a:t>
            </a:r>
          </a:p>
          <a:p>
            <a:r>
              <a:rPr lang="en-US" altLang="ko-KR" sz="2400" dirty="0" smtClean="0"/>
              <a:t>CMS </a:t>
            </a:r>
            <a:r>
              <a:rPr lang="ko-KR" altLang="en-US" sz="2400" dirty="0" smtClean="0"/>
              <a:t>사이트의 </a:t>
            </a:r>
            <a:r>
              <a:rPr lang="en-US" altLang="ko-KR" sz="2400" dirty="0" smtClean="0"/>
              <a:t>54.1%</a:t>
            </a:r>
          </a:p>
          <a:p>
            <a:pPr marL="0" indent="0">
              <a:buNone/>
            </a:pPr>
            <a:r>
              <a:rPr lang="ko-KR" altLang="en-US" sz="2400" dirty="0" smtClean="0"/>
              <a:t>  </a:t>
            </a:r>
            <a:endParaRPr lang="ko-KR" altLang="en-US" sz="24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059832" y="2204864"/>
            <a:ext cx="3024336" cy="1612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600" b="1" dirty="0" smtClean="0"/>
              <a:t>No.1</a:t>
            </a:r>
            <a:endParaRPr lang="ko-KR" altLang="en-US" sz="9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4046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WORDPRESS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45397" y="793966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35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WORDPRESS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908720"/>
            <a:ext cx="85188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워</a:t>
            </a:r>
            <a:r>
              <a:rPr lang="ko-KR" altLang="en-US" sz="1600" b="1" dirty="0" smtClean="0"/>
              <a:t>드프레스의 </a:t>
            </a:r>
            <a:r>
              <a:rPr lang="ko-KR" altLang="en-US" sz="1600" b="1" dirty="0" smtClean="0"/>
              <a:t>장점 </a:t>
            </a:r>
            <a:endParaRPr lang="en-US" altLang="ko-KR" sz="16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6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세계의 개발자들이 만들어 낸 수 많은 테마 와 플러그인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대부분 </a:t>
            </a:r>
            <a:r>
              <a:rPr lang="ko-KR" altLang="en-US" sz="1600" dirty="0" err="1" smtClean="0"/>
              <a:t>반응형</a:t>
            </a:r>
            <a:r>
              <a:rPr lang="ko-KR" altLang="en-US" sz="1600" dirty="0" smtClean="0"/>
              <a:t> 웹으로 </a:t>
            </a:r>
            <a:r>
              <a:rPr lang="ko-KR" altLang="en-US" sz="1600" dirty="0" err="1" smtClean="0"/>
              <a:t>모바일</a:t>
            </a:r>
            <a:r>
              <a:rPr lang="ko-KR" altLang="en-US" sz="1600" dirty="0" smtClean="0"/>
              <a:t> 기기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스마트폰</a:t>
            </a:r>
            <a:r>
              <a:rPr lang="en-US" altLang="ko-KR" sz="1600" dirty="0" smtClean="0"/>
              <a:t>/</a:t>
            </a:r>
            <a:r>
              <a:rPr lang="ko-KR" altLang="en-US" sz="1600" dirty="0" err="1" smtClean="0"/>
              <a:t>태블릿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에서도 최적화된 화면을 </a:t>
            </a:r>
            <a:r>
              <a:rPr lang="ko-KR" altLang="en-US" sz="1600" dirty="0" smtClean="0"/>
              <a:t>제공</a:t>
            </a:r>
            <a:r>
              <a:rPr lang="en-US" altLang="ko-KR" sz="16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검색엔진</a:t>
            </a:r>
            <a:r>
              <a:rPr lang="en-US" altLang="ko-KR" sz="1600" dirty="0" smtClean="0"/>
              <a:t>(SEO) </a:t>
            </a:r>
            <a:r>
              <a:rPr lang="ko-KR" altLang="en-US" sz="1600" dirty="0" smtClean="0"/>
              <a:t>최적화</a:t>
            </a:r>
            <a:endParaRPr lang="en-US" altLang="ko-KR" sz="16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세계적인 </a:t>
            </a:r>
            <a:r>
              <a:rPr lang="ko-KR" altLang="en-US" sz="1600" dirty="0" err="1" smtClean="0"/>
              <a:t>컨텐츠</a:t>
            </a:r>
            <a:r>
              <a:rPr lang="ko-KR" altLang="en-US" sz="1600" dirty="0" smtClean="0"/>
              <a:t> 관리 시스템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간편</a:t>
            </a:r>
            <a:r>
              <a:rPr lang="ko-KR" altLang="en-US" sz="1600" dirty="0"/>
              <a:t>한</a:t>
            </a:r>
            <a:r>
              <a:rPr lang="ko-KR" altLang="en-US" sz="1600" dirty="0" smtClean="0"/>
              <a:t> 유지 보수</a:t>
            </a:r>
            <a:r>
              <a:rPr lang="en-US" altLang="ko-KR" sz="16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dirty="0" err="1" smtClean="0"/>
              <a:t>확장성</a:t>
            </a:r>
            <a:r>
              <a:rPr lang="en-US" altLang="ko-KR" sz="1600" dirty="0" smtClean="0"/>
              <a:t>~! (</a:t>
            </a:r>
            <a:r>
              <a:rPr lang="ko-KR" altLang="en-US" sz="1600" dirty="0" smtClean="0"/>
              <a:t>다양한 </a:t>
            </a:r>
            <a:r>
              <a:rPr lang="ko-KR" altLang="en-US" sz="1600" dirty="0" err="1" smtClean="0"/>
              <a:t>커스터마이징이</a:t>
            </a:r>
            <a:r>
              <a:rPr lang="ko-KR" altLang="en-US" sz="1600" dirty="0" smtClean="0"/>
              <a:t> 가능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워드프레스의 변신은 무죄</a:t>
            </a:r>
            <a:r>
              <a:rPr lang="en-US" altLang="ko-KR" sz="1600" dirty="0" smtClean="0"/>
              <a:t>)</a:t>
            </a:r>
            <a:endParaRPr lang="en-US" altLang="ko-KR" sz="16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dirty="0" err="1" smtClean="0"/>
              <a:t>오픈소스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누구나 코어 개발에 참여가 가능하다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pPr marL="171450" indent="-171450">
              <a:buFontTx/>
              <a:buChar char="-"/>
            </a:pPr>
            <a:endParaRPr lang="en-US" altLang="ko-KR" sz="1600" dirty="0"/>
          </a:p>
          <a:p>
            <a:r>
              <a:rPr lang="ko-KR" altLang="en-US" sz="1600" b="1" dirty="0" smtClean="0"/>
              <a:t>워드프레스의 </a:t>
            </a:r>
            <a:r>
              <a:rPr lang="ko-KR" altLang="en-US" sz="1600" b="1" dirty="0" smtClean="0"/>
              <a:t>단점 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있을 것 같은데 없어서 새로 개발해야 함 </a:t>
            </a:r>
            <a:r>
              <a:rPr lang="ko-KR" altLang="en-US" sz="1600" dirty="0" err="1" smtClean="0"/>
              <a:t>ㅠ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테마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플러그인이</a:t>
            </a:r>
            <a:r>
              <a:rPr lang="ko-KR" altLang="en-US" sz="1600" dirty="0" smtClean="0"/>
              <a:t> 많아 </a:t>
            </a:r>
            <a:r>
              <a:rPr lang="ko-KR" altLang="en-US" sz="1600" dirty="0" err="1" smtClean="0"/>
              <a:t>여러가지를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테스트해봐야함</a:t>
            </a:r>
            <a:r>
              <a:rPr lang="en-US" altLang="ko-KR" sz="1600" dirty="0" smtClean="0"/>
              <a:t> (</a:t>
            </a:r>
            <a:r>
              <a:rPr lang="ko-KR" altLang="en-US" sz="1600" dirty="0" smtClean="0"/>
              <a:t>많아서 문제</a:t>
            </a:r>
            <a:r>
              <a:rPr lang="en-US" altLang="ko-KR" sz="1600" dirty="0"/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6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600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345397" y="793966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11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297" y="1484784"/>
            <a:ext cx="5987135" cy="40324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404664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대표적 워드프레스 기반 홈페이지</a:t>
            </a:r>
            <a:endParaRPr lang="ko-KR" altLang="en-US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45397" y="793966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82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117" y="1628800"/>
            <a:ext cx="6531496" cy="45987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40466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모바일</a:t>
            </a:r>
            <a:r>
              <a:rPr lang="ko-KR" altLang="en-US" b="1" dirty="0" smtClean="0"/>
              <a:t> 관리자 </a:t>
            </a:r>
            <a:r>
              <a:rPr lang="ko-KR" altLang="en-US" b="1" dirty="0" err="1" smtClean="0"/>
              <a:t>앱</a:t>
            </a:r>
            <a:endParaRPr lang="ko-KR" altLang="en-US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45397" y="793966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83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628800"/>
            <a:ext cx="6627989" cy="40014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404664"/>
            <a:ext cx="507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워드프레스 </a:t>
            </a:r>
            <a:r>
              <a:rPr lang="en-US" altLang="ko-KR" b="1" dirty="0" smtClean="0"/>
              <a:t>3.6</a:t>
            </a:r>
            <a:r>
              <a:rPr lang="ko-KR" altLang="en-US" b="1" dirty="0" smtClean="0"/>
              <a:t>에서 지원 예정인 관리자 프리뷰</a:t>
            </a:r>
            <a:endParaRPr lang="ko-KR" altLang="en-US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45397" y="793966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05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테마와 플러그인 차이점</a:t>
            </a:r>
            <a:endParaRPr lang="ko-KR" altLang="en-US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45397" y="793966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22686" y="4169822"/>
            <a:ext cx="182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Wordpress</a:t>
            </a:r>
            <a:r>
              <a:rPr lang="en-US" altLang="ko-KR" b="1" dirty="0" smtClean="0"/>
              <a:t> API</a:t>
            </a:r>
            <a:endParaRPr lang="en-US" altLang="ko-KR" b="1" dirty="0"/>
          </a:p>
        </p:txBody>
      </p:sp>
      <p:cxnSp>
        <p:nvCxnSpPr>
          <p:cNvPr id="8" name="꺾인 연결선 7"/>
          <p:cNvCxnSpPr/>
          <p:nvPr/>
        </p:nvCxnSpPr>
        <p:spPr>
          <a:xfrm rot="5400000">
            <a:off x="5851734" y="4585231"/>
            <a:ext cx="1080121" cy="10801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/>
          <p:nvPr/>
        </p:nvCxnSpPr>
        <p:spPr>
          <a:xfrm rot="16200000" flipH="1">
            <a:off x="6696236" y="4820849"/>
            <a:ext cx="1080120" cy="6088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09845" y="57394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테마</a:t>
            </a:r>
            <a:endParaRPr lang="en-US" altLang="ko-KR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236296" y="57394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플러그인</a:t>
            </a:r>
            <a:endParaRPr lang="en-US" altLang="ko-KR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79748" y="1392570"/>
            <a:ext cx="47968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플러그인</a:t>
            </a:r>
            <a:r>
              <a:rPr lang="en-US" altLang="ko-KR" dirty="0" smtClean="0"/>
              <a:t>(‘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’)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테마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테마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플러그인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테마</a:t>
            </a:r>
            <a:r>
              <a:rPr lang="en-US" altLang="ko-KR" dirty="0" smtClean="0"/>
              <a:t>(‘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’)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플러그인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플러그인은</a:t>
            </a:r>
            <a:r>
              <a:rPr lang="ko-KR" altLang="en-US" dirty="0" smtClean="0"/>
              <a:t> 여러 개를 동시에 사용가능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테마는 하나만 사용됨</a:t>
            </a:r>
            <a:r>
              <a:rPr lang="en-US" altLang="ko-KR" dirty="0" smtClean="0"/>
              <a:t>.)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테마와 플러그인 동일한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사용함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플러그인은</a:t>
            </a:r>
            <a:r>
              <a:rPr lang="ko-KR" altLang="en-US" dirty="0" smtClean="0"/>
              <a:t> 개발해 놓으면 다양하게 재사용 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2" name="타원 21"/>
          <p:cNvSpPr/>
          <p:nvPr/>
        </p:nvSpPr>
        <p:spPr>
          <a:xfrm>
            <a:off x="5530333" y="1122765"/>
            <a:ext cx="2677268" cy="26772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587507" y="2138471"/>
            <a:ext cx="1387176" cy="13705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957679" y="18797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테마</a:t>
            </a:r>
            <a:endParaRPr lang="en-US" altLang="ko-KR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728967" y="26551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플러그인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7573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414</Words>
  <Application>Microsoft Office PowerPoint</Application>
  <PresentationFormat>화면 슬라이드 쇼(4:3)</PresentationFormat>
  <Paragraphs>140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Arial Unicode MS</vt:lpstr>
      <vt:lpstr>맑은 고딕</vt:lpstr>
      <vt:lpstr>Arial</vt:lpstr>
      <vt:lpstr>Consolas</vt:lpstr>
      <vt:lpstr>Office 테마</vt:lpstr>
      <vt:lpstr>PHP개발자의 첫 워드프레스 플러그인 제작하기</vt:lpstr>
      <vt:lpstr>NXM 웹 개발자,  퍼블리싱, 프론트 개발, 백엔드 개발 워드프레스 테마, 플러그인 개발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간단한 플러그인 데모</vt:lpstr>
      <vt:lpstr>질의응답 Google it</vt:lpstr>
    </vt:vector>
  </TitlesOfParts>
  <Company>SOID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SOID CREATIVE STUDIO</dc:creator>
  <cp:lastModifiedBy>박지도</cp:lastModifiedBy>
  <cp:revision>75</cp:revision>
  <dcterms:created xsi:type="dcterms:W3CDTF">2013-01-19T03:50:23Z</dcterms:created>
  <dcterms:modified xsi:type="dcterms:W3CDTF">2013-06-04T09:48:09Z</dcterms:modified>
</cp:coreProperties>
</file>