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6" r:id="rId3"/>
    <p:sldId id="277" r:id="rId4"/>
    <p:sldId id="257" r:id="rId5"/>
    <p:sldId id="259" r:id="rId6"/>
    <p:sldId id="263" r:id="rId7"/>
    <p:sldId id="264" r:id="rId8"/>
    <p:sldId id="299" r:id="rId9"/>
    <p:sldId id="285" r:id="rId10"/>
    <p:sldId id="287" r:id="rId11"/>
    <p:sldId id="273" r:id="rId12"/>
    <p:sldId id="291" r:id="rId13"/>
    <p:sldId id="288" r:id="rId14"/>
    <p:sldId id="290" r:id="rId15"/>
    <p:sldId id="289" r:id="rId16"/>
    <p:sldId id="292" r:id="rId17"/>
    <p:sldId id="274" r:id="rId18"/>
    <p:sldId id="296" r:id="rId19"/>
    <p:sldId id="300" r:id="rId20"/>
    <p:sldId id="301" r:id="rId21"/>
    <p:sldId id="302" r:id="rId22"/>
    <p:sldId id="303" r:id="rId23"/>
    <p:sldId id="297" r:id="rId24"/>
    <p:sldId id="275" r:id="rId25"/>
    <p:sldId id="29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6" autoAdjust="0"/>
  </p:normalViewPr>
  <p:slideViewPr>
    <p:cSldViewPr>
      <p:cViewPr>
        <p:scale>
          <a:sx n="66" d="100"/>
          <a:sy n="66" d="100"/>
        </p:scale>
        <p:origin x="-1100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064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1FD4F-E909-4B3D-AA40-7FCC988C558C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6396-6913-4F61-897E-A9BE471F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8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6396-6913-4F61-897E-A9BE471FEE2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6C4C-DC49-401E-B142-5229A8558502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1"/>
            <a:ext cx="9144000" cy="6809874"/>
            <a:chOff x="0" y="1"/>
            <a:chExt cx="9144000" cy="6809874"/>
          </a:xfrm>
        </p:grpSpPr>
        <p:sp>
          <p:nvSpPr>
            <p:cNvPr id="8" name="직사각형 7"/>
            <p:cNvSpPr/>
            <p:nvPr/>
          </p:nvSpPr>
          <p:spPr>
            <a:xfrm>
              <a:off x="0" y="1"/>
              <a:ext cx="9144000" cy="4766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C:\Users\hp\Desktop\wordpress-logo-hoz-rg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6426020"/>
              <a:ext cx="1691679" cy="38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7" y="71053"/>
            <a:ext cx="1054100" cy="368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9C0B-A1A6-4639-AAB4-0F5C2041B731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2677-F248-4A59-A164-3593ABA02140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59D1-CD7E-4BCA-A4FD-C4AC4C88A130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384F-3974-409B-B755-D0EB9DC7F11C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419-E32F-448C-A6B2-2A5D899C3B0F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F6C2-2137-4DB6-8CF6-09AE8E3B88C6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ECE-0F06-4575-A8B3-875381D1429E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C2D5-5599-4E9F-9FD6-B24B183D56AD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361-2090-46D9-B197-9FB09F5220D4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5CE9-B4BC-449B-90AE-E833C9857FC1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EA4A-E797-4A3D-9DAA-15CC7BD1689C}" type="datetime1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ordpress.org/themes/" TargetMode="External"/><Relationship Id="rId3" Type="http://schemas.openxmlformats.org/officeDocument/2006/relationships/hyperlink" Target="http://codex.wordpress.org/" TargetMode="External"/><Relationship Id="rId7" Type="http://schemas.openxmlformats.org/officeDocument/2006/relationships/hyperlink" Target="https://learn.wordpress.com/" TargetMode="External"/><Relationship Id="rId2" Type="http://schemas.openxmlformats.org/officeDocument/2006/relationships/hyperlink" Target="https://ko.wordpres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emeforest.net/category/wordpress" TargetMode="External"/><Relationship Id="rId5" Type="http://schemas.openxmlformats.org/officeDocument/2006/relationships/hyperlink" Target="http://code.tutsplus.com/categories/wordpress" TargetMode="External"/><Relationship Id="rId4" Type="http://schemas.openxmlformats.org/officeDocument/2006/relationships/hyperlink" Target="http://kopress.kr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oardwalkdemo.wordpres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38331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워드프레스 </a:t>
            </a:r>
            <a:r>
              <a:rPr lang="ko-KR" altLang="en-US" sz="4000" b="1" dirty="0" smtClean="0"/>
              <a:t>체험담</a:t>
            </a:r>
            <a:r>
              <a:rPr lang="en-US" altLang="ko-KR" sz="4000" b="1" dirty="0" smtClean="0"/>
              <a:t> </a:t>
            </a:r>
            <a:endParaRPr lang="ko-KR" altLang="en-US" sz="40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4422303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지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용화</a:t>
            </a:r>
            <a:endParaRPr lang="ko-KR" altLang="en-US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78020"/>
            <a:ext cx="1905000" cy="412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3918" y="3725826"/>
            <a:ext cx="386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2017.6.7 Modern PHP </a:t>
            </a:r>
            <a:r>
              <a:rPr lang="ko-KR" altLang="en-US" dirty="0" smtClean="0"/>
              <a:t>그룹 세미나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533" y="620688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6024" y="1412776"/>
            <a:ext cx="4355976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글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포스트</a:t>
            </a:r>
            <a:r>
              <a:rPr lang="en-US" altLang="ko-KR" b="1" dirty="0" smtClean="0"/>
              <a:t>)</a:t>
            </a:r>
          </a:p>
          <a:p>
            <a:pPr algn="ctr"/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블로그의</a:t>
            </a:r>
            <a:r>
              <a:rPr lang="ko-KR" altLang="en-US" b="1" dirty="0" smtClean="0"/>
              <a:t> 기본 </a:t>
            </a:r>
            <a:r>
              <a:rPr lang="ko-KR" altLang="en-US" b="1" dirty="0" err="1" smtClean="0"/>
              <a:t>콘텐츠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시간에 기반 </a:t>
            </a:r>
            <a:r>
              <a:rPr lang="en-US" altLang="ko-KR" b="1" dirty="0" smtClean="0"/>
              <a:t>(Time-oriented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특성 이미지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카테고리 등 지정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예약게시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발행상태 관리 등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5921" y="3920220"/>
            <a:ext cx="4355976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카테고리</a:t>
            </a:r>
            <a:endParaRPr lang="en-US" altLang="ko-KR" sz="2400" b="1" dirty="0" smtClean="0"/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포스트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 담겨지는 장소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복수로 지정가능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부모 카테고리 자식 카테고리로 구성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포스트를 구분할 수 있는 중요한 요소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592103" y="1412776"/>
            <a:ext cx="4355976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페이지</a:t>
            </a:r>
            <a:endParaRPr lang="en-US" altLang="ko-KR" sz="2400" b="1" dirty="0" smtClean="0"/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정적인 </a:t>
            </a:r>
            <a:r>
              <a:rPr lang="ko-KR" altLang="en-US" b="1" dirty="0" err="1" smtClean="0"/>
              <a:t>콘텐츠를</a:t>
            </a:r>
            <a:r>
              <a:rPr lang="ko-KR" altLang="en-US" b="1" dirty="0" smtClean="0"/>
              <a:t> 담는 페이지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웹페이지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주로 </a:t>
            </a:r>
            <a:r>
              <a:rPr lang="en-US" altLang="ko-KR" b="1" dirty="0" err="1" smtClean="0"/>
              <a:t>About,Contact,QnA</a:t>
            </a:r>
            <a:r>
              <a:rPr lang="en-US" altLang="ko-KR" b="1" dirty="0"/>
              <a:t> </a:t>
            </a:r>
            <a:r>
              <a:rPr lang="ko-KR" altLang="en-US" b="1" dirty="0" smtClean="0"/>
              <a:t>등에 사용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부모 페이지와 자식페이지로 구성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메뉴는 페이지 모음으로 구성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572000" y="3920220"/>
            <a:ext cx="4355976" cy="2376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태그</a:t>
            </a:r>
            <a:endParaRPr lang="en-US" altLang="ko-KR" sz="2400" b="1" dirty="0" smtClean="0"/>
          </a:p>
          <a:p>
            <a:pPr algn="ctr"/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포스트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연관된 태그 지정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복수가능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카테고리와 태그는 포스트에서만 지정가능</a:t>
            </a: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카테고리를 보완해주는 역할</a:t>
            </a:r>
            <a:endParaRPr lang="ko-KR" altLang="en-US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Desktop\screenshot-reallinchpin.wordpress.com 2015-01-22 11-29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908720"/>
            <a:ext cx="8640960" cy="32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1702150"/>
            <a:ext cx="2700300" cy="2472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496" y="908720"/>
            <a:ext cx="1200708" cy="441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293096"/>
            <a:ext cx="8965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포스트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작성시에 카테고리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태그 지정</a:t>
            </a:r>
            <a:endParaRPr lang="en-US" altLang="ko-KR" b="1" dirty="0" smtClean="0"/>
          </a:p>
          <a:p>
            <a:endParaRPr lang="en-US" altLang="ko-KR" dirty="0"/>
          </a:p>
          <a:p>
            <a:pPr lvl="1"/>
            <a:r>
              <a:rPr lang="en-US" altLang="ko-KR" sz="1600" dirty="0" smtClean="0"/>
              <a:t> - </a:t>
            </a:r>
            <a:r>
              <a:rPr lang="ko-KR" altLang="en-US" sz="1600" dirty="0" smtClean="0"/>
              <a:t>카테고리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태그 모두 복수허용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카테고리와 태그는 추후 포스트의 개수가 늘어날 수록 이용자가 </a:t>
            </a:r>
            <a:r>
              <a:rPr lang="ko-KR" altLang="en-US" sz="1600" dirty="0" err="1" smtClean="0"/>
              <a:t>콘텐츠에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접근하는데의</a:t>
            </a:r>
            <a:r>
              <a:rPr lang="ko-KR" altLang="en-US" sz="1600" dirty="0" smtClean="0"/>
              <a:t> 어려움을 상당 부분 해결해 줍니다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- </a:t>
            </a:r>
            <a:r>
              <a:rPr lang="ko-KR" altLang="en-US" sz="1600" dirty="0" smtClean="0"/>
              <a:t>카테고리는 사용자가 지정하지 </a:t>
            </a:r>
            <a:r>
              <a:rPr lang="ko-KR" altLang="en-US" sz="1600" dirty="0" err="1" smtClean="0"/>
              <a:t>않을경우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미분류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로 분류되며 태그는 공란입니다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6512" y="404664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98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7504" y="548680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72009" y="1410821"/>
            <a:ext cx="8912198" cy="4178419"/>
            <a:chOff x="72009" y="1842869"/>
            <a:chExt cx="8912198" cy="4178419"/>
          </a:xfrm>
        </p:grpSpPr>
        <p:pic>
          <p:nvPicPr>
            <p:cNvPr id="1026" name="Picture 2" descr="C:\Users\hp\Desktop\screenshot-reallinchpin.wordpress.com 2015-01-22 13-58-2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842869"/>
              <a:ext cx="8876703" cy="417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72009" y="3212976"/>
              <a:ext cx="971599" cy="10081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37804" y="1988840"/>
              <a:ext cx="1317972" cy="46903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9" y="548680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미디어라이브러리 및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코멘트</a:t>
            </a:r>
            <a:r>
              <a:rPr lang="en-US" altLang="ko-KR" dirty="0" smtClean="0"/>
              <a:t>)  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4139" y="112474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미디어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en-US" dirty="0" smtClean="0"/>
              <a:t>워드프레스에서는 사진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오디오 등과 같은 미디어 파일을 </a:t>
            </a:r>
            <a:r>
              <a:rPr lang="ko-KR" altLang="en-US" dirty="0" err="1" smtClean="0"/>
              <a:t>업로드하여</a:t>
            </a:r>
            <a:r>
              <a:rPr lang="ko-KR" altLang="en-US" dirty="0" smtClean="0"/>
              <a:t> 관리 할 수 있도록 지원합니다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이런 </a:t>
            </a:r>
            <a:r>
              <a:rPr lang="ko-KR" altLang="en-US" b="1" u="sng" dirty="0" smtClean="0"/>
              <a:t>미디어 </a:t>
            </a:r>
            <a:r>
              <a:rPr lang="ko-KR" altLang="en-US" b="1" u="sng" dirty="0" err="1" smtClean="0"/>
              <a:t>콘텐츠를</a:t>
            </a:r>
            <a:r>
              <a:rPr lang="ko-KR" altLang="en-US" b="1" u="sng" dirty="0" smtClean="0"/>
              <a:t> 관리 할 수 있는 메뉴를 </a:t>
            </a:r>
            <a:r>
              <a:rPr lang="en-US" altLang="ko-KR" b="1" u="sng" dirty="0" smtClean="0"/>
              <a:t>“</a:t>
            </a:r>
            <a:r>
              <a:rPr lang="ko-KR" altLang="en-US" b="1" u="sng" dirty="0" smtClean="0"/>
              <a:t>미디어</a:t>
            </a:r>
            <a:r>
              <a:rPr lang="en-US" altLang="ko-KR" b="1" u="sng" dirty="0" smtClean="0"/>
              <a:t>”</a:t>
            </a:r>
            <a:r>
              <a:rPr lang="ko-KR" altLang="en-US" dirty="0" smtClean="0"/>
              <a:t>라고 지칭하며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등에 첨부되는 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영상 등도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이용하여 게시 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특히나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유용한 점은 지금 포스트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페이지에 첨부되지 않더라도 미디어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업로드 할 수 있어 향후 포스트에 게시 할</a:t>
            </a:r>
            <a:r>
              <a:rPr lang="en-US" altLang="ko-KR" dirty="0"/>
              <a:t>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pPr marL="540000"/>
            <a:r>
              <a:rPr lang="en-US" altLang="ko-KR" sz="1600" u="sng" dirty="0"/>
              <a:t> </a:t>
            </a:r>
            <a:r>
              <a:rPr lang="ko-KR" altLang="en-US" sz="1600" u="sng" dirty="0" smtClean="0"/>
              <a:t>단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주의 </a:t>
            </a:r>
            <a:r>
              <a:rPr lang="ko-KR" altLang="en-US" sz="1600" u="sng" dirty="0" err="1" smtClean="0"/>
              <a:t>하실것은</a:t>
            </a:r>
            <a:r>
              <a:rPr lang="ko-KR" altLang="en-US" sz="1600" u="sng" dirty="0" smtClean="0"/>
              <a:t> </a:t>
            </a:r>
            <a:r>
              <a:rPr lang="ko-KR" altLang="en-US" sz="1600" u="sng" dirty="0" err="1" smtClean="0"/>
              <a:t>웹호스팅이나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wordpress.com</a:t>
            </a:r>
            <a:r>
              <a:rPr lang="ko-KR" altLang="en-US" sz="1600" u="sng" dirty="0" smtClean="0"/>
              <a:t>에서 </a:t>
            </a:r>
            <a:r>
              <a:rPr lang="ko-KR" altLang="en-US" sz="1600" u="sng" dirty="0" err="1" smtClean="0"/>
              <a:t>블로그를</a:t>
            </a:r>
            <a:r>
              <a:rPr lang="ko-KR" altLang="en-US" sz="1600" u="sng" dirty="0" smtClean="0"/>
              <a:t> 운영하실 경우 하드디스크 용량의 제한이 있습니다</a:t>
            </a:r>
            <a:r>
              <a:rPr lang="en-US" altLang="ko-KR" sz="1600" u="sng" dirty="0" smtClean="0"/>
              <a:t>(wordpress.com</a:t>
            </a:r>
            <a:r>
              <a:rPr lang="ko-KR" altLang="en-US" sz="1600" u="sng" dirty="0" smtClean="0"/>
              <a:t>의 경우 </a:t>
            </a:r>
            <a:r>
              <a:rPr lang="en-US" altLang="ko-KR" sz="1600" u="sng" dirty="0" smtClean="0"/>
              <a:t>3GB). </a:t>
            </a:r>
            <a:r>
              <a:rPr lang="ko-KR" altLang="en-US" sz="1600" u="sng" dirty="0" smtClean="0"/>
              <a:t>그러므로 영상의 경우 </a:t>
            </a:r>
            <a:r>
              <a:rPr lang="en-US" altLang="ko-KR" sz="1600" u="sng" dirty="0" err="1" smtClean="0"/>
              <a:t>Youtube</a:t>
            </a:r>
            <a:r>
              <a:rPr lang="ko-KR" altLang="en-US" sz="1600" u="sng" dirty="0" smtClean="0"/>
              <a:t>를 이용하시는 것을 </a:t>
            </a:r>
            <a:r>
              <a:rPr lang="ko-KR" altLang="en-US" sz="1600" u="sng" dirty="0" err="1" smtClean="0"/>
              <a:t>추천드립니다</a:t>
            </a:r>
            <a:r>
              <a:rPr lang="en-US" altLang="ko-KR" sz="1600" u="sng" dirty="0" smtClean="0"/>
              <a:t>.</a:t>
            </a:r>
            <a:endParaRPr lang="ko-KR" altLang="en-US" sz="1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54139" y="474488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댓글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ko-KR" altLang="en-US" dirty="0" smtClean="0"/>
              <a:t>자신이 게시한 </a:t>
            </a:r>
            <a:r>
              <a:rPr lang="ko-KR" altLang="en-US" dirty="0" err="1" smtClean="0"/>
              <a:t>콘텐츠와</a:t>
            </a:r>
            <a:r>
              <a:rPr lang="ko-KR" altLang="en-US" dirty="0" smtClean="0"/>
              <a:t> 방문자가 소통 할 수 있는 가장 쉽고 간편한 방법이 방문자가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작성할 수 있도록 허용하는 것입니다</a:t>
            </a:r>
            <a:r>
              <a:rPr lang="en-US" altLang="ko-KR" dirty="0" smtClean="0"/>
              <a:t>.</a:t>
            </a:r>
            <a:endParaRPr lang="en-US" altLang="ko-KR" sz="1600" u="sng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댓글은</a:t>
            </a:r>
            <a:r>
              <a:rPr lang="ko-KR" altLang="en-US" dirty="0" smtClean="0"/>
              <a:t> 관리자가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승인 후 게시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모두 게시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승인등을</a:t>
            </a:r>
            <a:r>
              <a:rPr lang="ko-KR" altLang="en-US" dirty="0" smtClean="0"/>
              <a:t> 통해 관리 할 수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트위터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으로 로그인하여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남기도록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1124744"/>
            <a:ext cx="144016" cy="3168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3920" y="4725144"/>
            <a:ext cx="14401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 라이브러리      </a:t>
            </a:r>
            <a:r>
              <a:rPr lang="en-US" altLang="ko-KR" i="1" u="sng" dirty="0" smtClean="0">
                <a:solidFill>
                  <a:srgbClr val="FF0000"/>
                </a:solidFill>
              </a:rPr>
              <a:t>(</a:t>
            </a:r>
            <a:r>
              <a:rPr lang="ko-KR" altLang="en-US" i="1" u="sng" dirty="0" smtClean="0">
                <a:solidFill>
                  <a:srgbClr val="FF0000"/>
                </a:solidFill>
              </a:rPr>
              <a:t>다운로드 받은 이미지세트를 이용하여 업로드</a:t>
            </a:r>
            <a:r>
              <a:rPr lang="en-US" altLang="ko-KR" i="1" u="sng" dirty="0" smtClean="0">
                <a:solidFill>
                  <a:srgbClr val="FF0000"/>
                </a:solidFill>
              </a:rPr>
              <a:t>!)  </a:t>
            </a:r>
            <a:endParaRPr lang="en-US" altLang="ko-KR" b="1" i="1" u="sng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hp\Desktop\screenshot-reallinchpin.wordpress.com 2015-01-22 11-44-0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67"/>
          <a:stretch/>
        </p:blipFill>
        <p:spPr bwMode="auto">
          <a:xfrm>
            <a:off x="0" y="1628800"/>
            <a:ext cx="9144035" cy="42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2636912"/>
            <a:ext cx="712997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2780928"/>
            <a:ext cx="576064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15217" y="3356992"/>
            <a:ext cx="3177263" cy="7878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476672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50" name="Picture 2" descr="C:\Users\hp\Desktop\screenshot-reallinchpin.wordpress.com 2015-01-22 14-05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50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6548" y="2657014"/>
            <a:ext cx="924396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296974"/>
            <a:ext cx="3888432" cy="22322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4152" y="1412776"/>
            <a:ext cx="3510336" cy="45243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tx1">
                <a:alpha val="49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pPr marL="360000"/>
            <a:r>
              <a:rPr lang="ko-KR" altLang="en-US" b="1" dirty="0" smtClean="0"/>
              <a:t>포스트 및 페이지에 올라온 </a:t>
            </a:r>
            <a:r>
              <a:rPr lang="ko-KR" altLang="en-US" b="1" dirty="0" err="1" smtClean="0"/>
              <a:t>댓글이</a:t>
            </a:r>
            <a:r>
              <a:rPr lang="ko-KR" altLang="en-US" b="1" dirty="0" smtClean="0"/>
              <a:t> 모두 집계됩니다</a:t>
            </a:r>
            <a:r>
              <a:rPr lang="en-US" altLang="ko-KR" b="1" dirty="0" smtClean="0"/>
              <a:t>.</a:t>
            </a:r>
          </a:p>
          <a:p>
            <a:pPr marL="360000"/>
            <a:endParaRPr lang="en-US" altLang="ko-KR" b="1" dirty="0"/>
          </a:p>
          <a:p>
            <a:pPr marL="360000"/>
            <a:r>
              <a:rPr lang="en-US" altLang="ko-KR" b="1" dirty="0" smtClean="0"/>
              <a:t>“</a:t>
            </a:r>
            <a:r>
              <a:rPr lang="ko-KR" altLang="en-US" b="1" dirty="0" smtClean="0"/>
              <a:t>관리자 설정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에 따라 </a:t>
            </a:r>
            <a:r>
              <a:rPr lang="ko-KR" altLang="en-US" b="1" dirty="0" err="1" smtClean="0"/>
              <a:t>댓글은</a:t>
            </a:r>
            <a:r>
              <a:rPr lang="ko-KR" altLang="en-US" b="1" dirty="0" smtClean="0"/>
              <a:t> 관리자에게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승인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을 받아야만 게시되게끔 할 수도 있습니다</a:t>
            </a:r>
            <a:r>
              <a:rPr lang="en-US" altLang="ko-KR" b="1" dirty="0" smtClean="0"/>
              <a:t>.</a:t>
            </a:r>
          </a:p>
          <a:p>
            <a:pPr marL="360000"/>
            <a:endParaRPr lang="en-US" altLang="ko-KR" b="1" dirty="0"/>
          </a:p>
          <a:p>
            <a:pPr marL="360000"/>
            <a:r>
              <a:rPr lang="ko-KR" altLang="en-US" b="1" dirty="0" err="1" smtClean="0"/>
              <a:t>댓글</a:t>
            </a:r>
            <a:r>
              <a:rPr lang="ko-KR" altLang="en-US" b="1" dirty="0" smtClean="0"/>
              <a:t> 옵션에 따라 </a:t>
            </a:r>
            <a:r>
              <a:rPr lang="ko-KR" altLang="en-US" b="1" dirty="0" err="1" smtClean="0"/>
              <a:t>댓글이</a:t>
            </a:r>
            <a:r>
              <a:rPr lang="ko-KR" altLang="en-US" b="1" dirty="0" smtClean="0"/>
              <a:t> 이미 승인 받은 유저가 작성한 </a:t>
            </a:r>
            <a:r>
              <a:rPr lang="ko-KR" altLang="en-US" b="1" dirty="0" err="1" smtClean="0"/>
              <a:t>댓글이라면</a:t>
            </a:r>
            <a:r>
              <a:rPr lang="ko-KR" altLang="en-US" b="1" dirty="0" smtClean="0"/>
              <a:t> 관리자에게 승인 받지 않아도 자동으로 </a:t>
            </a:r>
            <a:r>
              <a:rPr lang="ko-KR" altLang="en-US" b="1" dirty="0" err="1" smtClean="0"/>
              <a:t>댓글이</a:t>
            </a:r>
            <a:r>
              <a:rPr lang="ko-KR" altLang="en-US" b="1" dirty="0" smtClean="0"/>
              <a:t> 노출되도록 하는 옵션도 있습니다</a:t>
            </a:r>
            <a:r>
              <a:rPr lang="en-US" altLang="ko-KR" b="1" dirty="0" smtClean="0"/>
              <a:t>.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06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48680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테마와 플러그인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5800" y="1052736"/>
            <a:ext cx="7902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테마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워드프레스에서 테마란 홈페이지의 외관을 구성하는 디자인과 기능을 수행하는 파일의 모음입니다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구체적으로 말해서 워드프레스 핵심 프로그래밍 코드에 영향을 주지 않고 홈페이지의 디자인을 바꿀 수 있게끔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또한 워드프레스 테마에는 홈페이지 디자인을 바꾸는 프로그래밍 코드가 포함되어 있으며 특정 테마의 경우 </a:t>
            </a:r>
            <a:r>
              <a:rPr lang="ko-KR" altLang="en-US" dirty="0" err="1" smtClean="0"/>
              <a:t>플러그인까지</a:t>
            </a:r>
            <a:r>
              <a:rPr lang="ko-KR" altLang="en-US" dirty="0" smtClean="0"/>
              <a:t> 포함되어 있는 경우도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플러그</a:t>
            </a:r>
            <a:r>
              <a:rPr lang="ko-KR" altLang="en-US" b="1" dirty="0"/>
              <a:t>인</a:t>
            </a:r>
            <a:endParaRPr lang="en-US" altLang="ko-KR" b="1" dirty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플러그인이란</a:t>
            </a:r>
            <a:r>
              <a:rPr lang="ko-KR" altLang="en-US" dirty="0" smtClean="0"/>
              <a:t>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프로그래밍 언어로 작성된 확장 기능이라고 생각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워드프레스 기본 기능 이외에 추가 기능을 이용하고 싶을 때 개발자가 개발해 놓은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설치하여 이용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테마와 </a:t>
            </a:r>
            <a:r>
              <a:rPr lang="ko-KR" altLang="en-US" b="1" i="1" u="sng" dirty="0" err="1" smtClean="0">
                <a:solidFill>
                  <a:srgbClr val="FF0000"/>
                </a:solidFill>
              </a:rPr>
              <a:t>플러그인은</a:t>
            </a:r>
            <a:r>
              <a:rPr lang="ko-KR" altLang="en-US" b="1" i="1" u="sng" dirty="0" smtClean="0">
                <a:solidFill>
                  <a:srgbClr val="FF0000"/>
                </a:solidFill>
              </a:rPr>
              <a:t> 워드프레스 생태계의 중요한 핵심입니다</a:t>
            </a:r>
            <a:r>
              <a:rPr lang="en-US" altLang="ko-KR" b="1" i="1" u="sng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공개된 수만 개의 테마와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프로그래머나 전문가가 아닌 일반 사용자도 </a:t>
            </a:r>
            <a:r>
              <a:rPr lang="ko-KR" altLang="en-US" dirty="0" err="1" smtClean="0"/>
              <a:t>퀄리티</a:t>
            </a:r>
            <a:r>
              <a:rPr lang="ko-KR" altLang="en-US" dirty="0" smtClean="0"/>
              <a:t> 높은 웹사이트를 만들어 활용 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9" y="620688"/>
            <a:ext cx="7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테마와 플러그인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91471"/>
              </p:ext>
            </p:extLst>
          </p:nvPr>
        </p:nvGraphicFramePr>
        <p:xfrm>
          <a:off x="611560" y="1290130"/>
          <a:ext cx="7677340" cy="494718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838670"/>
                <a:gridCol w="3838670"/>
              </a:tblGrid>
              <a:tr h="245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테마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플러그인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각종 화면 효과와 전체 레이아웃 </a:t>
                      </a:r>
                      <a:r>
                        <a:rPr lang="ko-KR" altLang="en-US" dirty="0" err="1" smtClean="0"/>
                        <a:t>커스터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마이징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mtClean="0"/>
                        <a:t>예시</a:t>
                      </a:r>
                      <a:r>
                        <a:rPr lang="en-US" altLang="ko-KR" smtClean="0"/>
                        <a:t>)</a:t>
                      </a:r>
                      <a:endParaRPr lang="en-US" altLang="ko-KR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 smtClean="0"/>
                        <a:t>1. SNS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공유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좋아요 박스 플러그인</a:t>
                      </a:r>
                      <a:endParaRPr lang="en-US" altLang="ko-KR" baseline="0" dirty="0" smtClean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반응형</a:t>
                      </a:r>
                      <a:r>
                        <a:rPr lang="ko-KR" altLang="en-US" baseline="0" dirty="0" smtClean="0"/>
                        <a:t> 홈페이지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쇼핑몰 기능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Woocommerce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매거진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뉴스 사이트 같은 사이트에 적합한 전체 디자인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3.SNS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홈페이지 구성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Buddypress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브라우저 버전 호환성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연락처 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사이트 통계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스팸</a:t>
                      </a:r>
                      <a:r>
                        <a:rPr lang="ko-KR" altLang="en-US" baseline="0" dirty="0" smtClean="0"/>
                        <a:t> 탐색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회원관리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err="1" smtClean="0"/>
                        <a:t>썸네일</a:t>
                      </a:r>
                      <a:r>
                        <a:rPr lang="ko-KR" altLang="en-US" baseline="0" dirty="0" smtClean="0"/>
                        <a:t> 재생성 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6741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웹 사이트의 디자인을 바꾸거나 전체적인 시스템</a:t>
                      </a:r>
                      <a:r>
                        <a:rPr lang="ko-KR" altLang="en-US" baseline="0" dirty="0" smtClean="0"/>
                        <a:t> 성격을 바꾸고 </a:t>
                      </a:r>
                      <a:r>
                        <a:rPr lang="ko-KR" altLang="en-US" baseline="0" dirty="0" err="1" smtClean="0"/>
                        <a:t>싶을때</a:t>
                      </a:r>
                      <a:r>
                        <a:rPr lang="ko-KR" altLang="en-US" baseline="0" dirty="0" smtClean="0"/>
                        <a:t> 테마 변경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웹 사이트의 디자인이나 레이아웃에 영향을 미치지 않으며 특정 기능을 추가하고자 할 때 플러그인 사용</a:t>
                      </a:r>
                      <a:endParaRPr lang="en-US" altLang="ko-KR" baseline="0" dirty="0" smtClean="0"/>
                    </a:p>
                    <a:p>
                      <a:pPr algn="l" latinLnBrk="1"/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smtClean="0"/>
                        <a:t>현재 테마를 유지한 상태로 </a:t>
                      </a:r>
                      <a:r>
                        <a:rPr lang="ko-KR" altLang="en-US" baseline="0" dirty="0" err="1" smtClean="0"/>
                        <a:t>플러그인만을</a:t>
                      </a:r>
                      <a:r>
                        <a:rPr lang="ko-KR" altLang="en-US" baseline="0" dirty="0" smtClean="0"/>
                        <a:t> 이용해 기능 추가 가능</a:t>
                      </a:r>
                      <a:endParaRPr lang="en-US" altLang="ko-KR" baseline="0" dirty="0" smtClean="0"/>
                    </a:p>
                    <a:p>
                      <a:pPr algn="l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620688"/>
            <a:ext cx="84249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테마와 플러그인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워드프레스는 </a:t>
            </a:r>
            <a:r>
              <a:rPr lang="en-US" altLang="ko-KR" dirty="0" smtClean="0"/>
              <a:t>GPL(General Public License) </a:t>
            </a:r>
            <a:r>
              <a:rPr lang="ko-KR" altLang="en-US" dirty="0" smtClean="0"/>
              <a:t>로서 워드프레스의 핵심 코드는 물론 다른 사람이 개발한 테마나 플러그인의 변경 및 사용이 </a:t>
            </a:r>
            <a:r>
              <a:rPr lang="en-US" altLang="ko-KR" dirty="0" smtClean="0"/>
              <a:t>GPL</a:t>
            </a:r>
            <a:r>
              <a:rPr lang="ko-KR" altLang="en-US" dirty="0" err="1" smtClean="0"/>
              <a:t>라이센스를</a:t>
            </a:r>
            <a:r>
              <a:rPr lang="ko-KR" altLang="en-US" dirty="0" smtClean="0"/>
              <a:t> 준수하는 범위에서 허용됩니다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이런 환경에서 세계 각국의 테마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플러그인 개발 프로그래머들은 수많은 테마와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개발하고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</a:t>
            </a:r>
            <a:r>
              <a:rPr lang="ko-KR" altLang="en-US" dirty="0"/>
              <a:t>로</a:t>
            </a:r>
            <a:r>
              <a:rPr lang="ko-KR" altLang="en-US" dirty="0" smtClean="0"/>
              <a:t> 인해 플러그인의 경우 </a:t>
            </a:r>
            <a:r>
              <a:rPr lang="en-US" altLang="ko-KR" dirty="0" smtClean="0"/>
              <a:t>30,000 </a:t>
            </a:r>
            <a:r>
              <a:rPr lang="ko-KR" altLang="en-US" dirty="0" smtClean="0"/>
              <a:t>개가 넘게 등록되었습니다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환경으로 인해 폐쇄적인 소프트웨어 환경에 비해 </a:t>
            </a:r>
            <a:r>
              <a:rPr lang="ko-KR" altLang="en-US" b="1" u="sng" dirty="0" smtClean="0"/>
              <a:t>많은 사람들의 수정과 테스트로 시스템의 안정성과 </a:t>
            </a:r>
            <a:r>
              <a:rPr lang="ko-KR" altLang="en-US" b="1" u="sng" dirty="0" err="1" smtClean="0"/>
              <a:t>확장성이</a:t>
            </a:r>
            <a:r>
              <a:rPr lang="ko-KR" altLang="en-US" b="1" u="sng" dirty="0" smtClean="0"/>
              <a:t> 높다고 평가 </a:t>
            </a:r>
            <a:r>
              <a:rPr lang="ko-KR" altLang="en-US" dirty="0" smtClean="0"/>
              <a:t>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u="sng" dirty="0" smtClean="0"/>
              <a:t> </a:t>
            </a:r>
            <a:r>
              <a:rPr lang="ko-KR" altLang="en-US" sz="2000" b="1" u="sng" dirty="0" smtClean="0"/>
              <a:t>일반 사용자 입장에서도 이런 테마와 </a:t>
            </a:r>
            <a:r>
              <a:rPr lang="ko-KR" altLang="en-US" sz="2000" b="1" u="sng" dirty="0" err="1" smtClean="0"/>
              <a:t>플러그인을</a:t>
            </a:r>
            <a:r>
              <a:rPr lang="ko-KR" altLang="en-US" sz="2000" b="1" u="sng" dirty="0" smtClean="0"/>
              <a:t> 검색하여 자신의 사이트에 알맞은 테마와 </a:t>
            </a:r>
            <a:r>
              <a:rPr lang="ko-KR" altLang="en-US" sz="2000" b="1" u="sng" dirty="0" err="1" smtClean="0"/>
              <a:t>플러그인을</a:t>
            </a:r>
            <a:r>
              <a:rPr lang="ko-KR" altLang="en-US" sz="2000" b="1" u="sng" dirty="0" smtClean="0"/>
              <a:t> 적용 </a:t>
            </a:r>
            <a:r>
              <a:rPr lang="ko-KR" altLang="en-US" sz="2000" b="1" u="sng" dirty="0" err="1" smtClean="0"/>
              <a:t>시키는게</a:t>
            </a:r>
            <a:r>
              <a:rPr lang="ko-KR" altLang="en-US" sz="2000" b="1" u="sng" dirty="0" smtClean="0"/>
              <a:t> 중요한 일입니다</a:t>
            </a:r>
            <a:r>
              <a:rPr lang="en-US" altLang="ko-KR" sz="2000" b="1" u="sng" dirty="0" smtClean="0"/>
              <a:t>.</a:t>
            </a:r>
            <a:r>
              <a:rPr lang="en-US" altLang="ko-KR" sz="2000" dirty="0" smtClean="0"/>
              <a:t>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80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9486" y="2781488"/>
            <a:ext cx="75921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b="1" dirty="0" smtClean="0"/>
              <a:t>3. </a:t>
            </a:r>
            <a:r>
              <a:rPr lang="ko-KR" altLang="en-US" sz="4200" b="1" dirty="0" smtClean="0"/>
              <a:t>왜 했고 어떻게 할 것인가 </a:t>
            </a:r>
            <a:r>
              <a:rPr lang="en-US" altLang="ko-KR" sz="4200" b="1" dirty="0" smtClean="0"/>
              <a:t>? </a:t>
            </a:r>
            <a:endParaRPr lang="ko-KR" altLang="en-US" sz="42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62068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워드프레스란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  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CMS </a:t>
            </a:r>
            <a:r>
              <a:rPr lang="ko-KR" altLang="en-US" dirty="0" smtClean="0"/>
              <a:t>워드프레스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워드프레스 환경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wordpress.com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워드프레스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구성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미디어 라이브러리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테마와 플러그</a:t>
            </a:r>
            <a:r>
              <a:rPr lang="ko-KR" altLang="en-US" dirty="0"/>
              <a:t>인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왜 했고 어떻게 할 것 인가</a:t>
            </a:r>
            <a:r>
              <a:rPr lang="en-US" altLang="ko-KR" dirty="0" smtClean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 </a:t>
            </a:r>
            <a:r>
              <a:rPr lang="ko-KR" altLang="en-US" dirty="0" smtClean="0"/>
              <a:t>도움이 되는 워드프레스 사이트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964" y="620688"/>
            <a:ext cx="884152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/>
          </a:p>
          <a:p>
            <a:r>
              <a:rPr lang="ko-KR" altLang="en-US" sz="2000" b="1" dirty="0" smtClean="0"/>
              <a:t>왜 </a:t>
            </a:r>
            <a:r>
              <a:rPr lang="ko-KR" altLang="en-US" sz="2000" b="1" dirty="0" err="1" smtClean="0"/>
              <a:t>워프를</a:t>
            </a:r>
            <a:r>
              <a:rPr lang="ko-KR" altLang="en-US" sz="2000" b="1" dirty="0" smtClean="0"/>
              <a:t> 했고 어려운 점은 </a:t>
            </a:r>
            <a:r>
              <a:rPr lang="en-US" altLang="ko-KR" sz="2000" b="1" dirty="0" smtClean="0"/>
              <a:t>?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그누보드로</a:t>
            </a:r>
            <a:r>
              <a:rPr lang="ko-KR" altLang="en-US" dirty="0" smtClean="0"/>
              <a:t> 만든 홈페이지 게시판에 도박관련 글이 꾸준히 도배가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대안을 찾던 중 </a:t>
            </a:r>
            <a:r>
              <a:rPr lang="ko-KR" altLang="en-US" dirty="0" err="1" smtClean="0"/>
              <a:t>워프를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알게됨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쯤 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err="1" smtClean="0"/>
              <a:t>모바일</a:t>
            </a:r>
            <a:r>
              <a:rPr lang="ko-KR" altLang="en-US" dirty="0" smtClean="0"/>
              <a:t> 시대의 도래로 </a:t>
            </a:r>
            <a:r>
              <a:rPr lang="en-US" altLang="ko-KR" dirty="0" smtClean="0"/>
              <a:t>IE </a:t>
            </a:r>
            <a:r>
              <a:rPr lang="ko-KR" altLang="en-US" dirty="0" smtClean="0"/>
              <a:t>뿐만 아니라 </a:t>
            </a:r>
            <a:r>
              <a:rPr lang="en-US" altLang="ko-KR" dirty="0" smtClean="0"/>
              <a:t>Multi Device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Mulit</a:t>
            </a:r>
            <a:r>
              <a:rPr lang="en-US" altLang="ko-KR" dirty="0" smtClean="0"/>
              <a:t> Browser </a:t>
            </a:r>
            <a:r>
              <a:rPr lang="ko-KR" altLang="en-US" dirty="0" smtClean="0"/>
              <a:t>환경이 도래하여 </a:t>
            </a:r>
            <a:r>
              <a:rPr lang="en-US" altLang="ko-KR" dirty="0" smtClean="0"/>
              <a:t>Global Standard </a:t>
            </a:r>
            <a:r>
              <a:rPr lang="ko-KR" altLang="en-US" dirty="0" smtClean="0"/>
              <a:t>를 충족시키는 엔진이 절실했다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dirty="0" smtClean="0"/>
              <a:t>단점은 구조가 복잡하여 공부하는 시간이 만드는 시간보다 훨씬 많이 걸린다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원하는 것을 내 입맛대로 구현하려면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정도부터 시작하여 아직도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틈틈이 </a:t>
            </a:r>
            <a:r>
              <a:rPr lang="ko-KR" altLang="en-US" dirty="0" err="1" smtClean="0"/>
              <a:t>공부중</a:t>
            </a:r>
            <a:r>
              <a:rPr lang="en-US" altLang="ko-KR" dirty="0" smtClean="0"/>
              <a:t>…</a:t>
            </a:r>
            <a:r>
              <a:rPr lang="ko-KR" altLang="en-US" dirty="0" smtClean="0"/>
              <a:t>아직도 </a:t>
            </a:r>
            <a:r>
              <a:rPr lang="ko-KR" altLang="en-US" dirty="0" err="1" smtClean="0"/>
              <a:t>모르는게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수두룩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설치형이다보니</a:t>
            </a:r>
            <a:r>
              <a:rPr lang="ko-KR" altLang="en-US" dirty="0" smtClean="0"/>
              <a:t> 속도 최적화를 하기 위한 서버 관련 노하우가 필요했다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다행히 메신저 서버 개발하면서 습득한 서버 기술이 많은 도움이 </a:t>
            </a:r>
            <a:r>
              <a:rPr lang="ko-KR" altLang="en-US" dirty="0" err="1" smtClean="0"/>
              <a:t>됬다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구입한 테마가 자주 업그레이드 되면서 호환 문제 때문에 </a:t>
            </a:r>
            <a:r>
              <a:rPr lang="ko-KR" altLang="en-US" dirty="0" err="1" smtClean="0"/>
              <a:t>고생중</a:t>
            </a:r>
            <a:r>
              <a:rPr lang="en-US" altLang="ko-KR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신생 테마가 주로 그렇다</a:t>
            </a:r>
            <a:r>
              <a:rPr lang="en-US" altLang="ko-KR" dirty="0" smtClean="0">
                <a:sym typeface="Wingdings" pitchFamily="2" charset="2"/>
              </a:rPr>
              <a:t>.  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964" y="620688"/>
            <a:ext cx="90210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/>
          </a:p>
          <a:p>
            <a:r>
              <a:rPr lang="ko-KR" altLang="en-US" sz="2000" b="1" dirty="0" smtClean="0"/>
              <a:t>어떻게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실행전략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smtClean="0"/>
              <a:t>적정한 테마 선정  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smtClean="0"/>
              <a:t>필요한 플러그인 찾기  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차일드</a:t>
            </a:r>
            <a:r>
              <a:rPr lang="ko-KR" altLang="en-US" dirty="0" smtClean="0"/>
              <a:t> 테마와 템플릿을 이용한 </a:t>
            </a:r>
            <a:r>
              <a:rPr lang="ko-KR" altLang="en-US" dirty="0" err="1" smtClean="0"/>
              <a:t>커스터마이징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통해 필요한 기능 구현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플</a:t>
            </a:r>
            <a:r>
              <a:rPr lang="ko-KR" altLang="en-US" dirty="0" smtClean="0"/>
              <a:t>러그인 형태로 개발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 smtClean="0"/>
              <a:t>기타 </a:t>
            </a:r>
            <a:r>
              <a:rPr lang="ko-KR" altLang="en-US" dirty="0" err="1" smtClean="0"/>
              <a:t>워프를</a:t>
            </a:r>
            <a:r>
              <a:rPr lang="ko-KR" altLang="en-US" dirty="0" smtClean="0"/>
              <a:t> 자유자재로 주무를 수 있다 나만의 도구들이 있어야 생산성이 확보됨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워프</a:t>
            </a:r>
            <a:r>
              <a:rPr lang="ko-KR" altLang="en-US" dirty="0" smtClean="0"/>
              <a:t> 홈페이지 이전하는 도구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124744"/>
            <a:ext cx="884152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/>
          </a:p>
          <a:p>
            <a:r>
              <a:rPr lang="en-US" altLang="ko-KR" sz="2000" b="1" dirty="0" smtClean="0"/>
              <a:t>* </a:t>
            </a:r>
            <a:r>
              <a:rPr lang="ko-KR" altLang="en-US" sz="2000" b="1" dirty="0" err="1" smtClean="0"/>
              <a:t>워프에</a:t>
            </a:r>
            <a:r>
              <a:rPr lang="ko-KR" altLang="en-US" sz="2000" b="1" dirty="0" smtClean="0"/>
              <a:t> 대한 오해 </a:t>
            </a:r>
            <a:r>
              <a:rPr lang="en-US" altLang="ko-KR" sz="2000" b="1" dirty="0" smtClean="0"/>
              <a:t>:  </a:t>
            </a:r>
            <a:r>
              <a:rPr lang="ko-KR" altLang="en-US" sz="2000" b="1" dirty="0" smtClean="0"/>
              <a:t>해보니까 아니더라</a:t>
            </a:r>
            <a:r>
              <a:rPr lang="en-US" altLang="ko-KR" sz="2000" b="1" dirty="0" smtClean="0"/>
              <a:t>~</a:t>
            </a:r>
          </a:p>
          <a:p>
            <a:endParaRPr lang="en-US" altLang="ko-KR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 smtClean="0"/>
              <a:t>어렵다</a:t>
            </a:r>
            <a:r>
              <a:rPr lang="en-US" altLang="ko-KR" dirty="0" smtClean="0"/>
              <a:t>?  </a:t>
            </a:r>
            <a:r>
              <a:rPr lang="ko-KR" altLang="en-US" dirty="0" smtClean="0"/>
              <a:t>맞다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커스터마이징이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 </a:t>
            </a:r>
            <a:r>
              <a:rPr lang="ko-KR" altLang="en-US" dirty="0" smtClean="0"/>
              <a:t>몰라서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구조를 </a:t>
            </a:r>
            <a:r>
              <a:rPr lang="ko-KR" altLang="en-US" dirty="0" err="1" smtClean="0"/>
              <a:t>알구나면</a:t>
            </a:r>
            <a:r>
              <a:rPr lang="ko-KR" altLang="en-US" dirty="0" smtClean="0"/>
              <a:t> 쉽다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  </a:t>
            </a:r>
            <a:r>
              <a:rPr lang="ko-KR" altLang="en-US" dirty="0" smtClean="0"/>
              <a:t>속도가 느리다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무분별한 플러그인 설치가 속도를 저하시킨다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가려서 점검하면서 하면 </a:t>
            </a:r>
            <a:r>
              <a:rPr lang="ko-KR" altLang="en-US" dirty="0" err="1" smtClean="0"/>
              <a:t>안느리다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워프를</a:t>
            </a:r>
            <a:r>
              <a:rPr lang="ko-KR" altLang="en-US" dirty="0" smtClean="0"/>
              <a:t> 조금 해보다가 </a:t>
            </a:r>
            <a:r>
              <a:rPr lang="ko-KR" altLang="en-US" dirty="0" err="1" smtClean="0"/>
              <a:t>때려치는</a:t>
            </a:r>
            <a:r>
              <a:rPr lang="ko-KR" altLang="en-US" dirty="0" smtClean="0"/>
              <a:t> 분들 중에 아마도 많은 분들이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속도에 </a:t>
            </a:r>
            <a:r>
              <a:rPr lang="ko-KR" altLang="en-US" dirty="0" err="1" smtClean="0"/>
              <a:t>속터져서</a:t>
            </a:r>
            <a:r>
              <a:rPr lang="ko-KR" altLang="en-US" dirty="0" smtClean="0"/>
              <a:t> 일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 역시 그러기를 여러 차례 했으니까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워프가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느린게</a:t>
            </a:r>
            <a:r>
              <a:rPr lang="ko-KR" altLang="en-US" dirty="0" smtClean="0"/>
              <a:t> 아니라 느리게 하는 </a:t>
            </a:r>
            <a:r>
              <a:rPr lang="ko-KR" altLang="en-US" dirty="0" err="1" smtClean="0"/>
              <a:t>플러그인이나</a:t>
            </a:r>
            <a:r>
              <a:rPr lang="ko-KR" altLang="en-US" dirty="0" smtClean="0"/>
              <a:t> 테마 함수가 있는데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그걸 피하거나 </a:t>
            </a:r>
            <a:r>
              <a:rPr lang="ko-KR" altLang="en-US" dirty="0" err="1" smtClean="0"/>
              <a:t>해결하는게</a:t>
            </a:r>
            <a:r>
              <a:rPr lang="ko-KR" altLang="en-US" dirty="0" smtClean="0"/>
              <a:t> 관건이다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5370" y="2781488"/>
            <a:ext cx="6053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b="1" dirty="0" smtClean="0"/>
              <a:t>4. </a:t>
            </a:r>
            <a:r>
              <a:rPr lang="ko-KR" altLang="en-US" sz="4200" b="1" dirty="0" smtClean="0"/>
              <a:t>도움이 되는 </a:t>
            </a:r>
            <a:r>
              <a:rPr lang="ko-KR" altLang="en-US" sz="4200" b="1" dirty="0" err="1" smtClean="0"/>
              <a:t>레퍼런스</a:t>
            </a:r>
            <a:endParaRPr lang="ko-KR" altLang="en-US" sz="42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573" y="476673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</a:t>
            </a:r>
            <a:r>
              <a:rPr lang="en-US" altLang="ko-KR" sz="2800" b="1" dirty="0" smtClean="0"/>
              <a:t>. </a:t>
            </a:r>
            <a:r>
              <a:rPr lang="ko-KR" altLang="en-US" sz="2800" b="1" dirty="0" err="1" smtClean="0"/>
              <a:t>레퍼런스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75119"/>
            <a:ext cx="8694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워드프레스 공식 사이트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://ko.wordpress.org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Wordpress</a:t>
            </a:r>
            <a:r>
              <a:rPr lang="en-US" altLang="ko-KR" dirty="0"/>
              <a:t> Codex : </a:t>
            </a:r>
            <a:r>
              <a:rPr lang="en-US" altLang="ko-KR" dirty="0">
                <a:hlinkClick r:id="rId3"/>
              </a:rPr>
              <a:t>http://codex.wordpress.org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한국워드프레스 사용자 모임 </a:t>
            </a:r>
            <a:r>
              <a:rPr lang="en-US" altLang="ko-KR" dirty="0">
                <a:hlinkClick r:id="rId4"/>
              </a:rPr>
              <a:t>http://kopress.kr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Tuts</a:t>
            </a:r>
            <a:r>
              <a:rPr lang="en-US" altLang="ko-KR" dirty="0" smtClean="0"/>
              <a:t>+ </a:t>
            </a:r>
            <a:r>
              <a:rPr lang="ko-KR" altLang="en-US" dirty="0" smtClean="0"/>
              <a:t>워드프레스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 </a:t>
            </a: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code.tutsplus.com/categories/wordpress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Themeforest.net </a:t>
            </a: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themeforest.net/category/wordpress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Learn wordpress.com </a:t>
            </a: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://learn.wordpress.com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무료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Theme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검색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TIP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1) Google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검색 키워드 예시 </a:t>
            </a:r>
            <a:r>
              <a:rPr lang="en-US" altLang="ko-KR" dirty="0" smtClean="0"/>
              <a:t>“Best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free themes “</a:t>
            </a:r>
          </a:p>
          <a:p>
            <a:r>
              <a:rPr lang="en-US" altLang="ko-KR" dirty="0"/>
              <a:t>  2) </a:t>
            </a:r>
            <a:r>
              <a:rPr lang="en-US" altLang="ko-KR" dirty="0">
                <a:hlinkClick r:id="rId8"/>
              </a:rPr>
              <a:t>https://wordpress.org/themes</a:t>
            </a:r>
            <a:r>
              <a:rPr lang="en-US" altLang="ko-KR" dirty="0" smtClean="0">
                <a:hlinkClick r:id="rId8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                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8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30740" y="2420888"/>
            <a:ext cx="2882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b="1" dirty="0" smtClean="0"/>
              <a:t>Q&amp;A</a:t>
            </a:r>
            <a:endParaRPr lang="ko-KR" altLang="en-US" sz="9000" b="1" dirty="0"/>
          </a:p>
        </p:txBody>
      </p:sp>
    </p:spTree>
    <p:extLst>
      <p:ext uri="{BB962C8B-B14F-4D97-AF65-F5344CB8AC3E}">
        <p14:creationId xmlns:p14="http://schemas.microsoft.com/office/powerpoint/2010/main" val="20905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6746" y="2852936"/>
            <a:ext cx="37305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b="1" dirty="0" smtClean="0"/>
              <a:t>1. </a:t>
            </a:r>
            <a:r>
              <a:rPr lang="ko-KR" altLang="en-US" sz="4200" b="1" dirty="0" smtClean="0"/>
              <a:t>워드프레스</a:t>
            </a:r>
            <a:r>
              <a:rPr lang="en-US" altLang="ko-KR" sz="4200" b="1" dirty="0" smtClean="0"/>
              <a:t>?</a:t>
            </a:r>
            <a:endParaRPr lang="ko-KR" altLang="en-US" sz="42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372805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워드프레스</a:t>
            </a:r>
            <a:r>
              <a:rPr lang="en-US" altLang="ko-KR" sz="2800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전세계 유명 웹 사이트의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가 워드프레스로 구성되어 운용되고 있는 최고의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CMS(Content Management System)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2003</a:t>
            </a:r>
            <a:r>
              <a:rPr lang="ko-KR" altLang="en-US" dirty="0" smtClean="0"/>
              <a:t>년 처음 개발되어 운용되며 </a:t>
            </a:r>
            <a:r>
              <a:rPr lang="en-US" altLang="ko-KR" dirty="0" smtClean="0"/>
              <a:t>GPL</a:t>
            </a:r>
            <a:r>
              <a:rPr lang="ko-KR" altLang="en-US" dirty="0" err="1" smtClean="0"/>
              <a:t>라이센스를</a:t>
            </a:r>
            <a:r>
              <a:rPr lang="ko-KR" altLang="en-US" dirty="0" smtClean="0"/>
              <a:t> 차용한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수만개의</a:t>
            </a:r>
            <a:r>
              <a:rPr lang="ko-KR" altLang="en-US" dirty="0" smtClean="0"/>
              <a:t>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무료 테마와 플러그인 그리고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개발로 인해 </a:t>
            </a:r>
            <a:r>
              <a:rPr lang="ko-KR" altLang="en-US" dirty="0" err="1" smtClean="0"/>
              <a:t>실용성있고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안정적인 환경을 가진 소프트웨어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워드프레스와 </a:t>
            </a:r>
            <a:r>
              <a:rPr lang="ko-KR" altLang="en-US" b="1" dirty="0" err="1" smtClean="0"/>
              <a:t>네이버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블로그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티스토리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등과의 차이점은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워드프레스는 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CMS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블로그를</a:t>
            </a:r>
            <a:r>
              <a:rPr lang="ko-KR" altLang="en-US" dirty="0" smtClean="0"/>
              <a:t> 넘어 기업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쇼핑몰 홈페이지 그리고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전세계에서 개발되고 있는 테마와 플러그인 생태계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692696"/>
            <a:ext cx="8280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워드프레스</a:t>
            </a:r>
            <a:r>
              <a:rPr lang="en-US" altLang="ko-KR" sz="2800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CMS </a:t>
            </a:r>
            <a:r>
              <a:rPr lang="ko-KR" altLang="en-US" dirty="0" smtClean="0"/>
              <a:t>워드프레스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</a:p>
          <a:p>
            <a:pPr marL="540000"/>
            <a:r>
              <a:rPr lang="en-US" altLang="ko-KR" dirty="0"/>
              <a:t> </a:t>
            </a:r>
            <a:r>
              <a:rPr lang="ko-KR" altLang="en-US" b="1" dirty="0" err="1" smtClean="0"/>
              <a:t>설치형</a:t>
            </a:r>
            <a:r>
              <a:rPr lang="ko-KR" altLang="en-US" dirty="0" err="1" smtClean="0"/>
              <a:t>이란</a:t>
            </a:r>
            <a:r>
              <a:rPr lang="ko-KR" altLang="en-US" dirty="0" smtClean="0"/>
              <a:t> 표현은 </a:t>
            </a:r>
            <a:r>
              <a:rPr lang="ko-KR" altLang="en-US" dirty="0" err="1" smtClean="0"/>
              <a:t>네이버의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티스토리의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서비스형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블로그와</a:t>
            </a:r>
            <a:r>
              <a:rPr lang="ko-KR" altLang="en-US" dirty="0" smtClean="0"/>
              <a:t> 다르게 사용자가 자신의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웹호스팅을</a:t>
            </a:r>
            <a:r>
              <a:rPr lang="ko-KR" altLang="en-US" dirty="0" smtClean="0"/>
              <a:t> 이용하여</a:t>
            </a:r>
            <a:r>
              <a:rPr lang="ko-KR" altLang="en-US" b="1" u="sng" dirty="0" smtClean="0"/>
              <a:t> 직접 워드프레스를 설치하고 운용하는 서비스</a:t>
            </a:r>
            <a:r>
              <a:rPr lang="ko-KR" altLang="en-US" dirty="0" smtClean="0"/>
              <a:t>를 일컫습니다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네이버의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블로그같은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네이버가</a:t>
            </a:r>
            <a:r>
              <a:rPr lang="ko-KR" altLang="en-US" dirty="0" smtClean="0"/>
              <a:t> 직접 서버를 관리하고 사용자는 해당 서비스에 가입 후 접속하여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서비스를 이용하는 것을 </a:t>
            </a:r>
            <a:r>
              <a:rPr lang="ko-KR" altLang="en-US" b="1" dirty="0" err="1" smtClean="0"/>
              <a:t>서비스형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블로그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pPr marL="540000"/>
            <a:endParaRPr lang="en-US" altLang="ko-KR" dirty="0"/>
          </a:p>
          <a:p>
            <a:pPr marL="540000"/>
            <a:r>
              <a:rPr lang="en-US" altLang="ko-KR" dirty="0" smtClean="0"/>
              <a:t>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웹서버나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웹호스팅</a:t>
            </a:r>
            <a:r>
              <a:rPr lang="ko-KR" altLang="en-US" dirty="0" smtClean="0"/>
              <a:t> 서비스에 설치하기 때문에 워드프레스의 환경과 구성을 조정 할 수 있다는 장점이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직접 워드프레스를 운용한다고 하여서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전문가나 프로그래머만이 설치를 할 수 있는 것이 아니라 비전문가도 손쉽게 워드프레스를 자신의 서버나 </a:t>
            </a:r>
            <a:r>
              <a:rPr lang="ko-KR" altLang="en-US" dirty="0" err="1" smtClean="0"/>
              <a:t>호스팅에</a:t>
            </a:r>
            <a:r>
              <a:rPr lang="ko-KR" altLang="en-US" dirty="0" smtClean="0"/>
              <a:t> 설치 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40000"/>
            <a:endParaRPr lang="en-US" altLang="ko-KR" dirty="0" smtClean="0"/>
          </a:p>
          <a:p>
            <a:pPr marL="540000"/>
            <a:r>
              <a:rPr lang="en-US" altLang="ko-KR" dirty="0"/>
              <a:t> </a:t>
            </a:r>
            <a:r>
              <a:rPr lang="ko-KR" altLang="en-US" dirty="0" smtClean="0"/>
              <a:t>국내의 많은 웹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회사</a:t>
            </a:r>
            <a:r>
              <a:rPr lang="en-US" altLang="ko-KR" dirty="0" smtClean="0"/>
              <a:t>(Cafe24, </a:t>
            </a:r>
            <a:r>
              <a:rPr lang="ko-KR" altLang="en-US" dirty="0" err="1" smtClean="0"/>
              <a:t>닷홈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가비아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에서도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시의 환경을 워드프레스를 설치 할 수 있도록 하여 </a:t>
            </a:r>
            <a:r>
              <a:rPr lang="ko-KR" altLang="en-US" b="1" u="sng" dirty="0" smtClean="0"/>
              <a:t>실상 </a:t>
            </a:r>
            <a:r>
              <a:rPr lang="en-US" altLang="ko-KR" b="1" u="sng" dirty="0" smtClean="0"/>
              <a:t>10</a:t>
            </a:r>
            <a:r>
              <a:rPr lang="ko-KR" altLang="en-US" b="1" u="sng" dirty="0" smtClean="0"/>
              <a:t>분내에 설치를 완료하고 워드프레스를 이용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692696"/>
            <a:ext cx="82809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워드프레스</a:t>
            </a:r>
            <a:r>
              <a:rPr lang="en-US" altLang="ko-KR" sz="2800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/>
              <a:t>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워드프레스 환경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</a:p>
          <a:p>
            <a:pPr marL="825750" indent="-285750">
              <a:buFontTx/>
              <a:buChar char="-"/>
            </a:pPr>
            <a:r>
              <a:rPr lang="ko-KR" altLang="en-US" dirty="0" smtClean="0"/>
              <a:t>자신의 </a:t>
            </a:r>
            <a:r>
              <a:rPr lang="ko-KR" altLang="en-US" dirty="0" err="1" smtClean="0"/>
              <a:t>웹서버에서</a:t>
            </a:r>
            <a:r>
              <a:rPr lang="ko-KR" altLang="en-US" dirty="0" smtClean="0"/>
              <a:t> 직접 워드프레스 운영</a:t>
            </a:r>
            <a:endParaRPr lang="en-US" altLang="ko-KR" dirty="0"/>
          </a:p>
          <a:p>
            <a:pPr marL="825750" indent="-285750">
              <a:buFontTx/>
              <a:buChar char="-"/>
            </a:pPr>
            <a:r>
              <a:rPr lang="ko-KR" altLang="en-US" dirty="0" smtClean="0"/>
              <a:t>국내의 웹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이용하여 운영</a:t>
            </a:r>
            <a:endParaRPr lang="en-US" altLang="ko-KR" dirty="0" smtClean="0"/>
          </a:p>
          <a:p>
            <a:pPr marL="825750" indent="-285750">
              <a:buFontTx/>
              <a:buChar char="-"/>
            </a:pPr>
            <a:r>
              <a:rPr lang="en-US" altLang="ko-KR" dirty="0" smtClean="0"/>
              <a:t>wordpress.com  </a:t>
            </a:r>
            <a:r>
              <a:rPr lang="ko-KR" altLang="en-US" dirty="0" smtClean="0"/>
              <a:t>같은 해외의 웹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이용하여 운영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91046"/>
              </p:ext>
            </p:extLst>
          </p:nvPr>
        </p:nvGraphicFramePr>
        <p:xfrm>
          <a:off x="348208" y="3879056"/>
          <a:ext cx="8400256" cy="275711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00064"/>
                <a:gridCol w="2100064"/>
                <a:gridCol w="2100064"/>
                <a:gridCol w="2100064"/>
              </a:tblGrid>
              <a:tr h="529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웹서버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직접 운영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국내 웹 </a:t>
                      </a:r>
                      <a:r>
                        <a:rPr lang="ko-KR" altLang="en-US" dirty="0" err="1" smtClean="0"/>
                        <a:t>호스팅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wordpress.com</a:t>
                      </a:r>
                      <a:endParaRPr lang="ko-KR" altLang="en-US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baseline="0" dirty="0" smtClean="0"/>
                        <a:t>가격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웹서버</a:t>
                      </a:r>
                      <a:r>
                        <a:rPr lang="ko-KR" altLang="en-US" dirty="0" smtClean="0"/>
                        <a:t> 운영비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개발 </a:t>
                      </a:r>
                      <a:r>
                        <a:rPr lang="ko-KR" altLang="en-US" b="1" dirty="0" err="1" smtClean="0"/>
                        <a:t>확장성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필요 지식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상대적으로 가장 높음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낮음</a:t>
                      </a:r>
                      <a:endParaRPr lang="ko-KR" altLang="en-US" dirty="0"/>
                    </a:p>
                  </a:txBody>
                  <a:tcPr/>
                </a:tc>
              </a:tr>
              <a:tr h="529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숙련자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전문가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초보자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숙련자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초보자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339938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초기 설치환경 비교</a:t>
            </a:r>
            <a:endParaRPr lang="ko-KR" altLang="en-US" sz="2400" b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692696"/>
            <a:ext cx="82809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워드프레스</a:t>
            </a:r>
            <a:r>
              <a:rPr lang="en-US" altLang="ko-KR" sz="2800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  <a:r>
              <a:rPr lang="en-US" altLang="ko-KR" dirty="0"/>
              <a:t>Wordpress.com(</a:t>
            </a:r>
            <a:r>
              <a:rPr lang="en-US" altLang="ko-KR" dirty="0" err="1"/>
              <a:t>Freemium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무료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	 </a:t>
            </a:r>
          </a:p>
          <a:p>
            <a:pPr marL="540000"/>
            <a:r>
              <a:rPr lang="en-US" altLang="ko-KR" dirty="0"/>
              <a:t> </a:t>
            </a:r>
            <a:r>
              <a:rPr lang="ko-KR" altLang="en-US" dirty="0" smtClean="0"/>
              <a:t>워드프레스 창립자 매트 </a:t>
            </a:r>
            <a:r>
              <a:rPr lang="ko-KR" altLang="en-US" dirty="0" err="1" smtClean="0"/>
              <a:t>뮬렌버그가</a:t>
            </a:r>
            <a:r>
              <a:rPr lang="ko-KR" altLang="en-US" dirty="0" smtClean="0"/>
              <a:t> 세운 </a:t>
            </a:r>
            <a:r>
              <a:rPr lang="en-US" altLang="ko-KR" dirty="0" err="1" smtClean="0"/>
              <a:t>Automattic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회사에서 운영하는 워드프레스 전용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marL="540000"/>
            <a:r>
              <a:rPr lang="en-US" altLang="ko-KR" dirty="0"/>
              <a:t> </a:t>
            </a:r>
            <a:endParaRPr lang="en-US" altLang="ko-KR" dirty="0" smtClean="0"/>
          </a:p>
          <a:p>
            <a:pPr marL="540000"/>
            <a:r>
              <a:rPr lang="en-US" altLang="ko-KR" dirty="0"/>
              <a:t> </a:t>
            </a:r>
            <a:r>
              <a:rPr lang="ko-KR" altLang="en-US" b="1" u="sng" dirty="0" smtClean="0"/>
              <a:t>매일 </a:t>
            </a:r>
            <a:r>
              <a:rPr lang="en-US" altLang="ko-KR" b="1" u="sng" dirty="0" smtClean="0"/>
              <a:t>50,000 </a:t>
            </a:r>
            <a:r>
              <a:rPr lang="ko-KR" altLang="en-US" b="1" u="sng" dirty="0" smtClean="0"/>
              <a:t>개의 사이트가 </a:t>
            </a:r>
            <a:r>
              <a:rPr lang="en-US" altLang="ko-KR" b="1" u="sng" dirty="0" smtClean="0"/>
              <a:t>wordpress.com</a:t>
            </a:r>
            <a:r>
              <a:rPr lang="ko-KR" altLang="en-US" b="1" u="sng" dirty="0" smtClean="0"/>
              <a:t>을 이용하여 생성되며 대략 </a:t>
            </a:r>
            <a:r>
              <a:rPr lang="en-US" altLang="ko-KR" b="1" u="sng" dirty="0" smtClean="0"/>
              <a:t>6,000</a:t>
            </a:r>
            <a:r>
              <a:rPr lang="ko-KR" altLang="en-US" b="1" u="sng" dirty="0" smtClean="0"/>
              <a:t>만개의 사이트가 </a:t>
            </a:r>
            <a:r>
              <a:rPr lang="ko-KR" altLang="en-US" b="1" u="sng" dirty="0" err="1" smtClean="0"/>
              <a:t>호스팅</a:t>
            </a:r>
            <a:r>
              <a:rPr lang="ko-KR" altLang="en-US" b="1" u="sng" dirty="0" smtClean="0"/>
              <a:t> 서비스를 이용하고 있습니다</a:t>
            </a:r>
            <a:r>
              <a:rPr lang="en-US" altLang="ko-KR" b="1" u="sng" dirty="0" smtClean="0"/>
              <a:t>.</a:t>
            </a:r>
          </a:p>
          <a:p>
            <a:pPr marL="540000"/>
            <a:r>
              <a:rPr lang="en-US" altLang="ko-KR" dirty="0"/>
              <a:t> </a:t>
            </a:r>
            <a:endParaRPr lang="en-US" altLang="ko-KR" dirty="0" smtClean="0"/>
          </a:p>
          <a:p>
            <a:pPr marL="540000"/>
            <a:r>
              <a:rPr lang="ko-KR" altLang="en-US" dirty="0" smtClean="0"/>
              <a:t>대표적인 사이트로는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CNN,CBS,BBC,Sony,Volkswagen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이용하고 있습니다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21345"/>
              </p:ext>
            </p:extLst>
          </p:nvPr>
        </p:nvGraphicFramePr>
        <p:xfrm>
          <a:off x="251520" y="4599136"/>
          <a:ext cx="864096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무료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 </a:t>
                      </a:r>
                      <a:r>
                        <a:rPr lang="ko-KR" altLang="en-US" dirty="0" err="1" smtClean="0"/>
                        <a:t>서비스시</a:t>
                      </a:r>
                      <a:r>
                        <a:rPr lang="ko-KR" altLang="en-US" dirty="0" smtClean="0"/>
                        <a:t> 제한적인 기능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보안 및 핵심 플러그인 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</a:t>
                      </a:r>
                      <a:r>
                        <a:rPr lang="ko-KR" altLang="en-US" baseline="0" dirty="0" smtClean="0"/>
                        <a:t>적인</a:t>
                      </a:r>
                      <a:r>
                        <a:rPr lang="ko-KR" altLang="en-US" dirty="0" smtClean="0"/>
                        <a:t> 테마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플러그인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간편한 설치 및 편의성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무료일 경우 광고 배너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넉넉한 저장공간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해외 </a:t>
                      </a:r>
                      <a:r>
                        <a:rPr lang="ko-KR" altLang="en-US" dirty="0" err="1" smtClean="0"/>
                        <a:t>회사이기때문에</a:t>
                      </a:r>
                      <a:r>
                        <a:rPr lang="ko-KR" altLang="en-US" dirty="0" smtClean="0"/>
                        <a:t> 의사소통의 불편함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417" y="623590"/>
            <a:ext cx="8868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800" b="1" dirty="0" err="1" smtClean="0"/>
              <a:t>반응형</a:t>
            </a:r>
            <a:r>
              <a:rPr lang="ko-KR" altLang="en-US" sz="2800" b="1" dirty="0" smtClean="0"/>
              <a:t> 웹 페이지란</a:t>
            </a:r>
            <a:r>
              <a:rPr lang="en-US" altLang="ko-KR" sz="2800" b="1" dirty="0" smtClean="0"/>
              <a:t>(Responsive Web Design)?</a:t>
            </a:r>
            <a:endParaRPr lang="en-US" altLang="ko-KR" sz="2800" b="1" dirty="0"/>
          </a:p>
          <a:p>
            <a:endParaRPr lang="en-US" altLang="ko-KR" b="1" dirty="0" smtClean="0"/>
          </a:p>
          <a:p>
            <a:pPr algn="r"/>
            <a:r>
              <a:rPr lang="ko-KR" altLang="en-US" b="1" dirty="0" smtClean="0"/>
              <a:t>     </a:t>
            </a:r>
            <a:r>
              <a:rPr lang="ko-KR" altLang="en-US" b="1" dirty="0" err="1" smtClean="0"/>
              <a:t>반응형</a:t>
            </a:r>
            <a:r>
              <a:rPr lang="ko-KR" altLang="en-US" b="1" dirty="0" smtClean="0"/>
              <a:t> 웹 페이지 테마 예시 </a:t>
            </a:r>
            <a:r>
              <a:rPr lang="en-US" altLang="ko-KR" b="1" dirty="0" smtClean="0"/>
              <a:t>( </a:t>
            </a:r>
            <a:r>
              <a:rPr lang="en-US" altLang="ko-KR" b="1" dirty="0" smtClean="0">
                <a:hlinkClick r:id="rId2"/>
              </a:rPr>
              <a:t>https</a:t>
            </a:r>
            <a:r>
              <a:rPr lang="en-US" altLang="ko-KR" b="1" dirty="0">
                <a:hlinkClick r:id="rId2"/>
              </a:rPr>
              <a:t>://boardwalkdemo.wordpress.com</a:t>
            </a:r>
            <a:r>
              <a:rPr lang="en-US" altLang="ko-KR" b="1" dirty="0" smtClean="0">
                <a:hlinkClick r:id="rId2"/>
              </a:rPr>
              <a:t>/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)</a:t>
            </a:r>
            <a:endParaRPr lang="en-US" altLang="ko-KR" b="1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C:\Users\hp\Desktop\screenshot-boardwalkdemo.wordpress.com 2015-01-22 20-14-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" y="2636912"/>
            <a:ext cx="53541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screenshot-boardwalkdemo.wordpress.com 2015-01-22 20-17-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84" y="2078721"/>
            <a:ext cx="1731640" cy="30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3040" y="533331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데스크탑</a:t>
            </a:r>
            <a:r>
              <a:rPr lang="ko-KR" altLang="en-US" b="1" dirty="0" smtClean="0"/>
              <a:t> 또는 노트북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1585" y="53325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모바일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013560" y="1988840"/>
            <a:ext cx="144016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61376" y="2762344"/>
            <a:ext cx="47868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b="1" dirty="0" smtClean="0"/>
              <a:t>3. </a:t>
            </a:r>
            <a:r>
              <a:rPr lang="ko-KR" altLang="en-US" sz="4200" b="1" dirty="0" smtClean="0"/>
              <a:t>워드프레스 기본</a:t>
            </a:r>
            <a:endParaRPr lang="ko-KR" altLang="en-US" sz="42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1353</Words>
  <Application>Microsoft Office PowerPoint</Application>
  <PresentationFormat>화면 슬라이드 쇼(4:3)</PresentationFormat>
  <Paragraphs>267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Yonghwa</cp:lastModifiedBy>
  <cp:revision>315</cp:revision>
  <dcterms:created xsi:type="dcterms:W3CDTF">2006-10-05T04:04:58Z</dcterms:created>
  <dcterms:modified xsi:type="dcterms:W3CDTF">2017-06-06T06:44:37Z</dcterms:modified>
</cp:coreProperties>
</file>