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5" r:id="rId10"/>
    <p:sldId id="267" r:id="rId11"/>
    <p:sldId id="269" r:id="rId12"/>
    <p:sldId id="268" r:id="rId13"/>
    <p:sldId id="276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>
      <p:cViewPr varScale="1">
        <p:scale>
          <a:sx n="80" d="100"/>
          <a:sy n="80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>
        <a:solidFill>
          <a:srgbClr val="1B325F"/>
        </a:solidFill>
      </dgm:spPr>
      <dgm:t>
        <a:bodyPr/>
        <a:lstStyle/>
        <a:p>
          <a:r>
            <a:rPr lang="en-US" b="0" dirty="0" smtClean="0"/>
            <a:t>spice</a:t>
          </a:r>
          <a:endParaRPr lang="en-US" b="0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2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4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4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4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4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4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4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4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4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4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4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4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4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4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2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4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4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4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4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4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1" presStyleCnt="14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2" presStyleCnt="14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2" presStyleCnt="14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3" presStyleCnt="14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2ED8A1EA-C9B3-44B0-9E88-503BAB18FFEC}" type="presOf" srcId="{577A5865-3120-46AD-84D7-B481646DDA51}" destId="{D3916319-D670-48BE-8E7C-73EFD501C140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4C4C7B88-7AD7-4323-BA12-1B9BFBAEF9B0}" type="presOf" srcId="{3152CBFA-D90F-4370-98D8-CBB96716A74F}" destId="{DE52B5AB-E58B-46E6-9C09-E32ABFBD8A69}" srcOrd="0" destOrd="0" presId="urn:microsoft.com/office/officeart/2005/8/layout/hierarchy6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8DB3BC73-105F-4995-83F6-C303BFDD42DB}" type="presOf" srcId="{A0836253-59AD-4823-969B-C27091CC6D31}" destId="{288A98C4-8794-4D98-9D7E-6D757471075D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2BAC1006-5854-4F6D-95AD-736286F3AB5F}" type="presOf" srcId="{0C638C6E-8B89-484E-99A7-0F0008F44C1B}" destId="{D19A60F2-8B64-4F9B-B220-0126805DB7E3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46514169-8D05-488D-B6A3-82FB7DEC9663}" type="presOf" srcId="{E5010613-837B-41EE-B31B-DA18AD9AB298}" destId="{F064F509-5960-48D4-BB13-231EDCC76B94}" srcOrd="0" destOrd="0" presId="urn:microsoft.com/office/officeart/2005/8/layout/hierarchy6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7482EA66-784D-48EF-A58A-5A9B877A23F1}" type="presOf" srcId="{F1C739AF-6551-4FE4-9091-30A25A3579C1}" destId="{ECACF06E-0D77-42BB-B120-CAE787F5BE8E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3FEED115-E033-4AE0-BC43-ABB6C3FE43B2}" type="presParOf" srcId="{F6CA198E-1ACF-4862-A543-93A1004095AA}" destId="{D3916319-D670-48BE-8E7C-73EFD501C140}" srcOrd="2" destOrd="0" presId="urn:microsoft.com/office/officeart/2005/8/layout/hierarchy6"/>
    <dgm:cxn modelId="{0BE2E3CE-807D-4D7D-A9EF-BB5B2E2DEA9F}" type="presParOf" srcId="{F6CA198E-1ACF-4862-A543-93A1004095AA}" destId="{1DB0B725-3A65-4205-9916-99A8AFC716F8}" srcOrd="3" destOrd="0" presId="urn:microsoft.com/office/officeart/2005/8/layout/hierarchy6"/>
    <dgm:cxn modelId="{472872DA-5059-44EA-93BA-CD2C591EAD7F}" type="presParOf" srcId="{1DB0B725-3A65-4205-9916-99A8AFC716F8}" destId="{ECACF06E-0D77-42BB-B120-CAE787F5BE8E}" srcOrd="0" destOrd="0" presId="urn:microsoft.com/office/officeart/2005/8/layout/hierarchy6"/>
    <dgm:cxn modelId="{B1AB91E3-68C0-41EE-90ED-C56A1168C55D}" type="presParOf" srcId="{1DB0B725-3A65-4205-9916-99A8AFC716F8}" destId="{F7939D3D-516E-49E7-81CD-A7CD770C11B5}" srcOrd="1" destOrd="0" presId="urn:microsoft.com/office/officeart/2005/8/layout/hierarchy6"/>
    <dgm:cxn modelId="{C6740551-D58B-4D60-BB02-BFCF438F9385}" type="presParOf" srcId="{F7939D3D-516E-49E7-81CD-A7CD770C11B5}" destId="{F064F509-5960-48D4-BB13-231EDCC76B94}" srcOrd="0" destOrd="0" presId="urn:microsoft.com/office/officeart/2005/8/layout/hierarchy6"/>
    <dgm:cxn modelId="{B4C17871-1EAE-4FBE-BCEC-FAEB687928E8}" type="presParOf" srcId="{F7939D3D-516E-49E7-81CD-A7CD770C11B5}" destId="{3E59E307-AAD7-41EF-A97B-112AA4CAA33F}" srcOrd="1" destOrd="0" presId="urn:microsoft.com/office/officeart/2005/8/layout/hierarchy6"/>
    <dgm:cxn modelId="{9DE874CD-B914-4821-BF99-BF46A937B75E}" type="presParOf" srcId="{3E59E307-AAD7-41EF-A97B-112AA4CAA33F}" destId="{DE52B5AB-E58B-46E6-9C09-E32ABFBD8A69}" srcOrd="0" destOrd="0" presId="urn:microsoft.com/office/officeart/2005/8/layout/hierarchy6"/>
    <dgm:cxn modelId="{3626376F-888A-400D-89F0-E2ACA06E7A6C}" type="presParOf" srcId="{3E59E307-AAD7-41EF-A97B-112AA4CAA33F}" destId="{058F4737-0BFF-4464-BF09-8D1DB030260A}" srcOrd="1" destOrd="0" presId="urn:microsoft.com/office/officeart/2005/8/layout/hierarchy6"/>
    <dgm:cxn modelId="{4D7E09E9-0DC3-48CD-9A95-A0809A059F64}" type="presParOf" srcId="{058F4737-0BFF-4464-BF09-8D1DB030260A}" destId="{D19A60F2-8B64-4F9B-B220-0126805DB7E3}" srcOrd="0" destOrd="0" presId="urn:microsoft.com/office/officeart/2005/8/layout/hierarchy6"/>
    <dgm:cxn modelId="{79177FE3-AC29-46ED-A3F5-C70F5B5A9023}" type="presParOf" srcId="{058F4737-0BFF-4464-BF09-8D1DB030260A}" destId="{216836E7-FD4A-4094-BC14-A39ACB5EFB70}" srcOrd="1" destOrd="0" presId="urn:microsoft.com/office/officeart/2005/8/layout/hierarchy6"/>
    <dgm:cxn modelId="{19B7F354-986A-420E-B630-6F8035A586E2}" type="presParOf" srcId="{216836E7-FD4A-4094-BC14-A39ACB5EFB70}" destId="{288A98C4-8794-4D98-9D7E-6D757471075D}" srcOrd="0" destOrd="0" presId="urn:microsoft.com/office/officeart/2005/8/layout/hierarchy6"/>
    <dgm:cxn modelId="{0D0237E4-A0F7-4489-92C0-D69FCD764A4C}" type="presParOf" srcId="{216836E7-FD4A-4094-BC14-A39ACB5EFB70}" destId="{383C281D-1146-49A5-AFA5-42B5C76597A1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плъгин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622578" y="2530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</a:t>
          </a:r>
        </a:p>
      </dsp:txBody>
      <dsp:txXfrm>
        <a:off x="4622578" y="2530"/>
        <a:ext cx="1099188" cy="732792"/>
      </dsp:txXfrm>
    </dsp:sp>
    <dsp:sp modelId="{85CDC8C9-66F5-477F-8620-D18C62C05FD8}">
      <dsp:nvSpPr>
        <dsp:cNvPr id="0" name=""/>
        <dsp:cNvSpPr/>
      </dsp:nvSpPr>
      <dsp:spPr>
        <a:xfrm>
          <a:off x="5126452" y="73532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622578" y="1028439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>
        <a:off x="4622578" y="1028439"/>
        <a:ext cx="1099188" cy="732792"/>
      </dsp:txXfrm>
    </dsp:sp>
    <dsp:sp modelId="{3ED92A81-5FF7-4BBB-AE0A-29442DBAFA8B}">
      <dsp:nvSpPr>
        <dsp:cNvPr id="0" name=""/>
        <dsp:cNvSpPr/>
      </dsp:nvSpPr>
      <dsp:spPr>
        <a:xfrm>
          <a:off x="3028754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2143418" y="0"/>
              </a:moveTo>
              <a:lnTo>
                <a:pt x="2143418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2479160" y="2054349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pizza</a:t>
          </a:r>
          <a:endParaRPr lang="en-US" sz="1700" kern="1200" dirty="0"/>
        </a:p>
      </dsp:txBody>
      <dsp:txXfrm>
        <a:off x="2479160" y="2054349"/>
        <a:ext cx="1099188" cy="732792"/>
      </dsp:txXfrm>
    </dsp:sp>
    <dsp:sp modelId="{30DEC963-A63E-4CF4-8BC8-BCCC54B50307}">
      <dsp:nvSpPr>
        <dsp:cNvPr id="0" name=""/>
        <dsp:cNvSpPr/>
      </dsp:nvSpPr>
      <dsp:spPr>
        <a:xfrm>
          <a:off x="1599809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1428945" y="0"/>
              </a:moveTo>
              <a:lnTo>
                <a:pt x="1428945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1050214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1050214" y="3080258"/>
        <a:ext cx="1099188" cy="732792"/>
      </dsp:txXfrm>
    </dsp:sp>
    <dsp:sp modelId="{55BDA48D-D577-402D-B265-2D98DC9968AF}">
      <dsp:nvSpPr>
        <dsp:cNvPr id="0" name=""/>
        <dsp:cNvSpPr/>
      </dsp:nvSpPr>
      <dsp:spPr>
        <a:xfrm>
          <a:off x="1554089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1050214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1050214" y="4106167"/>
        <a:ext cx="1099188" cy="732792"/>
      </dsp:txXfrm>
    </dsp:sp>
    <dsp:sp modelId="{A89A8AFA-C3FB-40F4-A8F8-026146D78588}">
      <dsp:nvSpPr>
        <dsp:cNvPr id="0" name=""/>
        <dsp:cNvSpPr/>
      </dsp:nvSpPr>
      <dsp:spPr>
        <a:xfrm>
          <a:off x="885336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33574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35742" y="5132077"/>
        <a:ext cx="1099188" cy="732792"/>
      </dsp:txXfrm>
    </dsp:sp>
    <dsp:sp modelId="{4697DA84-ECF6-4003-9834-CE181F277FBB}">
      <dsp:nvSpPr>
        <dsp:cNvPr id="0" name=""/>
        <dsp:cNvSpPr/>
      </dsp:nvSpPr>
      <dsp:spPr>
        <a:xfrm>
          <a:off x="1599809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764687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1764687" y="5132077"/>
        <a:ext cx="1099188" cy="732792"/>
      </dsp:txXfrm>
    </dsp:sp>
    <dsp:sp modelId="{5962983C-0FD2-4E96-8C1C-E39F1E4C568F}">
      <dsp:nvSpPr>
        <dsp:cNvPr id="0" name=""/>
        <dsp:cNvSpPr/>
      </dsp:nvSpPr>
      <dsp:spPr>
        <a:xfrm>
          <a:off x="3028754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1428945" y="146558"/>
              </a:lnTo>
              <a:lnTo>
                <a:pt x="1428945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3908105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3908105" y="3080258"/>
        <a:ext cx="1099188" cy="732792"/>
      </dsp:txXfrm>
    </dsp:sp>
    <dsp:sp modelId="{CD809B7E-A368-46C6-AAFB-1EDABED2B127}">
      <dsp:nvSpPr>
        <dsp:cNvPr id="0" name=""/>
        <dsp:cNvSpPr/>
      </dsp:nvSpPr>
      <dsp:spPr>
        <a:xfrm>
          <a:off x="4411980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3908105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3908105" y="4106167"/>
        <a:ext cx="1099188" cy="732792"/>
      </dsp:txXfrm>
    </dsp:sp>
    <dsp:sp modelId="{6FF85653-6460-4756-A629-C1326052BA6B}">
      <dsp:nvSpPr>
        <dsp:cNvPr id="0" name=""/>
        <dsp:cNvSpPr/>
      </dsp:nvSpPr>
      <dsp:spPr>
        <a:xfrm>
          <a:off x="3743227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319363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193632" y="5132077"/>
        <a:ext cx="1099188" cy="732792"/>
      </dsp:txXfrm>
    </dsp:sp>
    <dsp:sp modelId="{54588B55-EECC-466F-9237-F2D13FCF3C12}">
      <dsp:nvSpPr>
        <dsp:cNvPr id="0" name=""/>
        <dsp:cNvSpPr/>
      </dsp:nvSpPr>
      <dsp:spPr>
        <a:xfrm>
          <a:off x="4457700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4622578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4622578" y="5132077"/>
        <a:ext cx="1099188" cy="732792"/>
      </dsp:txXfrm>
    </dsp:sp>
    <dsp:sp modelId="{41D334FC-DC88-4297-988A-B6A3A5BF7DD8}">
      <dsp:nvSpPr>
        <dsp:cNvPr id="0" name=""/>
        <dsp:cNvSpPr/>
      </dsp:nvSpPr>
      <dsp:spPr>
        <a:xfrm>
          <a:off x="5172172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2143418" y="146558"/>
              </a:lnTo>
              <a:lnTo>
                <a:pt x="2143418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765996" y="2054349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food</a:t>
          </a:r>
          <a:endParaRPr lang="en-US" sz="1700" kern="1200" dirty="0"/>
        </a:p>
      </dsp:txBody>
      <dsp:txXfrm>
        <a:off x="6765996" y="2054349"/>
        <a:ext cx="1099188" cy="732792"/>
      </dsp:txXfrm>
    </dsp:sp>
    <dsp:sp modelId="{857F7289-7B4E-4003-AC3D-69AFF400B1F1}">
      <dsp:nvSpPr>
        <dsp:cNvPr id="0" name=""/>
        <dsp:cNvSpPr/>
      </dsp:nvSpPr>
      <dsp:spPr>
        <a:xfrm>
          <a:off x="6601118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6051523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6051523" y="3080258"/>
        <a:ext cx="1099188" cy="732792"/>
      </dsp:txXfrm>
    </dsp:sp>
    <dsp:sp modelId="{7D20DB9F-D5B1-4696-ACEA-D430084773AA}">
      <dsp:nvSpPr>
        <dsp:cNvPr id="0" name=""/>
        <dsp:cNvSpPr/>
      </dsp:nvSpPr>
      <dsp:spPr>
        <a:xfrm>
          <a:off x="6555398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6051523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6051523" y="4106167"/>
        <a:ext cx="1099188" cy="732792"/>
      </dsp:txXfrm>
    </dsp:sp>
    <dsp:sp modelId="{4051F676-1C76-472E-B793-42A16DDEB179}">
      <dsp:nvSpPr>
        <dsp:cNvPr id="0" name=""/>
        <dsp:cNvSpPr/>
      </dsp:nvSpPr>
      <dsp:spPr>
        <a:xfrm>
          <a:off x="6555398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6051523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spice</a:t>
          </a:r>
          <a:endParaRPr lang="en-US" sz="1700" b="0" kern="1200" dirty="0"/>
        </a:p>
      </dsp:txBody>
      <dsp:txXfrm>
        <a:off x="6051523" y="5132077"/>
        <a:ext cx="1099188" cy="732792"/>
      </dsp:txXfrm>
    </dsp:sp>
    <dsp:sp modelId="{D3916319-D670-48BE-8E7C-73EFD501C140}">
      <dsp:nvSpPr>
        <dsp:cNvPr id="0" name=""/>
        <dsp:cNvSpPr/>
      </dsp:nvSpPr>
      <dsp:spPr>
        <a:xfrm>
          <a:off x="7315590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80468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7480468" y="3080258"/>
        <a:ext cx="1099188" cy="732792"/>
      </dsp:txXfrm>
    </dsp:sp>
    <dsp:sp modelId="{F064F509-5960-48D4-BB13-231EDCC76B94}">
      <dsp:nvSpPr>
        <dsp:cNvPr id="0" name=""/>
        <dsp:cNvSpPr/>
      </dsp:nvSpPr>
      <dsp:spPr>
        <a:xfrm>
          <a:off x="7984343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80468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7480468" y="4106167"/>
        <a:ext cx="1099188" cy="732792"/>
      </dsp:txXfrm>
    </dsp:sp>
    <dsp:sp modelId="{D19A60F2-8B64-4F9B-B220-0126805DB7E3}">
      <dsp:nvSpPr>
        <dsp:cNvPr id="0" name=""/>
        <dsp:cNvSpPr/>
      </dsp:nvSpPr>
      <dsp:spPr>
        <a:xfrm>
          <a:off x="7984343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7480468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spice</a:t>
          </a:r>
          <a:endParaRPr lang="en-US" sz="1700" kern="1200" dirty="0"/>
        </a:p>
      </dsp:txBody>
      <dsp:txXfrm>
        <a:off x="7480468" y="5132077"/>
        <a:ext cx="1099188" cy="7327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Projects\ModernSteward\Presentation\movies\suitingUp.avi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943600"/>
            <a:ext cx="29718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819400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pic>
        <p:nvPicPr>
          <p:cNvPr id="7" name="suitingU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133600" y="1828800"/>
            <a:ext cx="4991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навсякъде.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свой собствен плъгин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194307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плъгин?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5" name="TextBox 4"/>
          <p:cNvSpPr txBox="1"/>
          <p:nvPr/>
        </p:nvSpPr>
        <p:spPr>
          <a:xfrm rot="20737537">
            <a:off x="1462374" y="1314249"/>
            <a:ext cx="2743200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Маркет за плъгини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808550">
            <a:off x="5315939" y="13799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69483">
            <a:off x="5038801" y="4637257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8" name="TextBox 7"/>
          <p:cNvSpPr txBox="1"/>
          <p:nvPr/>
        </p:nvSpPr>
        <p:spPr>
          <a:xfrm rot="375906">
            <a:off x="303335" y="3090303"/>
            <a:ext cx="36542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Вграждане във вече съществуващи системи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130491">
            <a:off x="1126674" y="5297160"/>
            <a:ext cx="2890560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Говореща Мелиса!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5025">
            <a:off x="4511386" y="3483531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90015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243" y="1066800"/>
            <a:ext cx="37042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Въпроси?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0"/>
            <a:ext cx="6565900" cy="391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048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иконо̀м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429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В миналото – домоуправител в голям частен дом.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Монах, управител на манастирско стопанство.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В църквата – титла на свещеник за добра и дългогодишна работа.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модѐрен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895671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Който е съобразен със съвременната мода. Модерна прическа.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Актуален, съобразен със съвременните изисквания; съвременен. Модерна литература.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Моден.</a:t>
            </a:r>
            <a:endParaRPr lang="en-US" sz="1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527753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</a:t>
            </a:r>
            <a:b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</a:t>
            </a:r>
          </a:p>
        </p:txBody>
      </p:sp>
      <p:sp>
        <p:nvSpPr>
          <p:cNvPr id="9" name="TextBox 8"/>
          <p:cNvSpPr txBox="1"/>
          <p:nvPr/>
        </p:nvSpPr>
        <p:spPr>
          <a:xfrm rot="21030776">
            <a:off x="518175" y="2226896"/>
            <a:ext cx="7924800" cy="3631763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4600" dirty="0" smtClean="0">
                <a:solidFill>
                  <a:srgbClr val="E9F2F9"/>
                </a:solidFill>
              </a:rPr>
              <a:t>Апликация, позволяваща </a:t>
            </a:r>
            <a:r>
              <a:rPr lang="bg-BG" sz="4600" u="sng" dirty="0" smtClean="0">
                <a:solidFill>
                  <a:srgbClr val="E9F2F9"/>
                </a:solidFill>
              </a:rPr>
              <a:t>разработването</a:t>
            </a:r>
            <a:r>
              <a:rPr lang="bg-BG" sz="4600" dirty="0" smtClean="0">
                <a:solidFill>
                  <a:srgbClr val="E9F2F9"/>
                </a:solidFill>
              </a:rPr>
              <a:t> на отделни </a:t>
            </a:r>
            <a:r>
              <a:rPr lang="bg-BG" sz="4600" u="sng" dirty="0" smtClean="0">
                <a:solidFill>
                  <a:srgbClr val="E9F2F9"/>
                </a:solidFill>
              </a:rPr>
              <a:t>плъгини</a:t>
            </a:r>
            <a:r>
              <a:rPr lang="bg-BG" sz="4600" dirty="0" smtClean="0">
                <a:solidFill>
                  <a:srgbClr val="E9F2F9"/>
                </a:solidFill>
              </a:rPr>
              <a:t> и задействането им единствено чрез </a:t>
            </a:r>
            <a:r>
              <a:rPr lang="bg-BG" sz="4600" u="sng" dirty="0" smtClean="0">
                <a:solidFill>
                  <a:srgbClr val="E9F2F9"/>
                </a:solidFill>
              </a:rPr>
              <a:t>гласова команда</a:t>
            </a:r>
            <a:r>
              <a:rPr lang="bg-BG" sz="4600" dirty="0" smtClean="0">
                <a:solidFill>
                  <a:srgbClr val="E9F2F9"/>
                </a:solidFill>
              </a:rPr>
              <a:t>.</a:t>
            </a:r>
            <a:endParaRPr lang="en-US" sz="4600" u="sng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Плъгини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Кой плъгин е бил активиран 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плъгина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315200" y="2286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6096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9906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285</Words>
  <Application>Microsoft Office PowerPoint</Application>
  <PresentationFormat>On-screen Show (4:3)</PresentationFormat>
  <Paragraphs>115</Paragraphs>
  <Slides>18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Модерният иконом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137</cp:revision>
  <dcterms:created xsi:type="dcterms:W3CDTF">2012-02-14T13:51:31Z</dcterms:created>
  <dcterms:modified xsi:type="dcterms:W3CDTF">2012-02-27T21:38:33Z</dcterms:modified>
</cp:coreProperties>
</file>