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0" r:id="rId10"/>
    <p:sldId id="271" r:id="rId11"/>
    <p:sldId id="275" r:id="rId12"/>
    <p:sldId id="267" r:id="rId13"/>
    <p:sldId id="269" r:id="rId14"/>
    <p:sldId id="277" r:id="rId15"/>
    <p:sldId id="276" r:id="rId16"/>
    <p:sldId id="281" r:id="rId17"/>
    <p:sldId id="273" r:id="rId18"/>
    <p:sldId id="272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добавка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5600" kern="1200" dirty="0" smtClean="0">
              <a:solidFill>
                <a:srgbClr val="E9F2F9"/>
              </a:solidFill>
            </a:rPr>
            <a:t>добавка</a:t>
          </a:r>
          <a:endParaRPr lang="en-US" sz="56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ЧНГ “Ерих Кестнер”, 10 клас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Стоянов, СМГ “Паисий Хилендарски”,  9 клас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9144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12954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16764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903" y="2967335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648" y="2967335"/>
            <a:ext cx="673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/>
              <a:t>Не е ли малко светло?</a:t>
            </a:r>
            <a:endParaRPr 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tabLst>
                <a:tab pos="4632325" algn="l"/>
              </a:tabLst>
            </a:pPr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 и т.н.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 </a:t>
            </a:r>
            <a:r>
              <a:rPr lang="en-US" dirty="0" smtClean="0">
                <a:solidFill>
                  <a:srgbClr val="E9F2F9"/>
                </a:solidFill>
              </a:rPr>
              <a:t>(TV, </a:t>
            </a:r>
            <a:r>
              <a:rPr lang="bg-BG" dirty="0" smtClean="0">
                <a:solidFill>
                  <a:srgbClr val="E9F2F9"/>
                </a:solidFill>
              </a:rPr>
              <a:t>климатик и т.н.)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своя собствена добавка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98" y="990600"/>
            <a:ext cx="6309804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</a:t>
            </a: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ли дават по </a:t>
            </a:r>
            <a:b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телевизията?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2" descr="http://jesslong3.files.wordpress.com/2010/09/fuzzy-t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2895600"/>
            <a:ext cx="3581400" cy="312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36983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6" name="TextBox 5"/>
          <p:cNvSpPr txBox="1"/>
          <p:nvPr/>
        </p:nvSpPr>
        <p:spPr>
          <a:xfrm rot="808550">
            <a:off x="1124941" y="33611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4402087" y="1267461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10" name="TextBox 9"/>
          <p:cNvSpPr txBox="1"/>
          <p:nvPr/>
        </p:nvSpPr>
        <p:spPr>
          <a:xfrm rot="21215025">
            <a:off x="1472897" y="18859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2" name="TextBox 11"/>
          <p:cNvSpPr txBox="1"/>
          <p:nvPr/>
        </p:nvSpPr>
        <p:spPr>
          <a:xfrm rot="21215025">
            <a:off x="5537775" y="3430511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Филтриране на фонов шум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40325">
            <a:off x="6053985" y="48975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на “стаи”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15025">
            <a:off x="357412" y="5161040"/>
            <a:ext cx="2419923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Интернет интерфейс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36340">
            <a:off x="3082185" y="55071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GSM </a:t>
            </a:r>
            <a:r>
              <a:rPr lang="bg-BG" sz="3200" dirty="0" smtClean="0">
                <a:solidFill>
                  <a:srgbClr val="E9F2F9"/>
                </a:solidFill>
              </a:rPr>
              <a:t>поддръжка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616" y="228600"/>
            <a:ext cx="597876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581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bg-BG" sz="2400" dirty="0" smtClean="0">
                <a:solidFill>
                  <a:srgbClr val="F26C4F"/>
                </a:solidFill>
              </a:rPr>
              <a:t>Гласови команди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Отворен код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Лесен за употреба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Управлява практически всичко, което е свързано с компютър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Безплатен!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Вече е в употреба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834" y="2875002"/>
            <a:ext cx="496033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082" y="1166744"/>
            <a:ext cx="7395837" cy="452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99952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?!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icrophone 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1905000" cy="2451806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05000" y="2667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static.ddmcdn.com/gif/flat-prong-pl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4400"/>
            <a:ext cx="2108200" cy="158115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10668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://www.thebuzzmedia.com/wp-content/uploads/2011/05/troll-face-high-resolu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72000"/>
            <a:ext cx="1872544" cy="1524000"/>
          </a:xfrm>
          <a:prstGeom prst="rect">
            <a:avLst/>
          </a:prstGeom>
          <a:noFill/>
        </p:spPr>
      </p:pic>
      <p:sp>
        <p:nvSpPr>
          <p:cNvPr id="10" name="Equal 9"/>
          <p:cNvSpPr/>
          <p:nvPr/>
        </p:nvSpPr>
        <p:spPr>
          <a:xfrm rot="20905775">
            <a:off x="3981688" y="2838689"/>
            <a:ext cx="1905000" cy="1905000"/>
          </a:xfrm>
          <a:prstGeom prst="mathEqual">
            <a:avLst>
              <a:gd name="adj1" fmla="val 14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2" name="Picture 6" descr="http://www.cksinfo.com/clipart/household/lighting/lamps/bul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2286000"/>
            <a:ext cx="24384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1600200"/>
            <a:ext cx="1681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Модерният</a:t>
            </a:r>
            <a:br>
              <a:rPr lang="bg-BG" sz="2400" dirty="0" smtClean="0">
                <a:solidFill>
                  <a:schemeClr val="bg1"/>
                </a:solidFill>
              </a:rPr>
            </a:br>
            <a:r>
              <a:rPr lang="bg-BG" sz="2400" dirty="0" smtClean="0">
                <a:solidFill>
                  <a:schemeClr val="bg1"/>
                </a:solidFill>
              </a:rPr>
              <a:t>иконом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2590800"/>
            <a:ext cx="128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добавки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057429">
            <a:off x="2723428" y="5936181"/>
            <a:ext cx="169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потребител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Добавки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Коя добавка е активирана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добавката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481950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добавка?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299</Words>
  <Application>Microsoft Office PowerPoint</Application>
  <PresentationFormat>On-screen Show (4:3)</PresentationFormat>
  <Paragraphs>119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155</cp:revision>
  <dcterms:created xsi:type="dcterms:W3CDTF">2012-02-14T13:51:31Z</dcterms:created>
  <dcterms:modified xsi:type="dcterms:W3CDTF">2012-05-09T23:49:49Z</dcterms:modified>
</cp:coreProperties>
</file>