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9"/>
    <a:srgbClr val="9CC4E4"/>
    <a:srgbClr val="1B325F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123" d="100"/>
          <a:sy n="123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4706341" y="2218158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40288" y="4660974"/>
            <a:ext cx="2743200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836735" y="33189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Синтезиз на реч</a:t>
            </a:r>
            <a:endParaRPr lang="en-US" sz="32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7191485" y="1526954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908779" y="901939"/>
            <a:ext cx="1524000" cy="3763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9CC4E4"/>
                </a:solidFill>
                <a:latin typeface="Bookman Old Style" pitchFamily="18" charset="0"/>
              </a:rPr>
              <a:t> </a:t>
            </a:r>
            <a:r>
              <a:rPr lang="bg-BG" sz="9600" dirty="0" smtClean="0">
                <a:solidFill>
                  <a:srgbClr val="9CC4E4"/>
                </a:solidFill>
                <a:latin typeface="Bookman Old Style" pitchFamily="18" charset="0"/>
              </a:rPr>
              <a:t>Модерният иконом</a:t>
            </a:r>
            <a:endParaRPr lang="en-US" sz="9600" dirty="0">
              <a:solidFill>
                <a:srgbClr val="9CC4E4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2860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0292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0292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1524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2004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6388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7620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1418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1524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4350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1816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3622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28806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2763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1474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251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Модерният иконом</vt:lpstr>
      <vt:lpstr>Slide 2</vt:lpstr>
      <vt:lpstr>Slide 3</vt:lpstr>
      <vt:lpstr>Slide 4</vt:lpstr>
      <vt:lpstr>Slide 5</vt:lpstr>
      <vt:lpstr> Модерният иконом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81</cp:revision>
  <dcterms:created xsi:type="dcterms:W3CDTF">2012-02-14T13:51:31Z</dcterms:created>
  <dcterms:modified xsi:type="dcterms:W3CDTF">2012-02-17T23:18:22Z</dcterms:modified>
</cp:coreProperties>
</file>