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tiff" ContentType="image/tif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70" r:id="rId10"/>
    <p:sldId id="271" r:id="rId11"/>
    <p:sldId id="275" r:id="rId12"/>
    <p:sldId id="267" r:id="rId13"/>
    <p:sldId id="269" r:id="rId14"/>
    <p:sldId id="277" r:id="rId15"/>
    <p:sldId id="276" r:id="rId16"/>
    <p:sldId id="281" r:id="rId17"/>
    <p:sldId id="273" r:id="rId18"/>
    <p:sldId id="272" r:id="rId19"/>
    <p:sldId id="280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F"/>
    <a:srgbClr val="9CC4E4"/>
    <a:srgbClr val="E9F2F9"/>
    <a:srgbClr val="3A89C9"/>
    <a:srgbClr val="F26C4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 autoAdjust="0"/>
    <p:restoredTop sz="94655" autoAdjust="0"/>
  </p:normalViewPr>
  <p:slideViewPr>
    <p:cSldViewPr>
      <p:cViewPr varScale="1">
        <p:scale>
          <a:sx n="126" d="100"/>
          <a:sy n="126" d="100"/>
        </p:scale>
        <p:origin x="-132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52D17-C89A-4D45-B6F6-8333BDBD40F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3360A-8060-44C1-8685-C8BFD07AE3E8}">
      <dgm:prSet phldrT="[Text]" custT="1"/>
      <dgm:spPr>
        <a:solidFill>
          <a:srgbClr val="1B325F"/>
        </a:solidFill>
      </dgm:spPr>
      <dgm:t>
        <a:bodyPr/>
        <a:lstStyle/>
        <a:p>
          <a:r>
            <a:rPr lang="bg-BG" sz="2500" dirty="0" smtClean="0"/>
            <a:t>граматика</a:t>
          </a:r>
        </a:p>
      </dgm:t>
    </dgm:pt>
    <dgm:pt modelId="{F5D5CAB6-D040-4704-92C8-62D6070F9CB4}" type="parTrans" cxnId="{18D15E44-9AE5-4808-AF6F-CEE336F98BCE}">
      <dgm:prSet/>
      <dgm:spPr/>
      <dgm:t>
        <a:bodyPr/>
        <a:lstStyle/>
        <a:p>
          <a:endParaRPr lang="en-US"/>
        </a:p>
      </dgm:t>
    </dgm:pt>
    <dgm:pt modelId="{7E09360A-0109-4556-ABBF-2F8710B5F41F}" type="sibTrans" cxnId="{18D15E44-9AE5-4808-AF6F-CEE336F98BCE}">
      <dgm:prSet/>
      <dgm:spPr/>
      <dgm:t>
        <a:bodyPr/>
        <a:lstStyle/>
        <a:p>
          <a:endParaRPr lang="en-US"/>
        </a:p>
      </dgm:t>
    </dgm:pt>
    <dgm:pt modelId="{78ECF61E-CBFF-4E50-BFF2-F222D05BE009}">
      <dgm:prSet phldrT="[Text]"/>
      <dgm:spPr>
        <a:solidFill>
          <a:srgbClr val="3A89C9"/>
        </a:solidFill>
      </dgm:spPr>
      <dgm:t>
        <a:bodyPr/>
        <a:lstStyle/>
        <a:p>
          <a:r>
            <a:rPr lang="bg-BG" dirty="0" smtClean="0"/>
            <a:t>екшън</a:t>
          </a:r>
          <a:endParaRPr lang="en-US" dirty="0"/>
        </a:p>
      </dgm:t>
    </dgm:pt>
    <dgm:pt modelId="{CAC25EDC-63C0-47ED-BC98-477FDCB1E189}" type="parTrans" cxnId="{B9E4C260-0816-4753-A4C2-4314846D4018}">
      <dgm:prSet/>
      <dgm:spPr/>
      <dgm:t>
        <a:bodyPr/>
        <a:lstStyle/>
        <a:p>
          <a:endParaRPr lang="en-US"/>
        </a:p>
      </dgm:t>
    </dgm:pt>
    <dgm:pt modelId="{581CEC73-21E6-4AB5-B834-EA2D52C29905}" type="sibTrans" cxnId="{B9E4C260-0816-4753-A4C2-4314846D4018}">
      <dgm:prSet/>
      <dgm:spPr/>
      <dgm:t>
        <a:bodyPr/>
        <a:lstStyle/>
        <a:p>
          <a:endParaRPr lang="en-US"/>
        </a:p>
      </dgm:t>
    </dgm:pt>
    <dgm:pt modelId="{20CDA44D-C0C4-4723-B1DC-10A474BAF97E}">
      <dgm:prSet phldrT="[Text]" custT="1"/>
      <dgm:spPr>
        <a:solidFill>
          <a:srgbClr val="9CC4E4"/>
        </a:solidFill>
      </dgm:spPr>
      <dgm:t>
        <a:bodyPr/>
        <a:lstStyle/>
        <a:p>
          <a:r>
            <a:rPr lang="bg-BG" sz="2500" dirty="0" smtClean="0">
              <a:solidFill>
                <a:srgbClr val="1B325F"/>
              </a:solidFill>
            </a:rPr>
            <a:t>код</a:t>
          </a:r>
          <a:endParaRPr lang="en-US" sz="2500" dirty="0">
            <a:solidFill>
              <a:srgbClr val="1B325F"/>
            </a:solidFill>
          </a:endParaRPr>
        </a:p>
      </dgm:t>
    </dgm:pt>
    <dgm:pt modelId="{60767CD1-0A42-472D-AA77-275399564B6A}" type="parTrans" cxnId="{7054B064-C515-4DF4-B969-C1B362A1B895}">
      <dgm:prSet/>
      <dgm:spPr/>
      <dgm:t>
        <a:bodyPr/>
        <a:lstStyle/>
        <a:p>
          <a:endParaRPr lang="en-US"/>
        </a:p>
      </dgm:t>
    </dgm:pt>
    <dgm:pt modelId="{C0CF3166-ED11-4259-921B-A4610FD18BF4}" type="sibTrans" cxnId="{7054B064-C515-4DF4-B969-C1B362A1B895}">
      <dgm:prSet/>
      <dgm:spPr/>
      <dgm:t>
        <a:bodyPr/>
        <a:lstStyle/>
        <a:p>
          <a:endParaRPr lang="en-US"/>
        </a:p>
      </dgm:t>
    </dgm:pt>
    <dgm:pt modelId="{56EED3BA-025F-4048-9561-952881CB8F9E}">
      <dgm:prSet phldrT="[Text]"/>
      <dgm:spPr>
        <a:solidFill>
          <a:srgbClr val="F26C4F"/>
        </a:solidFill>
      </dgm:spPr>
      <dgm:t>
        <a:bodyPr/>
        <a:lstStyle/>
        <a:p>
          <a:r>
            <a:rPr lang="bg-BG" dirty="0" smtClean="0">
              <a:solidFill>
                <a:srgbClr val="E9F2F9"/>
              </a:solidFill>
            </a:rPr>
            <a:t>добавка</a:t>
          </a:r>
          <a:endParaRPr lang="en-US" dirty="0">
            <a:solidFill>
              <a:srgbClr val="E9F2F9"/>
            </a:solidFill>
          </a:endParaRPr>
        </a:p>
      </dgm:t>
    </dgm:pt>
    <dgm:pt modelId="{BD2DA580-A868-40AB-A889-06D3E988D3FC}" type="parTrans" cxnId="{443EF97F-8171-43AA-B2A7-0A0875DCC1F9}">
      <dgm:prSet/>
      <dgm:spPr/>
      <dgm:t>
        <a:bodyPr/>
        <a:lstStyle/>
        <a:p>
          <a:endParaRPr lang="en-US"/>
        </a:p>
      </dgm:t>
    </dgm:pt>
    <dgm:pt modelId="{C5F974B9-BD3F-4DFF-AB61-1B8ADE86907E}" type="sibTrans" cxnId="{443EF97F-8171-43AA-B2A7-0A0875DCC1F9}">
      <dgm:prSet/>
      <dgm:spPr/>
      <dgm:t>
        <a:bodyPr/>
        <a:lstStyle/>
        <a:p>
          <a:endParaRPr lang="en-US"/>
        </a:p>
      </dgm:t>
    </dgm:pt>
    <dgm:pt modelId="{D8F7DB6D-AE93-46FE-B19F-70775B96783C}" type="pres">
      <dgm:prSet presAssocID="{96F52D17-C89A-4D45-B6F6-8333BDBD4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F2C73-C735-49F7-AFDE-0D51A40BB8D3}" type="pres">
      <dgm:prSet presAssocID="{96F52D17-C89A-4D45-B6F6-8333BDBD40FA}" presName="vNodes" presStyleCnt="0"/>
      <dgm:spPr/>
    </dgm:pt>
    <dgm:pt modelId="{49AE4FB7-DE33-441D-98DF-87A073531280}" type="pres">
      <dgm:prSet presAssocID="{1C23360A-8060-44C1-8685-C8BFD07AE3E8}" presName="node" presStyleLbl="node1" presStyleIdx="0" presStyleCnt="4" custScaleX="188720" custScaleY="188720" custLinFactX="-6782" custLinFactY="1198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FC8B-D7F7-4E30-919D-89ADE7F7AF8A}" type="pres">
      <dgm:prSet presAssocID="{7E09360A-0109-4556-ABBF-2F8710B5F41F}" presName="spacerT" presStyleCnt="0"/>
      <dgm:spPr/>
    </dgm:pt>
    <dgm:pt modelId="{304946E5-8BED-4B93-84BE-58F9FAA59C58}" type="pres">
      <dgm:prSet presAssocID="{7E09360A-0109-4556-ABBF-2F8710B5F41F}" presName="sibTrans" presStyleLbl="sibTrans2D1" presStyleIdx="0" presStyleCnt="3" custLinFactX="-46923" custLinFactY="24637" custLinFactNeighborX="-100000" custLinFactNeighborY="100000"/>
      <dgm:spPr/>
      <dgm:t>
        <a:bodyPr/>
        <a:lstStyle/>
        <a:p>
          <a:endParaRPr lang="en-US"/>
        </a:p>
      </dgm:t>
    </dgm:pt>
    <dgm:pt modelId="{51B0C90B-7B3B-444C-9FEE-CE8E92B661F7}" type="pres">
      <dgm:prSet presAssocID="{7E09360A-0109-4556-ABBF-2F8710B5F41F}" presName="spacerB" presStyleCnt="0"/>
      <dgm:spPr/>
    </dgm:pt>
    <dgm:pt modelId="{F4BD5001-98BC-4CAF-A4B4-FE38A3578189}" type="pres">
      <dgm:prSet presAssocID="{78ECF61E-CBFF-4E50-BFF2-F222D05BE009}" presName="node" presStyleLbl="node1" presStyleIdx="1" presStyleCnt="4" custScaleX="67473" custScaleY="67473" custLinFactY="10643" custLinFactNeighborX="-5853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D3F09-6917-4248-A008-80CE97AFC401}" type="pres">
      <dgm:prSet presAssocID="{581CEC73-21E6-4AB5-B834-EA2D52C29905}" presName="spacerT" presStyleCnt="0"/>
      <dgm:spPr/>
    </dgm:pt>
    <dgm:pt modelId="{03D53D0F-AAE4-48D7-91CE-E77947BCC36C}" type="pres">
      <dgm:prSet presAssocID="{581CEC73-21E6-4AB5-B834-EA2D52C29905}" presName="sibTrans" presStyleLbl="sibTrans2D1" presStyleIdx="1" presStyleCnt="3" custLinFactNeighborX="9751" custLinFactNeighborY="18645"/>
      <dgm:spPr/>
      <dgm:t>
        <a:bodyPr/>
        <a:lstStyle/>
        <a:p>
          <a:endParaRPr lang="en-US"/>
        </a:p>
      </dgm:t>
    </dgm:pt>
    <dgm:pt modelId="{117B23CB-228C-47CE-93BD-4C79E3772A9B}" type="pres">
      <dgm:prSet presAssocID="{581CEC73-21E6-4AB5-B834-EA2D52C29905}" presName="spacerB" presStyleCnt="0"/>
      <dgm:spPr/>
    </dgm:pt>
    <dgm:pt modelId="{28ED2C84-C598-48FF-B846-8BE54247FCC0}" type="pres">
      <dgm:prSet presAssocID="{20CDA44D-C0C4-4723-B1DC-10A474BAF97E}" presName="node" presStyleLbl="node1" presStyleIdx="2" presStyleCnt="4" custScaleX="137192" custScaleY="137192" custLinFactY="-5371" custLinFactNeighborX="493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15D3-80A7-4A95-AE4C-7BCC53831641}" type="pres">
      <dgm:prSet presAssocID="{96F52D17-C89A-4D45-B6F6-8333BDBD40FA}" presName="sibTransLast" presStyleLbl="sibTrans2D1" presStyleIdx="2" presStyleCnt="3" custAng="19446719" custScaleX="210409" custLinFactY="181206" custLinFactNeighborX="16482" custLinFactNeighborY="200000"/>
      <dgm:spPr/>
      <dgm:t>
        <a:bodyPr/>
        <a:lstStyle/>
        <a:p>
          <a:endParaRPr lang="en-US"/>
        </a:p>
      </dgm:t>
    </dgm:pt>
    <dgm:pt modelId="{02501D2C-622B-4345-9CB5-7188C1A5B2AF}" type="pres">
      <dgm:prSet presAssocID="{96F52D17-C89A-4D45-B6F6-8333BDBD40F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0E2E155-CB0B-48BC-8111-00B0B3FEBA0E}" type="pres">
      <dgm:prSet presAssocID="{96F52D17-C89A-4D45-B6F6-8333BDBD40FA}" presName="lastNode" presStyleLbl="node1" presStyleIdx="3" presStyleCnt="4" custScaleX="168239" custScaleY="168239" custLinFactX="14028" custLinFactNeighborX="100000" custLinFactNeighborY="-38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EF97F-8171-43AA-B2A7-0A0875DCC1F9}" srcId="{96F52D17-C89A-4D45-B6F6-8333BDBD40FA}" destId="{56EED3BA-025F-4048-9561-952881CB8F9E}" srcOrd="3" destOrd="0" parTransId="{BD2DA580-A868-40AB-A889-06D3E988D3FC}" sibTransId="{C5F974B9-BD3F-4DFF-AB61-1B8ADE86907E}"/>
    <dgm:cxn modelId="{18D15E44-9AE5-4808-AF6F-CEE336F98BCE}" srcId="{96F52D17-C89A-4D45-B6F6-8333BDBD40FA}" destId="{1C23360A-8060-44C1-8685-C8BFD07AE3E8}" srcOrd="0" destOrd="0" parTransId="{F5D5CAB6-D040-4704-92C8-62D6070F9CB4}" sibTransId="{7E09360A-0109-4556-ABBF-2F8710B5F41F}"/>
    <dgm:cxn modelId="{4A268223-E174-45E8-9DB5-7F2CD2F01465}" type="presOf" srcId="{1C23360A-8060-44C1-8685-C8BFD07AE3E8}" destId="{49AE4FB7-DE33-441D-98DF-87A073531280}" srcOrd="0" destOrd="0" presId="urn:microsoft.com/office/officeart/2005/8/layout/equation2"/>
    <dgm:cxn modelId="{268580E6-5848-4D6C-9BED-B1AC598C6D9F}" type="presOf" srcId="{96F52D17-C89A-4D45-B6F6-8333BDBD40FA}" destId="{D8F7DB6D-AE93-46FE-B19F-70775B96783C}" srcOrd="0" destOrd="0" presId="urn:microsoft.com/office/officeart/2005/8/layout/equation2"/>
    <dgm:cxn modelId="{197980A2-F6C7-4436-86D0-A555692B4D62}" type="presOf" srcId="{7E09360A-0109-4556-ABBF-2F8710B5F41F}" destId="{304946E5-8BED-4B93-84BE-58F9FAA59C58}" srcOrd="0" destOrd="0" presId="urn:microsoft.com/office/officeart/2005/8/layout/equation2"/>
    <dgm:cxn modelId="{10957531-AB25-4F05-B184-02AA10877F27}" type="presOf" srcId="{78ECF61E-CBFF-4E50-BFF2-F222D05BE009}" destId="{F4BD5001-98BC-4CAF-A4B4-FE38A3578189}" srcOrd="0" destOrd="0" presId="urn:microsoft.com/office/officeart/2005/8/layout/equation2"/>
    <dgm:cxn modelId="{437A5A22-C988-43AA-B9A1-E6F9F242D529}" type="presOf" srcId="{581CEC73-21E6-4AB5-B834-EA2D52C29905}" destId="{03D53D0F-AAE4-48D7-91CE-E77947BCC36C}" srcOrd="0" destOrd="0" presId="urn:microsoft.com/office/officeart/2005/8/layout/equation2"/>
    <dgm:cxn modelId="{F530B6AD-F734-4E73-A164-AEC08AF75352}" type="presOf" srcId="{C0CF3166-ED11-4259-921B-A4610FD18BF4}" destId="{02501D2C-622B-4345-9CB5-7188C1A5B2AF}" srcOrd="1" destOrd="0" presId="urn:microsoft.com/office/officeart/2005/8/layout/equation2"/>
    <dgm:cxn modelId="{7054B064-C515-4DF4-B969-C1B362A1B895}" srcId="{96F52D17-C89A-4D45-B6F6-8333BDBD40FA}" destId="{20CDA44D-C0C4-4723-B1DC-10A474BAF97E}" srcOrd="2" destOrd="0" parTransId="{60767CD1-0A42-472D-AA77-275399564B6A}" sibTransId="{C0CF3166-ED11-4259-921B-A4610FD18BF4}"/>
    <dgm:cxn modelId="{FA43E27F-52F8-4E88-9409-A19C90D4B86F}" type="presOf" srcId="{56EED3BA-025F-4048-9561-952881CB8F9E}" destId="{40E2E155-CB0B-48BC-8111-00B0B3FEBA0E}" srcOrd="0" destOrd="0" presId="urn:microsoft.com/office/officeart/2005/8/layout/equation2"/>
    <dgm:cxn modelId="{B9E4C260-0816-4753-A4C2-4314846D4018}" srcId="{96F52D17-C89A-4D45-B6F6-8333BDBD40FA}" destId="{78ECF61E-CBFF-4E50-BFF2-F222D05BE009}" srcOrd="1" destOrd="0" parTransId="{CAC25EDC-63C0-47ED-BC98-477FDCB1E189}" sibTransId="{581CEC73-21E6-4AB5-B834-EA2D52C29905}"/>
    <dgm:cxn modelId="{5519AEC8-4ED5-4B86-9910-C0B8711D13BC}" type="presOf" srcId="{C0CF3166-ED11-4259-921B-A4610FD18BF4}" destId="{556515D3-80A7-4A95-AE4C-7BCC53831641}" srcOrd="0" destOrd="0" presId="urn:microsoft.com/office/officeart/2005/8/layout/equation2"/>
    <dgm:cxn modelId="{5AFDC22E-AD0F-4F5A-B3D4-19F4C398422E}" type="presOf" srcId="{20CDA44D-C0C4-4723-B1DC-10A474BAF97E}" destId="{28ED2C84-C598-48FF-B846-8BE54247FCC0}" srcOrd="0" destOrd="0" presId="urn:microsoft.com/office/officeart/2005/8/layout/equation2"/>
    <dgm:cxn modelId="{A1BCC08C-5902-4391-A7D0-5881E284AB80}" type="presParOf" srcId="{D8F7DB6D-AE93-46FE-B19F-70775B96783C}" destId="{689F2C73-C735-49F7-AFDE-0D51A40BB8D3}" srcOrd="0" destOrd="0" presId="urn:microsoft.com/office/officeart/2005/8/layout/equation2"/>
    <dgm:cxn modelId="{E5D6EEFD-14EA-48C9-96DC-E16F76700A7A}" type="presParOf" srcId="{689F2C73-C735-49F7-AFDE-0D51A40BB8D3}" destId="{49AE4FB7-DE33-441D-98DF-87A073531280}" srcOrd="0" destOrd="0" presId="urn:microsoft.com/office/officeart/2005/8/layout/equation2"/>
    <dgm:cxn modelId="{1F9AC87A-7AEA-46FF-B853-458078DC11B3}" type="presParOf" srcId="{689F2C73-C735-49F7-AFDE-0D51A40BB8D3}" destId="{E73BFC8B-D7F7-4E30-919D-89ADE7F7AF8A}" srcOrd="1" destOrd="0" presId="urn:microsoft.com/office/officeart/2005/8/layout/equation2"/>
    <dgm:cxn modelId="{4F3D71F3-E8B0-4415-A5F1-87D9B29A7BB0}" type="presParOf" srcId="{689F2C73-C735-49F7-AFDE-0D51A40BB8D3}" destId="{304946E5-8BED-4B93-84BE-58F9FAA59C58}" srcOrd="2" destOrd="0" presId="urn:microsoft.com/office/officeart/2005/8/layout/equation2"/>
    <dgm:cxn modelId="{37D03DE6-F641-4085-AAB5-208717424473}" type="presParOf" srcId="{689F2C73-C735-49F7-AFDE-0D51A40BB8D3}" destId="{51B0C90B-7B3B-444C-9FEE-CE8E92B661F7}" srcOrd="3" destOrd="0" presId="urn:microsoft.com/office/officeart/2005/8/layout/equation2"/>
    <dgm:cxn modelId="{B2FB042D-F8BE-4161-B919-2049DDA8517C}" type="presParOf" srcId="{689F2C73-C735-49F7-AFDE-0D51A40BB8D3}" destId="{F4BD5001-98BC-4CAF-A4B4-FE38A3578189}" srcOrd="4" destOrd="0" presId="urn:microsoft.com/office/officeart/2005/8/layout/equation2"/>
    <dgm:cxn modelId="{F19F893F-E6F6-49C8-9CF6-959B431DAC52}" type="presParOf" srcId="{689F2C73-C735-49F7-AFDE-0D51A40BB8D3}" destId="{8EED3F09-6917-4248-A008-80CE97AFC401}" srcOrd="5" destOrd="0" presId="urn:microsoft.com/office/officeart/2005/8/layout/equation2"/>
    <dgm:cxn modelId="{09E5FEAF-C7E8-412C-8B07-DC8E3663CA1B}" type="presParOf" srcId="{689F2C73-C735-49F7-AFDE-0D51A40BB8D3}" destId="{03D53D0F-AAE4-48D7-91CE-E77947BCC36C}" srcOrd="6" destOrd="0" presId="urn:microsoft.com/office/officeart/2005/8/layout/equation2"/>
    <dgm:cxn modelId="{565F64B2-8BB6-4A19-B7CD-87F35D892F21}" type="presParOf" srcId="{689F2C73-C735-49F7-AFDE-0D51A40BB8D3}" destId="{117B23CB-228C-47CE-93BD-4C79E3772A9B}" srcOrd="7" destOrd="0" presId="urn:microsoft.com/office/officeart/2005/8/layout/equation2"/>
    <dgm:cxn modelId="{F2397918-4193-440D-81F1-1568EF22B215}" type="presParOf" srcId="{689F2C73-C735-49F7-AFDE-0D51A40BB8D3}" destId="{28ED2C84-C598-48FF-B846-8BE54247FCC0}" srcOrd="8" destOrd="0" presId="urn:microsoft.com/office/officeart/2005/8/layout/equation2"/>
    <dgm:cxn modelId="{95FFBCF8-3606-44D0-B1F9-260046CA94D0}" type="presParOf" srcId="{D8F7DB6D-AE93-46FE-B19F-70775B96783C}" destId="{556515D3-80A7-4A95-AE4C-7BCC53831641}" srcOrd="1" destOrd="0" presId="urn:microsoft.com/office/officeart/2005/8/layout/equation2"/>
    <dgm:cxn modelId="{08EB8F12-562B-43B8-BF9B-B1BDB110E33D}" type="presParOf" srcId="{556515D3-80A7-4A95-AE4C-7BCC53831641}" destId="{02501D2C-622B-4345-9CB5-7188C1A5B2AF}" srcOrd="0" destOrd="0" presId="urn:microsoft.com/office/officeart/2005/8/layout/equation2"/>
    <dgm:cxn modelId="{6A25723A-BDE4-4C56-900D-6318161D7605}" type="presParOf" srcId="{D8F7DB6D-AE93-46FE-B19F-70775B96783C}" destId="{40E2E155-CB0B-48BC-8111-00B0B3FEBA0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65F46A-33E8-4FDB-836B-D3F88AA217D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D1BD8-A9E7-4C67-873E-405A4AF25EE9}">
      <dgm:prSet phldrT="[Text]"/>
      <dgm:spPr/>
      <dgm:t>
        <a:bodyPr/>
        <a:lstStyle/>
        <a:p>
          <a:r>
            <a:rPr lang="en-US" dirty="0" smtClean="0"/>
            <a:t>Order</a:t>
          </a:r>
        </a:p>
      </dgm:t>
    </dgm:pt>
    <dgm:pt modelId="{011F36AE-F9DC-4279-9D0A-C5A84D645C9C}" type="parTrans" cxnId="{8F2364D8-EB83-4C73-B29E-8B7EE1CEC84E}">
      <dgm:prSet/>
      <dgm:spPr/>
      <dgm:t>
        <a:bodyPr/>
        <a:lstStyle/>
        <a:p>
          <a:endParaRPr lang="en-US"/>
        </a:p>
      </dgm:t>
    </dgm:pt>
    <dgm:pt modelId="{A5009B00-7923-40A4-B24B-4FF0A4275F7D}" type="sibTrans" cxnId="{8F2364D8-EB83-4C73-B29E-8B7EE1CEC84E}">
      <dgm:prSet/>
      <dgm:spPr/>
      <dgm:t>
        <a:bodyPr/>
        <a:lstStyle/>
        <a:p>
          <a:endParaRPr lang="en-US"/>
        </a:p>
      </dgm:t>
    </dgm:pt>
    <dgm:pt modelId="{62461A88-BE74-49D3-AC7E-AEE5A612166B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48153EC-E2FA-408B-8E7C-22B22D651AAD}" type="parTrans" cxnId="{78FEDABF-5AD0-4AD9-B82B-6C575BD4B9DB}">
      <dgm:prSet/>
      <dgm:spPr/>
      <dgm:t>
        <a:bodyPr/>
        <a:lstStyle/>
        <a:p>
          <a:endParaRPr lang="en-US"/>
        </a:p>
      </dgm:t>
    </dgm:pt>
    <dgm:pt modelId="{86D73EE1-2C83-4EE2-9590-2C2EAE653F54}" type="sibTrans" cxnId="{78FEDABF-5AD0-4AD9-B82B-6C575BD4B9DB}">
      <dgm:prSet/>
      <dgm:spPr/>
      <dgm:t>
        <a:bodyPr/>
        <a:lstStyle/>
        <a:p>
          <a:endParaRPr lang="en-US"/>
        </a:p>
      </dgm:t>
    </dgm:pt>
    <dgm:pt modelId="{936808E1-78FF-415A-8C6D-B8D366E7E94B}">
      <dgm:prSet phldrT="[Text]"/>
      <dgm:spPr/>
      <dgm:t>
        <a:bodyPr/>
        <a:lstStyle/>
        <a:p>
          <a:r>
            <a:rPr lang="en-US" dirty="0" smtClean="0"/>
            <a:t>pizza</a:t>
          </a:r>
          <a:endParaRPr lang="en-US" dirty="0"/>
        </a:p>
      </dgm:t>
    </dgm:pt>
    <dgm:pt modelId="{7A7E8FDD-A9C0-4725-BC34-3F5C43CB3CF9}" type="parTrans" cxnId="{1644F148-8C25-483D-8E8C-CEFF92406E02}">
      <dgm:prSet/>
      <dgm:spPr/>
      <dgm:t>
        <a:bodyPr/>
        <a:lstStyle/>
        <a:p>
          <a:endParaRPr lang="en-US"/>
        </a:p>
      </dgm:t>
    </dgm:pt>
    <dgm:pt modelId="{41C6E207-932A-446C-BED6-6532EF373271}" type="sibTrans" cxnId="{1644F148-8C25-483D-8E8C-CEFF92406E02}">
      <dgm:prSet/>
      <dgm:spPr/>
      <dgm:t>
        <a:bodyPr/>
        <a:lstStyle/>
        <a:p>
          <a:endParaRPr lang="en-US"/>
        </a:p>
      </dgm:t>
    </dgm:pt>
    <dgm:pt modelId="{6F9C22BB-A951-4593-904B-133B05B88043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CCF9276B-DD30-4A31-97E0-374BC2F33936}" type="parTrans" cxnId="{B84ECF1D-A6CB-4A74-93B0-8833CAC3DD2C}">
      <dgm:prSet/>
      <dgm:spPr/>
      <dgm:t>
        <a:bodyPr/>
        <a:lstStyle/>
        <a:p>
          <a:endParaRPr lang="en-US"/>
        </a:p>
      </dgm:t>
    </dgm:pt>
    <dgm:pt modelId="{8A4F2D8F-12C0-41E0-A37F-E5C90C9E13B5}" type="sibTrans" cxnId="{B84ECF1D-A6CB-4A74-93B0-8833CAC3DD2C}">
      <dgm:prSet/>
      <dgm:spPr/>
      <dgm:t>
        <a:bodyPr/>
        <a:lstStyle/>
        <a:p>
          <a:endParaRPr lang="en-US"/>
        </a:p>
      </dgm:t>
    </dgm:pt>
    <dgm:pt modelId="{DD123432-B415-4B22-814C-D6B426117991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BFFCE8B3-4141-4F92-BE7A-A1EAF853840D}" type="parTrans" cxnId="{420784FE-7DA6-4920-A0DA-B993152B0C0D}">
      <dgm:prSet/>
      <dgm:spPr/>
      <dgm:t>
        <a:bodyPr/>
        <a:lstStyle/>
        <a:p>
          <a:endParaRPr lang="en-US"/>
        </a:p>
      </dgm:t>
    </dgm:pt>
    <dgm:pt modelId="{0726F1BA-C470-42B0-9598-FCC87F422C27}" type="sibTrans" cxnId="{420784FE-7DA6-4920-A0DA-B993152B0C0D}">
      <dgm:prSet/>
      <dgm:spPr/>
      <dgm:t>
        <a:bodyPr/>
        <a:lstStyle/>
        <a:p>
          <a:endParaRPr lang="en-US"/>
        </a:p>
      </dgm:t>
    </dgm:pt>
    <dgm:pt modelId="{B5616882-C45F-4116-A8B7-E0FF2BC78404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690B4BB5-43DB-4342-B5A4-23B9AC7FC042}" type="parTrans" cxnId="{51FC22CF-4DA7-4532-ADE2-5E9DD781BA57}">
      <dgm:prSet/>
      <dgm:spPr/>
      <dgm:t>
        <a:bodyPr/>
        <a:lstStyle/>
        <a:p>
          <a:endParaRPr lang="en-US"/>
        </a:p>
      </dgm:t>
    </dgm:pt>
    <dgm:pt modelId="{8130ACB8-192A-48F7-B311-73CF415BD6AF}" type="sibTrans" cxnId="{51FC22CF-4DA7-4532-ADE2-5E9DD781BA57}">
      <dgm:prSet/>
      <dgm:spPr/>
      <dgm:t>
        <a:bodyPr/>
        <a:lstStyle/>
        <a:p>
          <a:endParaRPr lang="en-US"/>
        </a:p>
      </dgm:t>
    </dgm:pt>
    <dgm:pt modelId="{1153B68D-8017-4FD2-B763-2BE2FFBFC9C4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2A8D573A-B194-44E7-806C-4E7169F3ED3F}" type="parTrans" cxnId="{25CF7C5E-5B26-4D19-9B68-FCF1F0136388}">
      <dgm:prSet/>
      <dgm:spPr/>
      <dgm:t>
        <a:bodyPr/>
        <a:lstStyle/>
        <a:p>
          <a:endParaRPr lang="en-US"/>
        </a:p>
      </dgm:t>
    </dgm:pt>
    <dgm:pt modelId="{298039BD-8A67-4C84-8B34-18A6CE646C65}" type="sibTrans" cxnId="{25CF7C5E-5B26-4D19-9B68-FCF1F0136388}">
      <dgm:prSet/>
      <dgm:spPr/>
      <dgm:t>
        <a:bodyPr/>
        <a:lstStyle/>
        <a:p>
          <a:endParaRPr lang="en-US"/>
        </a:p>
      </dgm:t>
    </dgm:pt>
    <dgm:pt modelId="{4895BF14-2446-4B8C-B1A9-9780BC55D8B3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3380550B-F545-409E-8728-3E2080D1DE8E}" type="parTrans" cxnId="{F623D2E4-4CA9-4C3F-962B-F864AE6CF11D}">
      <dgm:prSet/>
      <dgm:spPr/>
      <dgm:t>
        <a:bodyPr/>
        <a:lstStyle/>
        <a:p>
          <a:endParaRPr lang="en-US"/>
        </a:p>
      </dgm:t>
    </dgm:pt>
    <dgm:pt modelId="{64C3886D-ADEC-45CC-8A16-B91E3EDBC043}" type="sibTrans" cxnId="{F623D2E4-4CA9-4C3F-962B-F864AE6CF11D}">
      <dgm:prSet/>
      <dgm:spPr/>
      <dgm:t>
        <a:bodyPr/>
        <a:lstStyle/>
        <a:p>
          <a:endParaRPr lang="en-US"/>
        </a:p>
      </dgm:t>
    </dgm:pt>
    <dgm:pt modelId="{59ECBF1E-327F-4C3E-A1AC-C8ADD56A60A6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4C2075A7-8E8D-4212-AEF2-FA2BFC036D54}" type="parTrans" cxnId="{C3FF5911-6747-4743-AE6C-863F32F5B0E2}">
      <dgm:prSet/>
      <dgm:spPr/>
      <dgm:t>
        <a:bodyPr/>
        <a:lstStyle/>
        <a:p>
          <a:endParaRPr lang="en-US"/>
        </a:p>
      </dgm:t>
    </dgm:pt>
    <dgm:pt modelId="{AD56F4E0-33B2-4CFD-B0FE-7E9084C10718}" type="sibTrans" cxnId="{C3FF5911-6747-4743-AE6C-863F32F5B0E2}">
      <dgm:prSet/>
      <dgm:spPr/>
      <dgm:t>
        <a:bodyPr/>
        <a:lstStyle/>
        <a:p>
          <a:endParaRPr lang="en-US"/>
        </a:p>
      </dgm:t>
    </dgm:pt>
    <dgm:pt modelId="{C7CF69AB-CFAF-42DF-807F-2486B4A2B61E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DFCC83F9-0185-4FAC-9C8B-DC9E59A90181}" type="parTrans" cxnId="{2B6DE801-D737-4C50-A815-E41BDA356FD0}">
      <dgm:prSet/>
      <dgm:spPr/>
      <dgm:t>
        <a:bodyPr/>
        <a:lstStyle/>
        <a:p>
          <a:endParaRPr lang="en-US"/>
        </a:p>
      </dgm:t>
    </dgm:pt>
    <dgm:pt modelId="{F11F8D29-D862-41A4-A441-237B83759010}" type="sibTrans" cxnId="{2B6DE801-D737-4C50-A815-E41BDA356FD0}">
      <dgm:prSet/>
      <dgm:spPr/>
      <dgm:t>
        <a:bodyPr/>
        <a:lstStyle/>
        <a:p>
          <a:endParaRPr lang="en-US"/>
        </a:p>
      </dgm:t>
    </dgm:pt>
    <dgm:pt modelId="{2E82ED61-2C38-4B5F-BBA6-C193A1299B2B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971CF5ED-AFF3-482E-A74A-0BF989CA19A9}" type="parTrans" cxnId="{D2D279A0-4C6C-4C4E-8E56-41F0631352C7}">
      <dgm:prSet/>
      <dgm:spPr/>
      <dgm:t>
        <a:bodyPr/>
        <a:lstStyle/>
        <a:p>
          <a:endParaRPr lang="en-US"/>
        </a:p>
      </dgm:t>
    </dgm:pt>
    <dgm:pt modelId="{7D73BB3C-F02E-4D32-8C3F-AABB7D49AB2A}" type="sibTrans" cxnId="{D2D279A0-4C6C-4C4E-8E56-41F0631352C7}">
      <dgm:prSet/>
      <dgm:spPr/>
      <dgm:t>
        <a:bodyPr/>
        <a:lstStyle/>
        <a:p>
          <a:endParaRPr lang="en-US"/>
        </a:p>
      </dgm:t>
    </dgm:pt>
    <dgm:pt modelId="{F1C739AF-6551-4FE4-9091-30A25A3579C1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577A5865-3120-46AD-84D7-B481646DDA51}" type="parTrans" cxnId="{5B4B2E33-DBC3-495B-9AB8-2919CDFF8376}">
      <dgm:prSet/>
      <dgm:spPr/>
      <dgm:t>
        <a:bodyPr/>
        <a:lstStyle/>
        <a:p>
          <a:endParaRPr lang="en-US"/>
        </a:p>
      </dgm:t>
    </dgm:pt>
    <dgm:pt modelId="{8D3704BA-B5FB-4734-9A57-BEEAB9C053D1}" type="sibTrans" cxnId="{5B4B2E33-DBC3-495B-9AB8-2919CDFF8376}">
      <dgm:prSet/>
      <dgm:spPr/>
      <dgm:t>
        <a:bodyPr/>
        <a:lstStyle/>
        <a:p>
          <a:endParaRPr lang="en-US"/>
        </a:p>
      </dgm:t>
    </dgm:pt>
    <dgm:pt modelId="{3152CBFA-D90F-4370-98D8-CBB96716A74F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5010613-837B-41EE-B31B-DA18AD9AB298}" type="parTrans" cxnId="{865A41CC-0A8A-4C12-AFB0-614771B25982}">
      <dgm:prSet/>
      <dgm:spPr/>
      <dgm:t>
        <a:bodyPr/>
        <a:lstStyle/>
        <a:p>
          <a:endParaRPr lang="en-US"/>
        </a:p>
      </dgm:t>
    </dgm:pt>
    <dgm:pt modelId="{2CC84CC8-915A-415D-B845-A5F35975D5C6}" type="sibTrans" cxnId="{865A41CC-0A8A-4C12-AFB0-614771B25982}">
      <dgm:prSet/>
      <dgm:spPr/>
      <dgm:t>
        <a:bodyPr/>
        <a:lstStyle/>
        <a:p>
          <a:endParaRPr lang="en-US"/>
        </a:p>
      </dgm:t>
    </dgm:pt>
    <dgm:pt modelId="{49000756-D061-4D71-8CA0-31F9974ECF1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4029C3B0-0896-45B8-8180-9AF91F9BB120}" type="parTrans" cxnId="{AB602225-58AD-450B-9A62-E9CB769391F3}">
      <dgm:prSet/>
      <dgm:spPr/>
      <dgm:t>
        <a:bodyPr/>
        <a:lstStyle/>
        <a:p>
          <a:endParaRPr lang="en-US"/>
        </a:p>
      </dgm:t>
    </dgm:pt>
    <dgm:pt modelId="{AF8E81E6-DE3C-4549-975B-359FD53157DB}" type="sibTrans" cxnId="{AB602225-58AD-450B-9A62-E9CB769391F3}">
      <dgm:prSet/>
      <dgm:spPr/>
      <dgm:t>
        <a:bodyPr/>
        <a:lstStyle/>
        <a:p>
          <a:endParaRPr lang="en-US"/>
        </a:p>
      </dgm:t>
    </dgm:pt>
    <dgm:pt modelId="{299EB561-97C7-4BAC-B7EB-DB28C33DA60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A7FE5AF-FF75-442B-B746-865641E95FAD}" type="parTrans" cxnId="{0BAE7DFD-F964-4DFC-A375-71D2EB87BEAB}">
      <dgm:prSet/>
      <dgm:spPr/>
      <dgm:t>
        <a:bodyPr/>
        <a:lstStyle/>
        <a:p>
          <a:endParaRPr lang="en-US"/>
        </a:p>
      </dgm:t>
    </dgm:pt>
    <dgm:pt modelId="{C5CE8850-2156-436C-B62B-15537E575CB9}" type="sibTrans" cxnId="{0BAE7DFD-F964-4DFC-A375-71D2EB87BEAB}">
      <dgm:prSet/>
      <dgm:spPr/>
      <dgm:t>
        <a:bodyPr/>
        <a:lstStyle/>
        <a:p>
          <a:endParaRPr lang="en-US"/>
        </a:p>
      </dgm:t>
    </dgm:pt>
    <dgm:pt modelId="{174B66DE-A4C5-4262-B9FF-3DB70DD760B4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F75DAD21-9BFC-4948-9203-F5848E0A8B96}" type="parTrans" cxnId="{86A0356E-AC14-45EC-B127-08EF57FDA833}">
      <dgm:prSet/>
      <dgm:spPr/>
      <dgm:t>
        <a:bodyPr/>
        <a:lstStyle/>
        <a:p>
          <a:endParaRPr lang="en-US"/>
        </a:p>
      </dgm:t>
    </dgm:pt>
    <dgm:pt modelId="{8C8068DF-3B6B-44FE-B536-A1297581E869}" type="sibTrans" cxnId="{86A0356E-AC14-45EC-B127-08EF57FDA833}">
      <dgm:prSet/>
      <dgm:spPr/>
      <dgm:t>
        <a:bodyPr/>
        <a:lstStyle/>
        <a:p>
          <a:endParaRPr lang="en-US"/>
        </a:p>
      </dgm:t>
    </dgm:pt>
    <dgm:pt modelId="{35AF10B0-5D0C-488A-8DA7-F73BE8FC5D85}">
      <dgm:prSet phldrT="[Text]"/>
      <dgm:spPr>
        <a:solidFill>
          <a:srgbClr val="1B325F"/>
        </a:solidFill>
      </dgm:spPr>
      <dgm:t>
        <a:bodyPr/>
        <a:lstStyle/>
        <a:p>
          <a:r>
            <a:rPr lang="en-US" b="0" dirty="0" smtClean="0"/>
            <a:t>spice</a:t>
          </a:r>
          <a:endParaRPr lang="en-US" b="0" dirty="0"/>
        </a:p>
      </dgm:t>
    </dgm:pt>
    <dgm:pt modelId="{5148951C-C1B0-434D-90F2-1F2128DF3563}" type="parTrans" cxnId="{835EE9B5-B185-4B8D-909B-865A90D9D03B}">
      <dgm:prSet/>
      <dgm:spPr/>
      <dgm:t>
        <a:bodyPr/>
        <a:lstStyle/>
        <a:p>
          <a:endParaRPr lang="en-US"/>
        </a:p>
      </dgm:t>
    </dgm:pt>
    <dgm:pt modelId="{C862EED3-BF96-43F1-8671-B3A05E19D8F0}" type="sibTrans" cxnId="{835EE9B5-B185-4B8D-909B-865A90D9D03B}">
      <dgm:prSet/>
      <dgm:spPr/>
      <dgm:t>
        <a:bodyPr/>
        <a:lstStyle/>
        <a:p>
          <a:endParaRPr lang="en-US"/>
        </a:p>
      </dgm:t>
    </dgm:pt>
    <dgm:pt modelId="{A0836253-59AD-4823-969B-C27091CC6D31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spice</a:t>
          </a:r>
          <a:endParaRPr lang="en-US" dirty="0"/>
        </a:p>
      </dgm:t>
    </dgm:pt>
    <dgm:pt modelId="{0C638C6E-8B89-484E-99A7-0F0008F44C1B}" type="parTrans" cxnId="{F6FE52B9-5E83-4752-93FE-F01D16574890}">
      <dgm:prSet/>
      <dgm:spPr/>
      <dgm:t>
        <a:bodyPr/>
        <a:lstStyle/>
        <a:p>
          <a:endParaRPr lang="en-US"/>
        </a:p>
      </dgm:t>
    </dgm:pt>
    <dgm:pt modelId="{C52AF91B-87E7-4CFB-A4B1-9C351C99B152}" type="sibTrans" cxnId="{F6FE52B9-5E83-4752-93FE-F01D16574890}">
      <dgm:prSet/>
      <dgm:spPr/>
      <dgm:t>
        <a:bodyPr/>
        <a:lstStyle/>
        <a:p>
          <a:endParaRPr lang="en-US"/>
        </a:p>
      </dgm:t>
    </dgm:pt>
    <dgm:pt modelId="{8BE94AF5-9234-41C9-8505-87E9ECE3D97A}" type="pres">
      <dgm:prSet presAssocID="{1565F46A-33E8-4FDB-836B-D3F88AA217D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5EB589-F308-4085-A615-37DFB01BFF2B}" type="pres">
      <dgm:prSet presAssocID="{1565F46A-33E8-4FDB-836B-D3F88AA217D6}" presName="hierFlow" presStyleCnt="0"/>
      <dgm:spPr/>
    </dgm:pt>
    <dgm:pt modelId="{9751861A-E76C-472D-9BF9-872A13EEDD3C}" type="pres">
      <dgm:prSet presAssocID="{1565F46A-33E8-4FDB-836B-D3F88AA217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047A2B-5843-4B88-8160-4F56C0181CD5}" type="pres">
      <dgm:prSet presAssocID="{29ED1BD8-A9E7-4C67-873E-405A4AF25EE9}" presName="Name14" presStyleCnt="0"/>
      <dgm:spPr/>
    </dgm:pt>
    <dgm:pt modelId="{F486E78D-8AE6-4C6E-873C-B84E22BEDAEE}" type="pres">
      <dgm:prSet presAssocID="{29ED1BD8-A9E7-4C67-873E-405A4AF25EE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6B1C6-A5E8-4311-9DAA-16BFE0F894ED}" type="pres">
      <dgm:prSet presAssocID="{29ED1BD8-A9E7-4C67-873E-405A4AF25EE9}" presName="hierChild2" presStyleCnt="0"/>
      <dgm:spPr/>
    </dgm:pt>
    <dgm:pt modelId="{85CDC8C9-66F5-477F-8620-D18C62C05FD8}" type="pres">
      <dgm:prSet presAssocID="{E48153EC-E2FA-408B-8E7C-22B22D651AAD}" presName="Name19" presStyleLbl="parChTrans1D2" presStyleIdx="0" presStyleCnt="1"/>
      <dgm:spPr/>
      <dgm:t>
        <a:bodyPr/>
        <a:lstStyle/>
        <a:p>
          <a:endParaRPr lang="en-US"/>
        </a:p>
      </dgm:t>
    </dgm:pt>
    <dgm:pt modelId="{02C84682-DDF2-417E-A271-DBA47CC5E2B5}" type="pres">
      <dgm:prSet presAssocID="{62461A88-BE74-49D3-AC7E-AEE5A612166B}" presName="Name21" presStyleCnt="0"/>
      <dgm:spPr/>
    </dgm:pt>
    <dgm:pt modelId="{7FFE00B5-FB63-4647-B86D-7F6898C2ABAF}" type="pres">
      <dgm:prSet presAssocID="{62461A88-BE74-49D3-AC7E-AEE5A612166B}" presName="level2Shape" presStyleLbl="node2" presStyleIdx="0" presStyleCnt="1"/>
      <dgm:spPr/>
      <dgm:t>
        <a:bodyPr/>
        <a:lstStyle/>
        <a:p>
          <a:endParaRPr lang="en-US"/>
        </a:p>
      </dgm:t>
    </dgm:pt>
    <dgm:pt modelId="{AD809608-331E-4009-B75F-C4F9FFC72EF4}" type="pres">
      <dgm:prSet presAssocID="{62461A88-BE74-49D3-AC7E-AEE5A612166B}" presName="hierChild3" presStyleCnt="0"/>
      <dgm:spPr/>
    </dgm:pt>
    <dgm:pt modelId="{3ED92A81-5FF7-4BBB-AE0A-29442DBAFA8B}" type="pres">
      <dgm:prSet presAssocID="{7A7E8FDD-A9C0-4725-BC34-3F5C43CB3CF9}" presName="Name19" presStyleLbl="parChTrans1D3" presStyleIdx="0" presStyleCnt="2"/>
      <dgm:spPr/>
      <dgm:t>
        <a:bodyPr/>
        <a:lstStyle/>
        <a:p>
          <a:endParaRPr lang="en-US"/>
        </a:p>
      </dgm:t>
    </dgm:pt>
    <dgm:pt modelId="{D11A7926-7260-4750-8676-6D1BE734366C}" type="pres">
      <dgm:prSet presAssocID="{936808E1-78FF-415A-8C6D-B8D366E7E94B}" presName="Name21" presStyleCnt="0"/>
      <dgm:spPr/>
    </dgm:pt>
    <dgm:pt modelId="{D0C888DE-0CAA-4426-B613-BB51F6DAA8DF}" type="pres">
      <dgm:prSet presAssocID="{936808E1-78FF-415A-8C6D-B8D366E7E94B}" presName="level2Shape" presStyleLbl="node3" presStyleIdx="0" presStyleCnt="2"/>
      <dgm:spPr/>
      <dgm:t>
        <a:bodyPr/>
        <a:lstStyle/>
        <a:p>
          <a:endParaRPr lang="en-US"/>
        </a:p>
      </dgm:t>
    </dgm:pt>
    <dgm:pt modelId="{8553E43B-7542-4C07-9D02-2AA432A1C40C}" type="pres">
      <dgm:prSet presAssocID="{936808E1-78FF-415A-8C6D-B8D366E7E94B}" presName="hierChild3" presStyleCnt="0"/>
      <dgm:spPr/>
    </dgm:pt>
    <dgm:pt modelId="{30DEC963-A63E-4CF4-8BC8-BCCC54B50307}" type="pres">
      <dgm:prSet presAssocID="{BFFCE8B3-4141-4F92-BE7A-A1EAF853840D}" presName="Name19" presStyleLbl="parChTrans1D4" presStyleIdx="0" presStyleCnt="14"/>
      <dgm:spPr/>
      <dgm:t>
        <a:bodyPr/>
        <a:lstStyle/>
        <a:p>
          <a:endParaRPr lang="en-US"/>
        </a:p>
      </dgm:t>
    </dgm:pt>
    <dgm:pt modelId="{DCDBB41F-E1D2-44CA-8E08-F445721EA050}" type="pres">
      <dgm:prSet presAssocID="{DD123432-B415-4B22-814C-D6B426117991}" presName="Name21" presStyleCnt="0"/>
      <dgm:spPr/>
    </dgm:pt>
    <dgm:pt modelId="{B9277DAC-F9CA-4E71-B63F-3F16B430F309}" type="pres">
      <dgm:prSet presAssocID="{DD123432-B415-4B22-814C-D6B426117991}" presName="level2Shape" presStyleLbl="node4" presStyleIdx="0" presStyleCnt="14"/>
      <dgm:spPr/>
      <dgm:t>
        <a:bodyPr/>
        <a:lstStyle/>
        <a:p>
          <a:endParaRPr lang="en-US"/>
        </a:p>
      </dgm:t>
    </dgm:pt>
    <dgm:pt modelId="{D20BB183-27DF-4D85-BA07-892721578BBB}" type="pres">
      <dgm:prSet presAssocID="{DD123432-B415-4B22-814C-D6B426117991}" presName="hierChild3" presStyleCnt="0"/>
      <dgm:spPr/>
    </dgm:pt>
    <dgm:pt modelId="{55BDA48D-D577-402D-B265-2D98DC9968AF}" type="pres">
      <dgm:prSet presAssocID="{EA7FE5AF-FF75-442B-B746-865641E95FAD}" presName="Name19" presStyleLbl="parChTrans1D4" presStyleIdx="1" presStyleCnt="14"/>
      <dgm:spPr/>
      <dgm:t>
        <a:bodyPr/>
        <a:lstStyle/>
        <a:p>
          <a:endParaRPr lang="en-US"/>
        </a:p>
      </dgm:t>
    </dgm:pt>
    <dgm:pt modelId="{CF582DAE-904E-4099-965D-BB0308663B79}" type="pres">
      <dgm:prSet presAssocID="{299EB561-97C7-4BAC-B7EB-DB28C33DA60A}" presName="Name21" presStyleCnt="0"/>
      <dgm:spPr/>
    </dgm:pt>
    <dgm:pt modelId="{C4FAC167-4C6C-4E30-956B-62E586336272}" type="pres">
      <dgm:prSet presAssocID="{299EB561-97C7-4BAC-B7EB-DB28C33DA60A}" presName="level2Shape" presStyleLbl="node4" presStyleIdx="1" presStyleCnt="14"/>
      <dgm:spPr/>
      <dgm:t>
        <a:bodyPr/>
        <a:lstStyle/>
        <a:p>
          <a:endParaRPr lang="en-US"/>
        </a:p>
      </dgm:t>
    </dgm:pt>
    <dgm:pt modelId="{9926DAF7-BE3A-4FB6-97B5-2083D1D469CC}" type="pres">
      <dgm:prSet presAssocID="{299EB561-97C7-4BAC-B7EB-DB28C33DA60A}" presName="hierChild3" presStyleCnt="0"/>
      <dgm:spPr/>
    </dgm:pt>
    <dgm:pt modelId="{A89A8AFA-C3FB-40F4-A8F8-026146D78588}" type="pres">
      <dgm:prSet presAssocID="{690B4BB5-43DB-4342-B5A4-23B9AC7FC042}" presName="Name19" presStyleLbl="parChTrans1D4" presStyleIdx="2" presStyleCnt="14"/>
      <dgm:spPr/>
      <dgm:t>
        <a:bodyPr/>
        <a:lstStyle/>
        <a:p>
          <a:endParaRPr lang="en-US"/>
        </a:p>
      </dgm:t>
    </dgm:pt>
    <dgm:pt modelId="{8909B0A0-A200-41C3-B51C-76245A60639D}" type="pres">
      <dgm:prSet presAssocID="{B5616882-C45F-4116-A8B7-E0FF2BC78404}" presName="Name21" presStyleCnt="0"/>
      <dgm:spPr/>
    </dgm:pt>
    <dgm:pt modelId="{5E06239B-1E51-4EB4-BAEB-09F5EF1F334C}" type="pres">
      <dgm:prSet presAssocID="{B5616882-C45F-4116-A8B7-E0FF2BC78404}" presName="level2Shape" presStyleLbl="node4" presStyleIdx="2" presStyleCnt="14"/>
      <dgm:spPr/>
      <dgm:t>
        <a:bodyPr/>
        <a:lstStyle/>
        <a:p>
          <a:endParaRPr lang="en-US"/>
        </a:p>
      </dgm:t>
    </dgm:pt>
    <dgm:pt modelId="{0F56F55E-302A-42DD-9932-AEA555A5A2BD}" type="pres">
      <dgm:prSet presAssocID="{B5616882-C45F-4116-A8B7-E0FF2BC78404}" presName="hierChild3" presStyleCnt="0"/>
      <dgm:spPr/>
    </dgm:pt>
    <dgm:pt modelId="{4697DA84-ECF6-4003-9834-CE181F277FBB}" type="pres">
      <dgm:prSet presAssocID="{2A8D573A-B194-44E7-806C-4E7169F3ED3F}" presName="Name19" presStyleLbl="parChTrans1D4" presStyleIdx="3" presStyleCnt="14"/>
      <dgm:spPr/>
      <dgm:t>
        <a:bodyPr/>
        <a:lstStyle/>
        <a:p>
          <a:endParaRPr lang="en-US"/>
        </a:p>
      </dgm:t>
    </dgm:pt>
    <dgm:pt modelId="{842122EC-7D04-493B-8AF6-72FBFA482822}" type="pres">
      <dgm:prSet presAssocID="{1153B68D-8017-4FD2-B763-2BE2FFBFC9C4}" presName="Name21" presStyleCnt="0"/>
      <dgm:spPr/>
    </dgm:pt>
    <dgm:pt modelId="{F6D58E2E-40CE-4F2C-8885-5BDDD1172BE8}" type="pres">
      <dgm:prSet presAssocID="{1153B68D-8017-4FD2-B763-2BE2FFBFC9C4}" presName="level2Shape" presStyleLbl="node4" presStyleIdx="3" presStyleCnt="14"/>
      <dgm:spPr/>
      <dgm:t>
        <a:bodyPr/>
        <a:lstStyle/>
        <a:p>
          <a:endParaRPr lang="en-US"/>
        </a:p>
      </dgm:t>
    </dgm:pt>
    <dgm:pt modelId="{C4753B4D-E7F8-4585-A74E-545CC1A42724}" type="pres">
      <dgm:prSet presAssocID="{1153B68D-8017-4FD2-B763-2BE2FFBFC9C4}" presName="hierChild3" presStyleCnt="0"/>
      <dgm:spPr/>
    </dgm:pt>
    <dgm:pt modelId="{5962983C-0FD2-4E96-8C1C-E39F1E4C568F}" type="pres">
      <dgm:prSet presAssocID="{3380550B-F545-409E-8728-3E2080D1DE8E}" presName="Name19" presStyleLbl="parChTrans1D4" presStyleIdx="4" presStyleCnt="14"/>
      <dgm:spPr/>
      <dgm:t>
        <a:bodyPr/>
        <a:lstStyle/>
        <a:p>
          <a:endParaRPr lang="en-US"/>
        </a:p>
      </dgm:t>
    </dgm:pt>
    <dgm:pt modelId="{46F9AB34-ABC5-4D19-B985-669727991E0A}" type="pres">
      <dgm:prSet presAssocID="{4895BF14-2446-4B8C-B1A9-9780BC55D8B3}" presName="Name21" presStyleCnt="0"/>
      <dgm:spPr/>
    </dgm:pt>
    <dgm:pt modelId="{E257627A-BB36-4F01-A617-C92E4B946BE3}" type="pres">
      <dgm:prSet presAssocID="{4895BF14-2446-4B8C-B1A9-9780BC55D8B3}" presName="level2Shape" presStyleLbl="node4" presStyleIdx="4" presStyleCnt="14"/>
      <dgm:spPr/>
      <dgm:t>
        <a:bodyPr/>
        <a:lstStyle/>
        <a:p>
          <a:endParaRPr lang="en-US"/>
        </a:p>
      </dgm:t>
    </dgm:pt>
    <dgm:pt modelId="{E538D3DC-7FCC-4F9D-8F30-2E20B0BE53C6}" type="pres">
      <dgm:prSet presAssocID="{4895BF14-2446-4B8C-B1A9-9780BC55D8B3}" presName="hierChild3" presStyleCnt="0"/>
      <dgm:spPr/>
    </dgm:pt>
    <dgm:pt modelId="{CD809B7E-A368-46C6-AAFB-1EDABED2B127}" type="pres">
      <dgm:prSet presAssocID="{F75DAD21-9BFC-4948-9203-F5848E0A8B96}" presName="Name19" presStyleLbl="parChTrans1D4" presStyleIdx="5" presStyleCnt="14"/>
      <dgm:spPr/>
      <dgm:t>
        <a:bodyPr/>
        <a:lstStyle/>
        <a:p>
          <a:endParaRPr lang="en-US"/>
        </a:p>
      </dgm:t>
    </dgm:pt>
    <dgm:pt modelId="{3D681F7A-4C25-4C2C-BDF2-7C848C59DB58}" type="pres">
      <dgm:prSet presAssocID="{174B66DE-A4C5-4262-B9FF-3DB70DD760B4}" presName="Name21" presStyleCnt="0"/>
      <dgm:spPr/>
    </dgm:pt>
    <dgm:pt modelId="{B215FB30-8694-4C29-B7FC-A88B9190FB5A}" type="pres">
      <dgm:prSet presAssocID="{174B66DE-A4C5-4262-B9FF-3DB70DD760B4}" presName="level2Shape" presStyleLbl="node4" presStyleIdx="5" presStyleCnt="14"/>
      <dgm:spPr/>
      <dgm:t>
        <a:bodyPr/>
        <a:lstStyle/>
        <a:p>
          <a:endParaRPr lang="en-US"/>
        </a:p>
      </dgm:t>
    </dgm:pt>
    <dgm:pt modelId="{2DCF731D-7D81-4E1A-933F-BC9AE4179E67}" type="pres">
      <dgm:prSet presAssocID="{174B66DE-A4C5-4262-B9FF-3DB70DD760B4}" presName="hierChild3" presStyleCnt="0"/>
      <dgm:spPr/>
    </dgm:pt>
    <dgm:pt modelId="{6FF85653-6460-4756-A629-C1326052BA6B}" type="pres">
      <dgm:prSet presAssocID="{4C2075A7-8E8D-4212-AEF2-FA2BFC036D54}" presName="Name19" presStyleLbl="parChTrans1D4" presStyleIdx="6" presStyleCnt="14"/>
      <dgm:spPr/>
      <dgm:t>
        <a:bodyPr/>
        <a:lstStyle/>
        <a:p>
          <a:endParaRPr lang="en-US"/>
        </a:p>
      </dgm:t>
    </dgm:pt>
    <dgm:pt modelId="{B4D5D9A6-1525-48BD-B05D-25E324BE70F8}" type="pres">
      <dgm:prSet presAssocID="{59ECBF1E-327F-4C3E-A1AC-C8ADD56A60A6}" presName="Name21" presStyleCnt="0"/>
      <dgm:spPr/>
    </dgm:pt>
    <dgm:pt modelId="{43337737-EF2B-4E98-84B4-D16409A4EA80}" type="pres">
      <dgm:prSet presAssocID="{59ECBF1E-327F-4C3E-A1AC-C8ADD56A60A6}" presName="level2Shape" presStyleLbl="node4" presStyleIdx="6" presStyleCnt="14"/>
      <dgm:spPr/>
      <dgm:t>
        <a:bodyPr/>
        <a:lstStyle/>
        <a:p>
          <a:endParaRPr lang="en-US"/>
        </a:p>
      </dgm:t>
    </dgm:pt>
    <dgm:pt modelId="{BD05290B-10DC-45A6-8CD3-ECB4A89C5A51}" type="pres">
      <dgm:prSet presAssocID="{59ECBF1E-327F-4C3E-A1AC-C8ADD56A60A6}" presName="hierChild3" presStyleCnt="0"/>
      <dgm:spPr/>
    </dgm:pt>
    <dgm:pt modelId="{54588B55-EECC-466F-9237-F2D13FCF3C12}" type="pres">
      <dgm:prSet presAssocID="{DFCC83F9-0185-4FAC-9C8B-DC9E59A90181}" presName="Name19" presStyleLbl="parChTrans1D4" presStyleIdx="7" presStyleCnt="14"/>
      <dgm:spPr/>
      <dgm:t>
        <a:bodyPr/>
        <a:lstStyle/>
        <a:p>
          <a:endParaRPr lang="en-US"/>
        </a:p>
      </dgm:t>
    </dgm:pt>
    <dgm:pt modelId="{ECAB5310-1709-4C07-A010-1C9C530AFC30}" type="pres">
      <dgm:prSet presAssocID="{C7CF69AB-CFAF-42DF-807F-2486B4A2B61E}" presName="Name21" presStyleCnt="0"/>
      <dgm:spPr/>
    </dgm:pt>
    <dgm:pt modelId="{1D6A2535-EE4C-47C7-BB0B-B5758CDDC053}" type="pres">
      <dgm:prSet presAssocID="{C7CF69AB-CFAF-42DF-807F-2486B4A2B61E}" presName="level2Shape" presStyleLbl="node4" presStyleIdx="7" presStyleCnt="14"/>
      <dgm:spPr/>
      <dgm:t>
        <a:bodyPr/>
        <a:lstStyle/>
        <a:p>
          <a:endParaRPr lang="en-US"/>
        </a:p>
      </dgm:t>
    </dgm:pt>
    <dgm:pt modelId="{5E0B0C0C-40AC-417E-9998-41674CD5AFA3}" type="pres">
      <dgm:prSet presAssocID="{C7CF69AB-CFAF-42DF-807F-2486B4A2B61E}" presName="hierChild3" presStyleCnt="0"/>
      <dgm:spPr/>
    </dgm:pt>
    <dgm:pt modelId="{41D334FC-DC88-4297-988A-B6A3A5BF7DD8}" type="pres">
      <dgm:prSet presAssocID="{CCF9276B-DD30-4A31-97E0-374BC2F33936}" presName="Name19" presStyleLbl="parChTrans1D3" presStyleIdx="1" presStyleCnt="2"/>
      <dgm:spPr/>
      <dgm:t>
        <a:bodyPr/>
        <a:lstStyle/>
        <a:p>
          <a:endParaRPr lang="en-US"/>
        </a:p>
      </dgm:t>
    </dgm:pt>
    <dgm:pt modelId="{22674A47-3DFC-4FC1-B31D-0A38D6D03F12}" type="pres">
      <dgm:prSet presAssocID="{6F9C22BB-A951-4593-904B-133B05B88043}" presName="Name21" presStyleCnt="0"/>
      <dgm:spPr/>
    </dgm:pt>
    <dgm:pt modelId="{B8E2EB32-E5D0-4D49-BCD7-A48568B971EC}" type="pres">
      <dgm:prSet presAssocID="{6F9C22BB-A951-4593-904B-133B05B88043}" presName="level2Shape" presStyleLbl="node3" presStyleIdx="1" presStyleCnt="2"/>
      <dgm:spPr/>
      <dgm:t>
        <a:bodyPr/>
        <a:lstStyle/>
        <a:p>
          <a:endParaRPr lang="en-US"/>
        </a:p>
      </dgm:t>
    </dgm:pt>
    <dgm:pt modelId="{F6CA198E-1ACF-4862-A543-93A1004095AA}" type="pres">
      <dgm:prSet presAssocID="{6F9C22BB-A951-4593-904B-133B05B88043}" presName="hierChild3" presStyleCnt="0"/>
      <dgm:spPr/>
    </dgm:pt>
    <dgm:pt modelId="{857F7289-7B4E-4003-AC3D-69AFF400B1F1}" type="pres">
      <dgm:prSet presAssocID="{971CF5ED-AFF3-482E-A74A-0BF989CA19A9}" presName="Name19" presStyleLbl="parChTrans1D4" presStyleIdx="8" presStyleCnt="14"/>
      <dgm:spPr/>
      <dgm:t>
        <a:bodyPr/>
        <a:lstStyle/>
        <a:p>
          <a:endParaRPr lang="en-US"/>
        </a:p>
      </dgm:t>
    </dgm:pt>
    <dgm:pt modelId="{D6FA5811-0E33-4B61-A61F-A5B69D82054A}" type="pres">
      <dgm:prSet presAssocID="{2E82ED61-2C38-4B5F-BBA6-C193A1299B2B}" presName="Name21" presStyleCnt="0"/>
      <dgm:spPr/>
    </dgm:pt>
    <dgm:pt modelId="{712470A4-8189-46E3-8952-B9DFA4D0FD5B}" type="pres">
      <dgm:prSet presAssocID="{2E82ED61-2C38-4B5F-BBA6-C193A1299B2B}" presName="level2Shape" presStyleLbl="node4" presStyleIdx="8" presStyleCnt="14"/>
      <dgm:spPr/>
      <dgm:t>
        <a:bodyPr/>
        <a:lstStyle/>
        <a:p>
          <a:endParaRPr lang="en-US"/>
        </a:p>
      </dgm:t>
    </dgm:pt>
    <dgm:pt modelId="{AA1CC6B3-57A1-4BC1-86E6-484FDE0B13B5}" type="pres">
      <dgm:prSet presAssocID="{2E82ED61-2C38-4B5F-BBA6-C193A1299B2B}" presName="hierChild3" presStyleCnt="0"/>
      <dgm:spPr/>
    </dgm:pt>
    <dgm:pt modelId="{7D20DB9F-D5B1-4696-ACEA-D430084773AA}" type="pres">
      <dgm:prSet presAssocID="{4029C3B0-0896-45B8-8180-9AF91F9BB120}" presName="Name19" presStyleLbl="parChTrans1D4" presStyleIdx="9" presStyleCnt="14"/>
      <dgm:spPr/>
      <dgm:t>
        <a:bodyPr/>
        <a:lstStyle/>
        <a:p>
          <a:endParaRPr lang="en-US"/>
        </a:p>
      </dgm:t>
    </dgm:pt>
    <dgm:pt modelId="{F4C652DF-2219-4736-820B-106C9BBE7706}" type="pres">
      <dgm:prSet presAssocID="{49000756-D061-4D71-8CA0-31F9974ECF1A}" presName="Name21" presStyleCnt="0"/>
      <dgm:spPr/>
    </dgm:pt>
    <dgm:pt modelId="{F1F1265C-A072-48C6-85E4-0B0E9EEBF7A9}" type="pres">
      <dgm:prSet presAssocID="{49000756-D061-4D71-8CA0-31F9974ECF1A}" presName="level2Shape" presStyleLbl="node4" presStyleIdx="9" presStyleCnt="14"/>
      <dgm:spPr/>
      <dgm:t>
        <a:bodyPr/>
        <a:lstStyle/>
        <a:p>
          <a:endParaRPr lang="en-US"/>
        </a:p>
      </dgm:t>
    </dgm:pt>
    <dgm:pt modelId="{3EA4173A-D89A-4720-80D6-EE0317D504ED}" type="pres">
      <dgm:prSet presAssocID="{49000756-D061-4D71-8CA0-31F9974ECF1A}" presName="hierChild3" presStyleCnt="0"/>
      <dgm:spPr/>
    </dgm:pt>
    <dgm:pt modelId="{4051F676-1C76-472E-B793-42A16DDEB179}" type="pres">
      <dgm:prSet presAssocID="{5148951C-C1B0-434D-90F2-1F2128DF3563}" presName="Name19" presStyleLbl="parChTrans1D4" presStyleIdx="10" presStyleCnt="14"/>
      <dgm:spPr/>
      <dgm:t>
        <a:bodyPr/>
        <a:lstStyle/>
        <a:p>
          <a:endParaRPr lang="en-US"/>
        </a:p>
      </dgm:t>
    </dgm:pt>
    <dgm:pt modelId="{E7898B7A-884B-49C8-B590-44DAA9793239}" type="pres">
      <dgm:prSet presAssocID="{35AF10B0-5D0C-488A-8DA7-F73BE8FC5D85}" presName="Name21" presStyleCnt="0"/>
      <dgm:spPr/>
    </dgm:pt>
    <dgm:pt modelId="{535C48B3-87DE-4354-B7E8-FD38DC14560D}" type="pres">
      <dgm:prSet presAssocID="{35AF10B0-5D0C-488A-8DA7-F73BE8FC5D85}" presName="level2Shape" presStyleLbl="node4" presStyleIdx="10" presStyleCnt="14"/>
      <dgm:spPr/>
      <dgm:t>
        <a:bodyPr/>
        <a:lstStyle/>
        <a:p>
          <a:endParaRPr lang="en-US"/>
        </a:p>
      </dgm:t>
    </dgm:pt>
    <dgm:pt modelId="{52BE81F7-1D92-4FE3-8DCA-38183B6059B5}" type="pres">
      <dgm:prSet presAssocID="{35AF10B0-5D0C-488A-8DA7-F73BE8FC5D85}" presName="hierChild3" presStyleCnt="0"/>
      <dgm:spPr/>
    </dgm:pt>
    <dgm:pt modelId="{D3916319-D670-48BE-8E7C-73EFD501C140}" type="pres">
      <dgm:prSet presAssocID="{577A5865-3120-46AD-84D7-B481646DDA51}" presName="Name19" presStyleLbl="parChTrans1D4" presStyleIdx="11" presStyleCnt="14"/>
      <dgm:spPr/>
      <dgm:t>
        <a:bodyPr/>
        <a:lstStyle/>
        <a:p>
          <a:endParaRPr lang="en-US"/>
        </a:p>
      </dgm:t>
    </dgm:pt>
    <dgm:pt modelId="{1DB0B725-3A65-4205-9916-99A8AFC716F8}" type="pres">
      <dgm:prSet presAssocID="{F1C739AF-6551-4FE4-9091-30A25A3579C1}" presName="Name21" presStyleCnt="0"/>
      <dgm:spPr/>
    </dgm:pt>
    <dgm:pt modelId="{ECACF06E-0D77-42BB-B120-CAE787F5BE8E}" type="pres">
      <dgm:prSet presAssocID="{F1C739AF-6551-4FE4-9091-30A25A3579C1}" presName="level2Shape" presStyleLbl="node4" presStyleIdx="11" presStyleCnt="14"/>
      <dgm:spPr/>
      <dgm:t>
        <a:bodyPr/>
        <a:lstStyle/>
        <a:p>
          <a:endParaRPr lang="en-US"/>
        </a:p>
      </dgm:t>
    </dgm:pt>
    <dgm:pt modelId="{F7939D3D-516E-49E7-81CD-A7CD770C11B5}" type="pres">
      <dgm:prSet presAssocID="{F1C739AF-6551-4FE4-9091-30A25A3579C1}" presName="hierChild3" presStyleCnt="0"/>
      <dgm:spPr/>
    </dgm:pt>
    <dgm:pt modelId="{F064F509-5960-48D4-BB13-231EDCC76B94}" type="pres">
      <dgm:prSet presAssocID="{E5010613-837B-41EE-B31B-DA18AD9AB298}" presName="Name19" presStyleLbl="parChTrans1D4" presStyleIdx="12" presStyleCnt="14"/>
      <dgm:spPr/>
      <dgm:t>
        <a:bodyPr/>
        <a:lstStyle/>
        <a:p>
          <a:endParaRPr lang="en-US"/>
        </a:p>
      </dgm:t>
    </dgm:pt>
    <dgm:pt modelId="{3E59E307-AAD7-41EF-A97B-112AA4CAA33F}" type="pres">
      <dgm:prSet presAssocID="{3152CBFA-D90F-4370-98D8-CBB96716A74F}" presName="Name21" presStyleCnt="0"/>
      <dgm:spPr/>
    </dgm:pt>
    <dgm:pt modelId="{DE52B5AB-E58B-46E6-9C09-E32ABFBD8A69}" type="pres">
      <dgm:prSet presAssocID="{3152CBFA-D90F-4370-98D8-CBB96716A74F}" presName="level2Shape" presStyleLbl="node4" presStyleIdx="12" presStyleCnt="14"/>
      <dgm:spPr/>
      <dgm:t>
        <a:bodyPr/>
        <a:lstStyle/>
        <a:p>
          <a:endParaRPr lang="en-US"/>
        </a:p>
      </dgm:t>
    </dgm:pt>
    <dgm:pt modelId="{058F4737-0BFF-4464-BF09-8D1DB030260A}" type="pres">
      <dgm:prSet presAssocID="{3152CBFA-D90F-4370-98D8-CBB96716A74F}" presName="hierChild3" presStyleCnt="0"/>
      <dgm:spPr/>
    </dgm:pt>
    <dgm:pt modelId="{D19A60F2-8B64-4F9B-B220-0126805DB7E3}" type="pres">
      <dgm:prSet presAssocID="{0C638C6E-8B89-484E-99A7-0F0008F44C1B}" presName="Name19" presStyleLbl="parChTrans1D4" presStyleIdx="13" presStyleCnt="14"/>
      <dgm:spPr/>
      <dgm:t>
        <a:bodyPr/>
        <a:lstStyle/>
        <a:p>
          <a:endParaRPr lang="en-US"/>
        </a:p>
      </dgm:t>
    </dgm:pt>
    <dgm:pt modelId="{216836E7-FD4A-4094-BC14-A39ACB5EFB70}" type="pres">
      <dgm:prSet presAssocID="{A0836253-59AD-4823-969B-C27091CC6D31}" presName="Name21" presStyleCnt="0"/>
      <dgm:spPr/>
    </dgm:pt>
    <dgm:pt modelId="{288A98C4-8794-4D98-9D7E-6D757471075D}" type="pres">
      <dgm:prSet presAssocID="{A0836253-59AD-4823-969B-C27091CC6D31}" presName="level2Shape" presStyleLbl="node4" presStyleIdx="13" presStyleCnt="14"/>
      <dgm:spPr/>
      <dgm:t>
        <a:bodyPr/>
        <a:lstStyle/>
        <a:p>
          <a:endParaRPr lang="en-US"/>
        </a:p>
      </dgm:t>
    </dgm:pt>
    <dgm:pt modelId="{383C281D-1146-49A5-AFA5-42B5C76597A1}" type="pres">
      <dgm:prSet presAssocID="{A0836253-59AD-4823-969B-C27091CC6D31}" presName="hierChild3" presStyleCnt="0"/>
      <dgm:spPr/>
    </dgm:pt>
    <dgm:pt modelId="{F1E8F9B1-EED8-42C2-98B9-FE464B7FBC71}" type="pres">
      <dgm:prSet presAssocID="{1565F46A-33E8-4FDB-836B-D3F88AA217D6}" presName="bgShapesFlow" presStyleCnt="0"/>
      <dgm:spPr/>
    </dgm:pt>
  </dgm:ptLst>
  <dgm:cxnLst>
    <dgm:cxn modelId="{D2D279A0-4C6C-4C4E-8E56-41F0631352C7}" srcId="{6F9C22BB-A951-4593-904B-133B05B88043}" destId="{2E82ED61-2C38-4B5F-BBA6-C193A1299B2B}" srcOrd="0" destOrd="0" parTransId="{971CF5ED-AFF3-482E-A74A-0BF989CA19A9}" sibTransId="{7D73BB3C-F02E-4D32-8C3F-AABB7D49AB2A}"/>
    <dgm:cxn modelId="{D2A430F1-8FBB-4131-9B41-DF297C34C52B}" type="presOf" srcId="{299EB561-97C7-4BAC-B7EB-DB28C33DA60A}" destId="{C4FAC167-4C6C-4E30-956B-62E586336272}" srcOrd="0" destOrd="0" presId="urn:microsoft.com/office/officeart/2005/8/layout/hierarchy6"/>
    <dgm:cxn modelId="{2ED8A1EA-C9B3-44B0-9E88-503BAB18FFEC}" type="presOf" srcId="{577A5865-3120-46AD-84D7-B481646DDA51}" destId="{D3916319-D670-48BE-8E7C-73EFD501C140}" srcOrd="0" destOrd="0" presId="urn:microsoft.com/office/officeart/2005/8/layout/hierarchy6"/>
    <dgm:cxn modelId="{7ADCB353-3418-49AF-AEAA-730E1AA8024A}" type="presOf" srcId="{49000756-D061-4D71-8CA0-31F9974ECF1A}" destId="{F1F1265C-A072-48C6-85E4-0B0E9EEBF7A9}" srcOrd="0" destOrd="0" presId="urn:microsoft.com/office/officeart/2005/8/layout/hierarchy6"/>
    <dgm:cxn modelId="{7BE8DFC3-CFB9-4598-9973-8AAB8C0E76B7}" type="presOf" srcId="{971CF5ED-AFF3-482E-A74A-0BF989CA19A9}" destId="{857F7289-7B4E-4003-AC3D-69AFF400B1F1}" srcOrd="0" destOrd="0" presId="urn:microsoft.com/office/officeart/2005/8/layout/hierarchy6"/>
    <dgm:cxn modelId="{03E410BF-18FA-49A6-8E94-6DFC92388C18}" type="presOf" srcId="{62461A88-BE74-49D3-AC7E-AEE5A612166B}" destId="{7FFE00B5-FB63-4647-B86D-7F6898C2ABAF}" srcOrd="0" destOrd="0" presId="urn:microsoft.com/office/officeart/2005/8/layout/hierarchy6"/>
    <dgm:cxn modelId="{0BAE7DFD-F964-4DFC-A375-71D2EB87BEAB}" srcId="{DD123432-B415-4B22-814C-D6B426117991}" destId="{299EB561-97C7-4BAC-B7EB-DB28C33DA60A}" srcOrd="0" destOrd="0" parTransId="{EA7FE5AF-FF75-442B-B746-865641E95FAD}" sibTransId="{C5CE8850-2156-436C-B62B-15537E575CB9}"/>
    <dgm:cxn modelId="{34C104DB-041C-433F-A6E2-353333FECE96}" type="presOf" srcId="{DFCC83F9-0185-4FAC-9C8B-DC9E59A90181}" destId="{54588B55-EECC-466F-9237-F2D13FCF3C12}" srcOrd="0" destOrd="0" presId="urn:microsoft.com/office/officeart/2005/8/layout/hierarchy6"/>
    <dgm:cxn modelId="{A932358F-721F-47ED-B8E1-0CE7D336A7A7}" type="presOf" srcId="{4895BF14-2446-4B8C-B1A9-9780BC55D8B3}" destId="{E257627A-BB36-4F01-A617-C92E4B946BE3}" srcOrd="0" destOrd="0" presId="urn:microsoft.com/office/officeart/2005/8/layout/hierarchy6"/>
    <dgm:cxn modelId="{86A0356E-AC14-45EC-B127-08EF57FDA833}" srcId="{4895BF14-2446-4B8C-B1A9-9780BC55D8B3}" destId="{174B66DE-A4C5-4262-B9FF-3DB70DD760B4}" srcOrd="0" destOrd="0" parTransId="{F75DAD21-9BFC-4948-9203-F5848E0A8B96}" sibTransId="{8C8068DF-3B6B-44FE-B536-A1297581E869}"/>
    <dgm:cxn modelId="{4C4C7B88-7AD7-4323-BA12-1B9BFBAEF9B0}" type="presOf" srcId="{3152CBFA-D90F-4370-98D8-CBB96716A74F}" destId="{DE52B5AB-E58B-46E6-9C09-E32ABFBD8A69}" srcOrd="0" destOrd="0" presId="urn:microsoft.com/office/officeart/2005/8/layout/hierarchy6"/>
    <dgm:cxn modelId="{E3B1A65A-DB8F-4728-B949-8C8B3DF5A367}" type="presOf" srcId="{6F9C22BB-A951-4593-904B-133B05B88043}" destId="{B8E2EB32-E5D0-4D49-BCD7-A48568B971EC}" srcOrd="0" destOrd="0" presId="urn:microsoft.com/office/officeart/2005/8/layout/hierarchy6"/>
    <dgm:cxn modelId="{61F41AFD-CDAC-4C09-8C4F-612F706B2167}" type="presOf" srcId="{CCF9276B-DD30-4A31-97E0-374BC2F33936}" destId="{41D334FC-DC88-4297-988A-B6A3A5BF7DD8}" srcOrd="0" destOrd="0" presId="urn:microsoft.com/office/officeart/2005/8/layout/hierarchy6"/>
    <dgm:cxn modelId="{51FC22CF-4DA7-4532-ADE2-5E9DD781BA57}" srcId="{299EB561-97C7-4BAC-B7EB-DB28C33DA60A}" destId="{B5616882-C45F-4116-A8B7-E0FF2BC78404}" srcOrd="0" destOrd="0" parTransId="{690B4BB5-43DB-4342-B5A4-23B9AC7FC042}" sibTransId="{8130ACB8-192A-48F7-B311-73CF415BD6AF}"/>
    <dgm:cxn modelId="{5B4B2E33-DBC3-495B-9AB8-2919CDFF8376}" srcId="{6F9C22BB-A951-4593-904B-133B05B88043}" destId="{F1C739AF-6551-4FE4-9091-30A25A3579C1}" srcOrd="1" destOrd="0" parTransId="{577A5865-3120-46AD-84D7-B481646DDA51}" sibTransId="{8D3704BA-B5FB-4734-9A57-BEEAB9C053D1}"/>
    <dgm:cxn modelId="{9DF437E5-3046-4BE6-B752-8B97A9BC9078}" type="presOf" srcId="{4C2075A7-8E8D-4212-AEF2-FA2BFC036D54}" destId="{6FF85653-6460-4756-A629-C1326052BA6B}" srcOrd="0" destOrd="0" presId="urn:microsoft.com/office/officeart/2005/8/layout/hierarchy6"/>
    <dgm:cxn modelId="{F6FE52B9-5E83-4752-93FE-F01D16574890}" srcId="{3152CBFA-D90F-4370-98D8-CBB96716A74F}" destId="{A0836253-59AD-4823-969B-C27091CC6D31}" srcOrd="0" destOrd="0" parTransId="{0C638C6E-8B89-484E-99A7-0F0008F44C1B}" sibTransId="{C52AF91B-87E7-4CFB-A4B1-9C351C99B152}"/>
    <dgm:cxn modelId="{9DD7FAD5-F49C-4B8B-A49A-58E711DCA903}" type="presOf" srcId="{3380550B-F545-409E-8728-3E2080D1DE8E}" destId="{5962983C-0FD2-4E96-8C1C-E39F1E4C568F}" srcOrd="0" destOrd="0" presId="urn:microsoft.com/office/officeart/2005/8/layout/hierarchy6"/>
    <dgm:cxn modelId="{5E557175-EC6C-4467-ADA7-B8607C493CA4}" type="presOf" srcId="{F75DAD21-9BFC-4948-9203-F5848E0A8B96}" destId="{CD809B7E-A368-46C6-AAFB-1EDABED2B127}" srcOrd="0" destOrd="0" presId="urn:microsoft.com/office/officeart/2005/8/layout/hierarchy6"/>
    <dgm:cxn modelId="{835EE9B5-B185-4B8D-909B-865A90D9D03B}" srcId="{49000756-D061-4D71-8CA0-31F9974ECF1A}" destId="{35AF10B0-5D0C-488A-8DA7-F73BE8FC5D85}" srcOrd="0" destOrd="0" parTransId="{5148951C-C1B0-434D-90F2-1F2128DF3563}" sibTransId="{C862EED3-BF96-43F1-8671-B3A05E19D8F0}"/>
    <dgm:cxn modelId="{201F5D71-86A4-4FF2-B0F2-7C2A24CB4A5F}" type="presOf" srcId="{2A8D573A-B194-44E7-806C-4E7169F3ED3F}" destId="{4697DA84-ECF6-4003-9834-CE181F277FBB}" srcOrd="0" destOrd="0" presId="urn:microsoft.com/office/officeart/2005/8/layout/hierarchy6"/>
    <dgm:cxn modelId="{F8D94765-8E0D-4D47-A5DD-1F48CBDDEA29}" type="presOf" srcId="{7A7E8FDD-A9C0-4725-BC34-3F5C43CB3CF9}" destId="{3ED92A81-5FF7-4BBB-AE0A-29442DBAFA8B}" srcOrd="0" destOrd="0" presId="urn:microsoft.com/office/officeart/2005/8/layout/hierarchy6"/>
    <dgm:cxn modelId="{F5987033-F94E-4179-91EB-56E0B7E6DEFB}" type="presOf" srcId="{1565F46A-33E8-4FDB-836B-D3F88AA217D6}" destId="{8BE94AF5-9234-41C9-8505-87E9ECE3D97A}" srcOrd="0" destOrd="0" presId="urn:microsoft.com/office/officeart/2005/8/layout/hierarchy6"/>
    <dgm:cxn modelId="{72B2A304-F408-4776-BB76-40A4C38A433A}" type="presOf" srcId="{DD123432-B415-4B22-814C-D6B426117991}" destId="{B9277DAC-F9CA-4E71-B63F-3F16B430F309}" srcOrd="0" destOrd="0" presId="urn:microsoft.com/office/officeart/2005/8/layout/hierarchy6"/>
    <dgm:cxn modelId="{8DB3BC73-105F-4995-83F6-C303BFDD42DB}" type="presOf" srcId="{A0836253-59AD-4823-969B-C27091CC6D31}" destId="{288A98C4-8794-4D98-9D7E-6D757471075D}" srcOrd="0" destOrd="0" presId="urn:microsoft.com/office/officeart/2005/8/layout/hierarchy6"/>
    <dgm:cxn modelId="{8F2364D8-EB83-4C73-B29E-8B7EE1CEC84E}" srcId="{1565F46A-33E8-4FDB-836B-D3F88AA217D6}" destId="{29ED1BD8-A9E7-4C67-873E-405A4AF25EE9}" srcOrd="0" destOrd="0" parTransId="{011F36AE-F9DC-4279-9D0A-C5A84D645C9C}" sibTransId="{A5009B00-7923-40A4-B24B-4FF0A4275F7D}"/>
    <dgm:cxn modelId="{00344D45-D33F-4371-8639-FEC63EAF7505}" type="presOf" srcId="{59ECBF1E-327F-4C3E-A1AC-C8ADD56A60A6}" destId="{43337737-EF2B-4E98-84B4-D16409A4EA80}" srcOrd="0" destOrd="0" presId="urn:microsoft.com/office/officeart/2005/8/layout/hierarchy6"/>
    <dgm:cxn modelId="{2BAC1006-5854-4F6D-95AD-736286F3AB5F}" type="presOf" srcId="{0C638C6E-8B89-484E-99A7-0F0008F44C1B}" destId="{D19A60F2-8B64-4F9B-B220-0126805DB7E3}" srcOrd="0" destOrd="0" presId="urn:microsoft.com/office/officeart/2005/8/layout/hierarchy6"/>
    <dgm:cxn modelId="{420784FE-7DA6-4920-A0DA-B993152B0C0D}" srcId="{936808E1-78FF-415A-8C6D-B8D366E7E94B}" destId="{DD123432-B415-4B22-814C-D6B426117991}" srcOrd="0" destOrd="0" parTransId="{BFFCE8B3-4141-4F92-BE7A-A1EAF853840D}" sibTransId="{0726F1BA-C470-42B0-9598-FCC87F422C27}"/>
    <dgm:cxn modelId="{7B0AAED2-3450-4FB9-9CBB-2209712C7CD9}" type="presOf" srcId="{E48153EC-E2FA-408B-8E7C-22B22D651AAD}" destId="{85CDC8C9-66F5-477F-8620-D18C62C05FD8}" srcOrd="0" destOrd="0" presId="urn:microsoft.com/office/officeart/2005/8/layout/hierarchy6"/>
    <dgm:cxn modelId="{13E1E6C9-782D-4B5A-93B5-C0CF2AAE1EF3}" type="presOf" srcId="{936808E1-78FF-415A-8C6D-B8D366E7E94B}" destId="{D0C888DE-0CAA-4426-B613-BB51F6DAA8DF}" srcOrd="0" destOrd="0" presId="urn:microsoft.com/office/officeart/2005/8/layout/hierarchy6"/>
    <dgm:cxn modelId="{78FEDABF-5AD0-4AD9-B82B-6C575BD4B9DB}" srcId="{29ED1BD8-A9E7-4C67-873E-405A4AF25EE9}" destId="{62461A88-BE74-49D3-AC7E-AEE5A612166B}" srcOrd="0" destOrd="0" parTransId="{E48153EC-E2FA-408B-8E7C-22B22D651AAD}" sibTransId="{86D73EE1-2C83-4EE2-9590-2C2EAE653F54}"/>
    <dgm:cxn modelId="{B84ECF1D-A6CB-4A74-93B0-8833CAC3DD2C}" srcId="{62461A88-BE74-49D3-AC7E-AEE5A612166B}" destId="{6F9C22BB-A951-4593-904B-133B05B88043}" srcOrd="1" destOrd="0" parTransId="{CCF9276B-DD30-4A31-97E0-374BC2F33936}" sibTransId="{8A4F2D8F-12C0-41E0-A37F-E5C90C9E13B5}"/>
    <dgm:cxn modelId="{25CF7C5E-5B26-4D19-9B68-FCF1F0136388}" srcId="{299EB561-97C7-4BAC-B7EB-DB28C33DA60A}" destId="{1153B68D-8017-4FD2-B763-2BE2FFBFC9C4}" srcOrd="1" destOrd="0" parTransId="{2A8D573A-B194-44E7-806C-4E7169F3ED3F}" sibTransId="{298039BD-8A67-4C84-8B34-18A6CE646C65}"/>
    <dgm:cxn modelId="{A6607A16-C5C8-4B8F-B392-782E9B6D2A1C}" type="presOf" srcId="{4029C3B0-0896-45B8-8180-9AF91F9BB120}" destId="{7D20DB9F-D5B1-4696-ACEA-D430084773AA}" srcOrd="0" destOrd="0" presId="urn:microsoft.com/office/officeart/2005/8/layout/hierarchy6"/>
    <dgm:cxn modelId="{AB602225-58AD-450B-9A62-E9CB769391F3}" srcId="{2E82ED61-2C38-4B5F-BBA6-C193A1299B2B}" destId="{49000756-D061-4D71-8CA0-31F9974ECF1A}" srcOrd="0" destOrd="0" parTransId="{4029C3B0-0896-45B8-8180-9AF91F9BB120}" sibTransId="{AF8E81E6-DE3C-4549-975B-359FD53157DB}"/>
    <dgm:cxn modelId="{D14D06FD-C82E-4CCB-9A47-153F8CB5D937}" type="presOf" srcId="{BFFCE8B3-4141-4F92-BE7A-A1EAF853840D}" destId="{30DEC963-A63E-4CF4-8BC8-BCCC54B50307}" srcOrd="0" destOrd="0" presId="urn:microsoft.com/office/officeart/2005/8/layout/hierarchy6"/>
    <dgm:cxn modelId="{F623D2E4-4CA9-4C3F-962B-F864AE6CF11D}" srcId="{936808E1-78FF-415A-8C6D-B8D366E7E94B}" destId="{4895BF14-2446-4B8C-B1A9-9780BC55D8B3}" srcOrd="1" destOrd="0" parTransId="{3380550B-F545-409E-8728-3E2080D1DE8E}" sibTransId="{64C3886D-ADEC-45CC-8A16-B91E3EDBC043}"/>
    <dgm:cxn modelId="{2B6366A6-CE5C-4243-A6E8-54605E62E31B}" type="presOf" srcId="{35AF10B0-5D0C-488A-8DA7-F73BE8FC5D85}" destId="{535C48B3-87DE-4354-B7E8-FD38DC14560D}" srcOrd="0" destOrd="0" presId="urn:microsoft.com/office/officeart/2005/8/layout/hierarchy6"/>
    <dgm:cxn modelId="{E229B6AD-E60D-4C66-857E-C2034F959486}" type="presOf" srcId="{2E82ED61-2C38-4B5F-BBA6-C193A1299B2B}" destId="{712470A4-8189-46E3-8952-B9DFA4D0FD5B}" srcOrd="0" destOrd="0" presId="urn:microsoft.com/office/officeart/2005/8/layout/hierarchy6"/>
    <dgm:cxn modelId="{2B6DE801-D737-4C50-A815-E41BDA356FD0}" srcId="{174B66DE-A4C5-4262-B9FF-3DB70DD760B4}" destId="{C7CF69AB-CFAF-42DF-807F-2486B4A2B61E}" srcOrd="1" destOrd="0" parTransId="{DFCC83F9-0185-4FAC-9C8B-DC9E59A90181}" sibTransId="{F11F8D29-D862-41A4-A441-237B83759010}"/>
    <dgm:cxn modelId="{3FE7DF85-7176-45EC-8F0C-A4317BD0714D}" type="presOf" srcId="{690B4BB5-43DB-4342-B5A4-23B9AC7FC042}" destId="{A89A8AFA-C3FB-40F4-A8F8-026146D78588}" srcOrd="0" destOrd="0" presId="urn:microsoft.com/office/officeart/2005/8/layout/hierarchy6"/>
    <dgm:cxn modelId="{22CF2E35-F00E-4A57-82FB-DA0CABD3360F}" type="presOf" srcId="{1153B68D-8017-4FD2-B763-2BE2FFBFC9C4}" destId="{F6D58E2E-40CE-4F2C-8885-5BDDD1172BE8}" srcOrd="0" destOrd="0" presId="urn:microsoft.com/office/officeart/2005/8/layout/hierarchy6"/>
    <dgm:cxn modelId="{46514169-8D05-488D-B6A3-82FB7DEC9663}" type="presOf" srcId="{E5010613-837B-41EE-B31B-DA18AD9AB298}" destId="{F064F509-5960-48D4-BB13-231EDCC76B94}" srcOrd="0" destOrd="0" presId="urn:microsoft.com/office/officeart/2005/8/layout/hierarchy6"/>
    <dgm:cxn modelId="{C3FF5911-6747-4743-AE6C-863F32F5B0E2}" srcId="{174B66DE-A4C5-4262-B9FF-3DB70DD760B4}" destId="{59ECBF1E-327F-4C3E-A1AC-C8ADD56A60A6}" srcOrd="0" destOrd="0" parTransId="{4C2075A7-8E8D-4212-AEF2-FA2BFC036D54}" sibTransId="{AD56F4E0-33B2-4CFD-B0FE-7E9084C10718}"/>
    <dgm:cxn modelId="{D95C32C0-9E86-43A3-B632-26C922CD11EA}" type="presOf" srcId="{174B66DE-A4C5-4262-B9FF-3DB70DD760B4}" destId="{B215FB30-8694-4C29-B7FC-A88B9190FB5A}" srcOrd="0" destOrd="0" presId="urn:microsoft.com/office/officeart/2005/8/layout/hierarchy6"/>
    <dgm:cxn modelId="{7482EA66-784D-48EF-A58A-5A9B877A23F1}" type="presOf" srcId="{F1C739AF-6551-4FE4-9091-30A25A3579C1}" destId="{ECACF06E-0D77-42BB-B120-CAE787F5BE8E}" srcOrd="0" destOrd="0" presId="urn:microsoft.com/office/officeart/2005/8/layout/hierarchy6"/>
    <dgm:cxn modelId="{1644F148-8C25-483D-8E8C-CEFF92406E02}" srcId="{62461A88-BE74-49D3-AC7E-AEE5A612166B}" destId="{936808E1-78FF-415A-8C6D-B8D366E7E94B}" srcOrd="0" destOrd="0" parTransId="{7A7E8FDD-A9C0-4725-BC34-3F5C43CB3CF9}" sibTransId="{41C6E207-932A-446C-BED6-6532EF373271}"/>
    <dgm:cxn modelId="{2BC76922-BACF-4B39-9A5A-6652060A7CFC}" type="presOf" srcId="{C7CF69AB-CFAF-42DF-807F-2486B4A2B61E}" destId="{1D6A2535-EE4C-47C7-BB0B-B5758CDDC053}" srcOrd="0" destOrd="0" presId="urn:microsoft.com/office/officeart/2005/8/layout/hierarchy6"/>
    <dgm:cxn modelId="{865A41CC-0A8A-4C12-AFB0-614771B25982}" srcId="{F1C739AF-6551-4FE4-9091-30A25A3579C1}" destId="{3152CBFA-D90F-4370-98D8-CBB96716A74F}" srcOrd="0" destOrd="0" parTransId="{E5010613-837B-41EE-B31B-DA18AD9AB298}" sibTransId="{2CC84CC8-915A-415D-B845-A5F35975D5C6}"/>
    <dgm:cxn modelId="{91491415-3C28-4151-9272-716089DA1524}" type="presOf" srcId="{EA7FE5AF-FF75-442B-B746-865641E95FAD}" destId="{55BDA48D-D577-402D-B265-2D98DC9968AF}" srcOrd="0" destOrd="0" presId="urn:microsoft.com/office/officeart/2005/8/layout/hierarchy6"/>
    <dgm:cxn modelId="{D593B8FC-BE41-47B1-A178-A5B641C03169}" type="presOf" srcId="{B5616882-C45F-4116-A8B7-E0FF2BC78404}" destId="{5E06239B-1E51-4EB4-BAEB-09F5EF1F334C}" srcOrd="0" destOrd="0" presId="urn:microsoft.com/office/officeart/2005/8/layout/hierarchy6"/>
    <dgm:cxn modelId="{49F56405-A866-40F7-A502-8C10781A4A19}" type="presOf" srcId="{29ED1BD8-A9E7-4C67-873E-405A4AF25EE9}" destId="{F486E78D-8AE6-4C6E-873C-B84E22BEDAEE}" srcOrd="0" destOrd="0" presId="urn:microsoft.com/office/officeart/2005/8/layout/hierarchy6"/>
    <dgm:cxn modelId="{0A06234C-3240-4F9B-9F28-DC34D36A966B}" type="presOf" srcId="{5148951C-C1B0-434D-90F2-1F2128DF3563}" destId="{4051F676-1C76-472E-B793-42A16DDEB179}" srcOrd="0" destOrd="0" presId="urn:microsoft.com/office/officeart/2005/8/layout/hierarchy6"/>
    <dgm:cxn modelId="{2410C736-99F3-4696-913C-ED9552E51816}" type="presParOf" srcId="{8BE94AF5-9234-41C9-8505-87E9ECE3D97A}" destId="{0B5EB589-F308-4085-A615-37DFB01BFF2B}" srcOrd="0" destOrd="0" presId="urn:microsoft.com/office/officeart/2005/8/layout/hierarchy6"/>
    <dgm:cxn modelId="{F4472480-CDE3-4B45-98B2-65319334AFD2}" type="presParOf" srcId="{0B5EB589-F308-4085-A615-37DFB01BFF2B}" destId="{9751861A-E76C-472D-9BF9-872A13EEDD3C}" srcOrd="0" destOrd="0" presId="urn:microsoft.com/office/officeart/2005/8/layout/hierarchy6"/>
    <dgm:cxn modelId="{1527D214-85CD-4469-8372-93516F105693}" type="presParOf" srcId="{9751861A-E76C-472D-9BF9-872A13EEDD3C}" destId="{53047A2B-5843-4B88-8160-4F56C0181CD5}" srcOrd="0" destOrd="0" presId="urn:microsoft.com/office/officeart/2005/8/layout/hierarchy6"/>
    <dgm:cxn modelId="{2F9B7BBA-859C-4206-B1E5-8882441B666B}" type="presParOf" srcId="{53047A2B-5843-4B88-8160-4F56C0181CD5}" destId="{F486E78D-8AE6-4C6E-873C-B84E22BEDAEE}" srcOrd="0" destOrd="0" presId="urn:microsoft.com/office/officeart/2005/8/layout/hierarchy6"/>
    <dgm:cxn modelId="{1AF2BB0B-461F-48FA-96DF-186794C0C1CF}" type="presParOf" srcId="{53047A2B-5843-4B88-8160-4F56C0181CD5}" destId="{3106B1C6-A5E8-4311-9DAA-16BFE0F894ED}" srcOrd="1" destOrd="0" presId="urn:microsoft.com/office/officeart/2005/8/layout/hierarchy6"/>
    <dgm:cxn modelId="{9167AB20-51F5-42AF-BEF5-868ACFA4CA6E}" type="presParOf" srcId="{3106B1C6-A5E8-4311-9DAA-16BFE0F894ED}" destId="{85CDC8C9-66F5-477F-8620-D18C62C05FD8}" srcOrd="0" destOrd="0" presId="urn:microsoft.com/office/officeart/2005/8/layout/hierarchy6"/>
    <dgm:cxn modelId="{2E1CF069-B5DC-4C01-A9A9-2F224855AEB7}" type="presParOf" srcId="{3106B1C6-A5E8-4311-9DAA-16BFE0F894ED}" destId="{02C84682-DDF2-417E-A271-DBA47CC5E2B5}" srcOrd="1" destOrd="0" presId="urn:microsoft.com/office/officeart/2005/8/layout/hierarchy6"/>
    <dgm:cxn modelId="{F0EB3FC3-1446-473B-BE37-4C9C598A1B99}" type="presParOf" srcId="{02C84682-DDF2-417E-A271-DBA47CC5E2B5}" destId="{7FFE00B5-FB63-4647-B86D-7F6898C2ABAF}" srcOrd="0" destOrd="0" presId="urn:microsoft.com/office/officeart/2005/8/layout/hierarchy6"/>
    <dgm:cxn modelId="{46AA39BE-E545-4AA1-9B6E-2289C453D90A}" type="presParOf" srcId="{02C84682-DDF2-417E-A271-DBA47CC5E2B5}" destId="{AD809608-331E-4009-B75F-C4F9FFC72EF4}" srcOrd="1" destOrd="0" presId="urn:microsoft.com/office/officeart/2005/8/layout/hierarchy6"/>
    <dgm:cxn modelId="{F68EDFE0-924D-4ED2-9EE4-2CE14EE4AA17}" type="presParOf" srcId="{AD809608-331E-4009-B75F-C4F9FFC72EF4}" destId="{3ED92A81-5FF7-4BBB-AE0A-29442DBAFA8B}" srcOrd="0" destOrd="0" presId="urn:microsoft.com/office/officeart/2005/8/layout/hierarchy6"/>
    <dgm:cxn modelId="{989022F2-C889-4BB3-BE8A-F4E3E5E7523A}" type="presParOf" srcId="{AD809608-331E-4009-B75F-C4F9FFC72EF4}" destId="{D11A7926-7260-4750-8676-6D1BE734366C}" srcOrd="1" destOrd="0" presId="urn:microsoft.com/office/officeart/2005/8/layout/hierarchy6"/>
    <dgm:cxn modelId="{66B1BE7F-6337-4D66-85D5-5D1D844ECD42}" type="presParOf" srcId="{D11A7926-7260-4750-8676-6D1BE734366C}" destId="{D0C888DE-0CAA-4426-B613-BB51F6DAA8DF}" srcOrd="0" destOrd="0" presId="urn:microsoft.com/office/officeart/2005/8/layout/hierarchy6"/>
    <dgm:cxn modelId="{CCD8639E-CAC0-4110-B97D-1708BD9F2C0B}" type="presParOf" srcId="{D11A7926-7260-4750-8676-6D1BE734366C}" destId="{8553E43B-7542-4C07-9D02-2AA432A1C40C}" srcOrd="1" destOrd="0" presId="urn:microsoft.com/office/officeart/2005/8/layout/hierarchy6"/>
    <dgm:cxn modelId="{CFF5F48D-C33A-4A93-B14C-FB0D6DDD408F}" type="presParOf" srcId="{8553E43B-7542-4C07-9D02-2AA432A1C40C}" destId="{30DEC963-A63E-4CF4-8BC8-BCCC54B50307}" srcOrd="0" destOrd="0" presId="urn:microsoft.com/office/officeart/2005/8/layout/hierarchy6"/>
    <dgm:cxn modelId="{D2C6FD86-CEE5-495B-9186-018DFEABD725}" type="presParOf" srcId="{8553E43B-7542-4C07-9D02-2AA432A1C40C}" destId="{DCDBB41F-E1D2-44CA-8E08-F445721EA050}" srcOrd="1" destOrd="0" presId="urn:microsoft.com/office/officeart/2005/8/layout/hierarchy6"/>
    <dgm:cxn modelId="{25BF36AE-6D48-492B-9A38-6C1FB53E9DCA}" type="presParOf" srcId="{DCDBB41F-E1D2-44CA-8E08-F445721EA050}" destId="{B9277DAC-F9CA-4E71-B63F-3F16B430F309}" srcOrd="0" destOrd="0" presId="urn:microsoft.com/office/officeart/2005/8/layout/hierarchy6"/>
    <dgm:cxn modelId="{BDB17635-FBB8-47F7-96BD-7EE177A85C55}" type="presParOf" srcId="{DCDBB41F-E1D2-44CA-8E08-F445721EA050}" destId="{D20BB183-27DF-4D85-BA07-892721578BBB}" srcOrd="1" destOrd="0" presId="urn:microsoft.com/office/officeart/2005/8/layout/hierarchy6"/>
    <dgm:cxn modelId="{7EC54C6B-B704-455A-8A78-4A8FFF67D831}" type="presParOf" srcId="{D20BB183-27DF-4D85-BA07-892721578BBB}" destId="{55BDA48D-D577-402D-B265-2D98DC9968AF}" srcOrd="0" destOrd="0" presId="urn:microsoft.com/office/officeart/2005/8/layout/hierarchy6"/>
    <dgm:cxn modelId="{19FAAD52-EACC-427E-B057-75920CE196A6}" type="presParOf" srcId="{D20BB183-27DF-4D85-BA07-892721578BBB}" destId="{CF582DAE-904E-4099-965D-BB0308663B79}" srcOrd="1" destOrd="0" presId="urn:microsoft.com/office/officeart/2005/8/layout/hierarchy6"/>
    <dgm:cxn modelId="{9154F3BD-25E6-4270-B5C8-C9051F51909D}" type="presParOf" srcId="{CF582DAE-904E-4099-965D-BB0308663B79}" destId="{C4FAC167-4C6C-4E30-956B-62E586336272}" srcOrd="0" destOrd="0" presId="urn:microsoft.com/office/officeart/2005/8/layout/hierarchy6"/>
    <dgm:cxn modelId="{08303803-648B-42F6-99AB-818F8F9DDDA0}" type="presParOf" srcId="{CF582DAE-904E-4099-965D-BB0308663B79}" destId="{9926DAF7-BE3A-4FB6-97B5-2083D1D469CC}" srcOrd="1" destOrd="0" presId="urn:microsoft.com/office/officeart/2005/8/layout/hierarchy6"/>
    <dgm:cxn modelId="{67F91E45-0960-4E52-851B-359A77FD6737}" type="presParOf" srcId="{9926DAF7-BE3A-4FB6-97B5-2083D1D469CC}" destId="{A89A8AFA-C3FB-40F4-A8F8-026146D78588}" srcOrd="0" destOrd="0" presId="urn:microsoft.com/office/officeart/2005/8/layout/hierarchy6"/>
    <dgm:cxn modelId="{28A1DCED-8117-4D8D-81AC-8BAFD6436BAB}" type="presParOf" srcId="{9926DAF7-BE3A-4FB6-97B5-2083D1D469CC}" destId="{8909B0A0-A200-41C3-B51C-76245A60639D}" srcOrd="1" destOrd="0" presId="urn:microsoft.com/office/officeart/2005/8/layout/hierarchy6"/>
    <dgm:cxn modelId="{87B75F8B-83DE-4CA7-88B9-11977CA28FE4}" type="presParOf" srcId="{8909B0A0-A200-41C3-B51C-76245A60639D}" destId="{5E06239B-1E51-4EB4-BAEB-09F5EF1F334C}" srcOrd="0" destOrd="0" presId="urn:microsoft.com/office/officeart/2005/8/layout/hierarchy6"/>
    <dgm:cxn modelId="{5FB77ADC-36C0-42CA-881E-0946A07E3278}" type="presParOf" srcId="{8909B0A0-A200-41C3-B51C-76245A60639D}" destId="{0F56F55E-302A-42DD-9932-AEA555A5A2BD}" srcOrd="1" destOrd="0" presId="urn:microsoft.com/office/officeart/2005/8/layout/hierarchy6"/>
    <dgm:cxn modelId="{36B12E5B-33C1-4A95-84F7-0C5379A3100C}" type="presParOf" srcId="{9926DAF7-BE3A-4FB6-97B5-2083D1D469CC}" destId="{4697DA84-ECF6-4003-9834-CE181F277FBB}" srcOrd="2" destOrd="0" presId="urn:microsoft.com/office/officeart/2005/8/layout/hierarchy6"/>
    <dgm:cxn modelId="{901F21DA-7FB6-43A9-9595-0CA93722C016}" type="presParOf" srcId="{9926DAF7-BE3A-4FB6-97B5-2083D1D469CC}" destId="{842122EC-7D04-493B-8AF6-72FBFA482822}" srcOrd="3" destOrd="0" presId="urn:microsoft.com/office/officeart/2005/8/layout/hierarchy6"/>
    <dgm:cxn modelId="{603BA942-BF6B-4765-A0AF-5DC043A2D8C7}" type="presParOf" srcId="{842122EC-7D04-493B-8AF6-72FBFA482822}" destId="{F6D58E2E-40CE-4F2C-8885-5BDDD1172BE8}" srcOrd="0" destOrd="0" presId="urn:microsoft.com/office/officeart/2005/8/layout/hierarchy6"/>
    <dgm:cxn modelId="{75481E9C-C5EE-4862-AD47-55BA6168CFE7}" type="presParOf" srcId="{842122EC-7D04-493B-8AF6-72FBFA482822}" destId="{C4753B4D-E7F8-4585-A74E-545CC1A42724}" srcOrd="1" destOrd="0" presId="urn:microsoft.com/office/officeart/2005/8/layout/hierarchy6"/>
    <dgm:cxn modelId="{3034A8CC-EF63-4425-8FBE-4EC0320C3CDA}" type="presParOf" srcId="{8553E43B-7542-4C07-9D02-2AA432A1C40C}" destId="{5962983C-0FD2-4E96-8C1C-E39F1E4C568F}" srcOrd="2" destOrd="0" presId="urn:microsoft.com/office/officeart/2005/8/layout/hierarchy6"/>
    <dgm:cxn modelId="{41C8EBF0-B897-4827-9E36-2391A115FBA3}" type="presParOf" srcId="{8553E43B-7542-4C07-9D02-2AA432A1C40C}" destId="{46F9AB34-ABC5-4D19-B985-669727991E0A}" srcOrd="3" destOrd="0" presId="urn:microsoft.com/office/officeart/2005/8/layout/hierarchy6"/>
    <dgm:cxn modelId="{C03DBB84-418D-48D7-B3B1-F03505FCA569}" type="presParOf" srcId="{46F9AB34-ABC5-4D19-B985-669727991E0A}" destId="{E257627A-BB36-4F01-A617-C92E4B946BE3}" srcOrd="0" destOrd="0" presId="urn:microsoft.com/office/officeart/2005/8/layout/hierarchy6"/>
    <dgm:cxn modelId="{D367168F-9D65-4D4E-B4E6-9D15BC846978}" type="presParOf" srcId="{46F9AB34-ABC5-4D19-B985-669727991E0A}" destId="{E538D3DC-7FCC-4F9D-8F30-2E20B0BE53C6}" srcOrd="1" destOrd="0" presId="urn:microsoft.com/office/officeart/2005/8/layout/hierarchy6"/>
    <dgm:cxn modelId="{AC9FBE4A-5023-4370-B76B-793B7E8C5BEE}" type="presParOf" srcId="{E538D3DC-7FCC-4F9D-8F30-2E20B0BE53C6}" destId="{CD809B7E-A368-46C6-AAFB-1EDABED2B127}" srcOrd="0" destOrd="0" presId="urn:microsoft.com/office/officeart/2005/8/layout/hierarchy6"/>
    <dgm:cxn modelId="{0451FE36-9935-4B49-8630-F43CB4697B2B}" type="presParOf" srcId="{E538D3DC-7FCC-4F9D-8F30-2E20B0BE53C6}" destId="{3D681F7A-4C25-4C2C-BDF2-7C848C59DB58}" srcOrd="1" destOrd="0" presId="urn:microsoft.com/office/officeart/2005/8/layout/hierarchy6"/>
    <dgm:cxn modelId="{49D93FD3-88D7-4882-94DB-1FC0796B5AB2}" type="presParOf" srcId="{3D681F7A-4C25-4C2C-BDF2-7C848C59DB58}" destId="{B215FB30-8694-4C29-B7FC-A88B9190FB5A}" srcOrd="0" destOrd="0" presId="urn:microsoft.com/office/officeart/2005/8/layout/hierarchy6"/>
    <dgm:cxn modelId="{71CE6D37-35AF-46CB-8946-E23D9343D57C}" type="presParOf" srcId="{3D681F7A-4C25-4C2C-BDF2-7C848C59DB58}" destId="{2DCF731D-7D81-4E1A-933F-BC9AE4179E67}" srcOrd="1" destOrd="0" presId="urn:microsoft.com/office/officeart/2005/8/layout/hierarchy6"/>
    <dgm:cxn modelId="{32953098-8DE1-42EA-9D93-708E906CEB67}" type="presParOf" srcId="{2DCF731D-7D81-4E1A-933F-BC9AE4179E67}" destId="{6FF85653-6460-4756-A629-C1326052BA6B}" srcOrd="0" destOrd="0" presId="urn:microsoft.com/office/officeart/2005/8/layout/hierarchy6"/>
    <dgm:cxn modelId="{871D4D93-56C8-4E51-9225-A88C64678818}" type="presParOf" srcId="{2DCF731D-7D81-4E1A-933F-BC9AE4179E67}" destId="{B4D5D9A6-1525-48BD-B05D-25E324BE70F8}" srcOrd="1" destOrd="0" presId="urn:microsoft.com/office/officeart/2005/8/layout/hierarchy6"/>
    <dgm:cxn modelId="{F9BFD474-C6F1-42C4-B259-41F4134519E4}" type="presParOf" srcId="{B4D5D9A6-1525-48BD-B05D-25E324BE70F8}" destId="{43337737-EF2B-4E98-84B4-D16409A4EA80}" srcOrd="0" destOrd="0" presId="urn:microsoft.com/office/officeart/2005/8/layout/hierarchy6"/>
    <dgm:cxn modelId="{F925C4FB-D76D-4B2C-BBEF-6B2823A24904}" type="presParOf" srcId="{B4D5D9A6-1525-48BD-B05D-25E324BE70F8}" destId="{BD05290B-10DC-45A6-8CD3-ECB4A89C5A51}" srcOrd="1" destOrd="0" presId="urn:microsoft.com/office/officeart/2005/8/layout/hierarchy6"/>
    <dgm:cxn modelId="{D6C904D4-849D-4136-801B-637CEA06085E}" type="presParOf" srcId="{2DCF731D-7D81-4E1A-933F-BC9AE4179E67}" destId="{54588B55-EECC-466F-9237-F2D13FCF3C12}" srcOrd="2" destOrd="0" presId="urn:microsoft.com/office/officeart/2005/8/layout/hierarchy6"/>
    <dgm:cxn modelId="{31D16E46-DA94-4A8E-8731-1AEAE8D72348}" type="presParOf" srcId="{2DCF731D-7D81-4E1A-933F-BC9AE4179E67}" destId="{ECAB5310-1709-4C07-A010-1C9C530AFC30}" srcOrd="3" destOrd="0" presId="urn:microsoft.com/office/officeart/2005/8/layout/hierarchy6"/>
    <dgm:cxn modelId="{5BB7538E-4416-429E-B642-42328D3C0E9B}" type="presParOf" srcId="{ECAB5310-1709-4C07-A010-1C9C530AFC30}" destId="{1D6A2535-EE4C-47C7-BB0B-B5758CDDC053}" srcOrd="0" destOrd="0" presId="urn:microsoft.com/office/officeart/2005/8/layout/hierarchy6"/>
    <dgm:cxn modelId="{E4A18FEE-3EA1-4553-9845-F8479BA8E645}" type="presParOf" srcId="{ECAB5310-1709-4C07-A010-1C9C530AFC30}" destId="{5E0B0C0C-40AC-417E-9998-41674CD5AFA3}" srcOrd="1" destOrd="0" presId="urn:microsoft.com/office/officeart/2005/8/layout/hierarchy6"/>
    <dgm:cxn modelId="{21201FC9-9898-41F2-BEE2-B7AE6999A47C}" type="presParOf" srcId="{AD809608-331E-4009-B75F-C4F9FFC72EF4}" destId="{41D334FC-DC88-4297-988A-B6A3A5BF7DD8}" srcOrd="2" destOrd="0" presId="urn:microsoft.com/office/officeart/2005/8/layout/hierarchy6"/>
    <dgm:cxn modelId="{B5A2F4A7-335D-4B52-9377-F5E266D7E2BA}" type="presParOf" srcId="{AD809608-331E-4009-B75F-C4F9FFC72EF4}" destId="{22674A47-3DFC-4FC1-B31D-0A38D6D03F12}" srcOrd="3" destOrd="0" presId="urn:microsoft.com/office/officeart/2005/8/layout/hierarchy6"/>
    <dgm:cxn modelId="{14043211-2643-4904-B24D-D395329FFF40}" type="presParOf" srcId="{22674A47-3DFC-4FC1-B31D-0A38D6D03F12}" destId="{B8E2EB32-E5D0-4D49-BCD7-A48568B971EC}" srcOrd="0" destOrd="0" presId="urn:microsoft.com/office/officeart/2005/8/layout/hierarchy6"/>
    <dgm:cxn modelId="{C97F573F-AE0C-41C5-8785-B2BB509934C0}" type="presParOf" srcId="{22674A47-3DFC-4FC1-B31D-0A38D6D03F12}" destId="{F6CA198E-1ACF-4862-A543-93A1004095AA}" srcOrd="1" destOrd="0" presId="urn:microsoft.com/office/officeart/2005/8/layout/hierarchy6"/>
    <dgm:cxn modelId="{F87B530B-F2B5-4B27-AC81-45AB9A50D842}" type="presParOf" srcId="{F6CA198E-1ACF-4862-A543-93A1004095AA}" destId="{857F7289-7B4E-4003-AC3D-69AFF400B1F1}" srcOrd="0" destOrd="0" presId="urn:microsoft.com/office/officeart/2005/8/layout/hierarchy6"/>
    <dgm:cxn modelId="{10B862E3-1C66-4601-91F2-50895632AD4C}" type="presParOf" srcId="{F6CA198E-1ACF-4862-A543-93A1004095AA}" destId="{D6FA5811-0E33-4B61-A61F-A5B69D82054A}" srcOrd="1" destOrd="0" presId="urn:microsoft.com/office/officeart/2005/8/layout/hierarchy6"/>
    <dgm:cxn modelId="{FC98301D-FF3B-495F-B698-7E9A9D194EE6}" type="presParOf" srcId="{D6FA5811-0E33-4B61-A61F-A5B69D82054A}" destId="{712470A4-8189-46E3-8952-B9DFA4D0FD5B}" srcOrd="0" destOrd="0" presId="urn:microsoft.com/office/officeart/2005/8/layout/hierarchy6"/>
    <dgm:cxn modelId="{CAFB995C-09BC-4D2A-BE35-41C508D395ED}" type="presParOf" srcId="{D6FA5811-0E33-4B61-A61F-A5B69D82054A}" destId="{AA1CC6B3-57A1-4BC1-86E6-484FDE0B13B5}" srcOrd="1" destOrd="0" presId="urn:microsoft.com/office/officeart/2005/8/layout/hierarchy6"/>
    <dgm:cxn modelId="{E08A771D-CB9C-42DA-8610-D2F42F3FB340}" type="presParOf" srcId="{AA1CC6B3-57A1-4BC1-86E6-484FDE0B13B5}" destId="{7D20DB9F-D5B1-4696-ACEA-D430084773AA}" srcOrd="0" destOrd="0" presId="urn:microsoft.com/office/officeart/2005/8/layout/hierarchy6"/>
    <dgm:cxn modelId="{0A69DAE7-2DCA-4271-A6A7-A6831EF6F11F}" type="presParOf" srcId="{AA1CC6B3-57A1-4BC1-86E6-484FDE0B13B5}" destId="{F4C652DF-2219-4736-820B-106C9BBE7706}" srcOrd="1" destOrd="0" presId="urn:microsoft.com/office/officeart/2005/8/layout/hierarchy6"/>
    <dgm:cxn modelId="{D8140215-FCED-45EC-AF71-784D22E593CC}" type="presParOf" srcId="{F4C652DF-2219-4736-820B-106C9BBE7706}" destId="{F1F1265C-A072-48C6-85E4-0B0E9EEBF7A9}" srcOrd="0" destOrd="0" presId="urn:microsoft.com/office/officeart/2005/8/layout/hierarchy6"/>
    <dgm:cxn modelId="{32FCBAF6-74D8-4EA7-AE4A-56D8B1A45AD6}" type="presParOf" srcId="{F4C652DF-2219-4736-820B-106C9BBE7706}" destId="{3EA4173A-D89A-4720-80D6-EE0317D504ED}" srcOrd="1" destOrd="0" presId="urn:microsoft.com/office/officeart/2005/8/layout/hierarchy6"/>
    <dgm:cxn modelId="{EC949C06-8A5F-4356-8F2F-915A6C65785F}" type="presParOf" srcId="{3EA4173A-D89A-4720-80D6-EE0317D504ED}" destId="{4051F676-1C76-472E-B793-42A16DDEB179}" srcOrd="0" destOrd="0" presId="urn:microsoft.com/office/officeart/2005/8/layout/hierarchy6"/>
    <dgm:cxn modelId="{A5C7A694-4296-4897-A4F0-FBBC1A154C40}" type="presParOf" srcId="{3EA4173A-D89A-4720-80D6-EE0317D504ED}" destId="{E7898B7A-884B-49C8-B590-44DAA9793239}" srcOrd="1" destOrd="0" presId="urn:microsoft.com/office/officeart/2005/8/layout/hierarchy6"/>
    <dgm:cxn modelId="{09E3A3C3-1369-4A5D-9A0E-BFBDF0770794}" type="presParOf" srcId="{E7898B7A-884B-49C8-B590-44DAA9793239}" destId="{535C48B3-87DE-4354-B7E8-FD38DC14560D}" srcOrd="0" destOrd="0" presId="urn:microsoft.com/office/officeart/2005/8/layout/hierarchy6"/>
    <dgm:cxn modelId="{B0E022A7-5F76-46BB-B67A-A1CB55F95FA8}" type="presParOf" srcId="{E7898B7A-884B-49C8-B590-44DAA9793239}" destId="{52BE81F7-1D92-4FE3-8DCA-38183B6059B5}" srcOrd="1" destOrd="0" presId="urn:microsoft.com/office/officeart/2005/8/layout/hierarchy6"/>
    <dgm:cxn modelId="{3FEED115-E033-4AE0-BC43-ABB6C3FE43B2}" type="presParOf" srcId="{F6CA198E-1ACF-4862-A543-93A1004095AA}" destId="{D3916319-D670-48BE-8E7C-73EFD501C140}" srcOrd="2" destOrd="0" presId="urn:microsoft.com/office/officeart/2005/8/layout/hierarchy6"/>
    <dgm:cxn modelId="{0BE2E3CE-807D-4D7D-A9EF-BB5B2E2DEA9F}" type="presParOf" srcId="{F6CA198E-1ACF-4862-A543-93A1004095AA}" destId="{1DB0B725-3A65-4205-9916-99A8AFC716F8}" srcOrd="3" destOrd="0" presId="urn:microsoft.com/office/officeart/2005/8/layout/hierarchy6"/>
    <dgm:cxn modelId="{472872DA-5059-44EA-93BA-CD2C591EAD7F}" type="presParOf" srcId="{1DB0B725-3A65-4205-9916-99A8AFC716F8}" destId="{ECACF06E-0D77-42BB-B120-CAE787F5BE8E}" srcOrd="0" destOrd="0" presId="urn:microsoft.com/office/officeart/2005/8/layout/hierarchy6"/>
    <dgm:cxn modelId="{B1AB91E3-68C0-41EE-90ED-C56A1168C55D}" type="presParOf" srcId="{1DB0B725-3A65-4205-9916-99A8AFC716F8}" destId="{F7939D3D-516E-49E7-81CD-A7CD770C11B5}" srcOrd="1" destOrd="0" presId="urn:microsoft.com/office/officeart/2005/8/layout/hierarchy6"/>
    <dgm:cxn modelId="{C6740551-D58B-4D60-BB02-BFCF438F9385}" type="presParOf" srcId="{F7939D3D-516E-49E7-81CD-A7CD770C11B5}" destId="{F064F509-5960-48D4-BB13-231EDCC76B94}" srcOrd="0" destOrd="0" presId="urn:microsoft.com/office/officeart/2005/8/layout/hierarchy6"/>
    <dgm:cxn modelId="{B4C17871-1EAE-4FBE-BCEC-FAEB687928E8}" type="presParOf" srcId="{F7939D3D-516E-49E7-81CD-A7CD770C11B5}" destId="{3E59E307-AAD7-41EF-A97B-112AA4CAA33F}" srcOrd="1" destOrd="0" presId="urn:microsoft.com/office/officeart/2005/8/layout/hierarchy6"/>
    <dgm:cxn modelId="{9DE874CD-B914-4821-BF99-BF46A937B75E}" type="presParOf" srcId="{3E59E307-AAD7-41EF-A97B-112AA4CAA33F}" destId="{DE52B5AB-E58B-46E6-9C09-E32ABFBD8A69}" srcOrd="0" destOrd="0" presId="urn:microsoft.com/office/officeart/2005/8/layout/hierarchy6"/>
    <dgm:cxn modelId="{3626376F-888A-400D-89F0-E2ACA06E7A6C}" type="presParOf" srcId="{3E59E307-AAD7-41EF-A97B-112AA4CAA33F}" destId="{058F4737-0BFF-4464-BF09-8D1DB030260A}" srcOrd="1" destOrd="0" presId="urn:microsoft.com/office/officeart/2005/8/layout/hierarchy6"/>
    <dgm:cxn modelId="{4D7E09E9-0DC3-48CD-9A95-A0809A059F64}" type="presParOf" srcId="{058F4737-0BFF-4464-BF09-8D1DB030260A}" destId="{D19A60F2-8B64-4F9B-B220-0126805DB7E3}" srcOrd="0" destOrd="0" presId="urn:microsoft.com/office/officeart/2005/8/layout/hierarchy6"/>
    <dgm:cxn modelId="{79177FE3-AC29-46ED-A3F5-C70F5B5A9023}" type="presParOf" srcId="{058F4737-0BFF-4464-BF09-8D1DB030260A}" destId="{216836E7-FD4A-4094-BC14-A39ACB5EFB70}" srcOrd="1" destOrd="0" presId="urn:microsoft.com/office/officeart/2005/8/layout/hierarchy6"/>
    <dgm:cxn modelId="{19B7F354-986A-420E-B630-6F8035A586E2}" type="presParOf" srcId="{216836E7-FD4A-4094-BC14-A39ACB5EFB70}" destId="{288A98C4-8794-4D98-9D7E-6D757471075D}" srcOrd="0" destOrd="0" presId="urn:microsoft.com/office/officeart/2005/8/layout/hierarchy6"/>
    <dgm:cxn modelId="{0D0237E4-A0F7-4489-92C0-D69FCD764A4C}" type="presParOf" srcId="{216836E7-FD4A-4094-BC14-A39ACB5EFB70}" destId="{383C281D-1146-49A5-AFA5-42B5C76597A1}" srcOrd="1" destOrd="0" presId="urn:microsoft.com/office/officeart/2005/8/layout/hierarchy6"/>
    <dgm:cxn modelId="{8766B0C3-B50C-434B-83AB-EF7D765E6E1B}" type="presParOf" srcId="{8BE94AF5-9234-41C9-8505-87E9ECE3D97A}" destId="{F1E8F9B1-EED8-42C2-98B9-FE464B7FBC7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E4FB7-DE33-441D-98DF-87A073531280}">
      <dsp:nvSpPr>
        <dsp:cNvPr id="0" name=""/>
        <dsp:cNvSpPr/>
      </dsp:nvSpPr>
      <dsp:spPr>
        <a:xfrm>
          <a:off x="136355" y="224123"/>
          <a:ext cx="2095980" cy="2095980"/>
        </a:xfrm>
        <a:prstGeom prst="ellipse">
          <a:avLst/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граматика</a:t>
          </a:r>
        </a:p>
      </dsp:txBody>
      <dsp:txXfrm>
        <a:off x="136355" y="224123"/>
        <a:ext cx="2095980" cy="2095980"/>
      </dsp:txXfrm>
    </dsp:sp>
    <dsp:sp modelId="{304946E5-8BED-4B93-84BE-58F9FAA59C58}">
      <dsp:nvSpPr>
        <dsp:cNvPr id="0" name=""/>
        <dsp:cNvSpPr/>
      </dsp:nvSpPr>
      <dsp:spPr>
        <a:xfrm>
          <a:off x="1101788" y="2435892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1788" y="2435892"/>
        <a:ext cx="644165" cy="644165"/>
      </dsp:txXfrm>
    </dsp:sp>
    <dsp:sp modelId="{F4BD5001-98BC-4CAF-A4B4-FE38A3578189}">
      <dsp:nvSpPr>
        <dsp:cNvPr id="0" name=""/>
        <dsp:cNvSpPr/>
      </dsp:nvSpPr>
      <dsp:spPr>
        <a:xfrm>
          <a:off x="1345492" y="3129742"/>
          <a:ext cx="749375" cy="749375"/>
        </a:xfrm>
        <a:prstGeom prst="ellipse">
          <a:avLst/>
        </a:prstGeom>
        <a:solidFill>
          <a:srgbClr val="3A89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 dirty="0" smtClean="0"/>
            <a:t>екшън</a:t>
          </a:r>
          <a:endParaRPr lang="en-US" sz="1400" kern="1200" dirty="0"/>
        </a:p>
      </dsp:txBody>
      <dsp:txXfrm>
        <a:off x="1345492" y="3129742"/>
        <a:ext cx="749375" cy="749375"/>
      </dsp:txXfrm>
    </dsp:sp>
    <dsp:sp modelId="{03D53D0F-AAE4-48D7-91CE-E77947BCC36C}">
      <dsp:nvSpPr>
        <dsp:cNvPr id="0" name=""/>
        <dsp:cNvSpPr/>
      </dsp:nvSpPr>
      <dsp:spPr>
        <a:xfrm>
          <a:off x="2111028" y="3777728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11028" y="3777728"/>
        <a:ext cx="644165" cy="644165"/>
      </dsp:txXfrm>
    </dsp:sp>
    <dsp:sp modelId="{28ED2C84-C598-48FF-B846-8BE54247FCC0}">
      <dsp:nvSpPr>
        <dsp:cNvPr id="0" name=""/>
        <dsp:cNvSpPr/>
      </dsp:nvSpPr>
      <dsp:spPr>
        <a:xfrm>
          <a:off x="2156802" y="4345426"/>
          <a:ext cx="1523695" cy="1523695"/>
        </a:xfrm>
        <a:prstGeom prst="ellipse">
          <a:avLst/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>
              <a:solidFill>
                <a:srgbClr val="1B325F"/>
              </a:solidFill>
            </a:rPr>
            <a:t>код</a:t>
          </a:r>
          <a:endParaRPr lang="en-US" sz="2500" kern="1200" dirty="0">
            <a:solidFill>
              <a:srgbClr val="1B325F"/>
            </a:solidFill>
          </a:endParaRPr>
        </a:p>
      </dsp:txBody>
      <dsp:txXfrm>
        <a:off x="2156802" y="4345426"/>
        <a:ext cx="1523695" cy="1523695"/>
      </dsp:txXfrm>
    </dsp:sp>
    <dsp:sp modelId="{556515D3-80A7-4A95-AE4C-7BCC53831641}">
      <dsp:nvSpPr>
        <dsp:cNvPr id="0" name=""/>
        <dsp:cNvSpPr/>
      </dsp:nvSpPr>
      <dsp:spPr>
        <a:xfrm rot="18792803">
          <a:off x="3719022" y="3968090"/>
          <a:ext cx="1210803" cy="413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8792803">
        <a:off x="3719022" y="3968090"/>
        <a:ext cx="1210803" cy="413154"/>
      </dsp:txXfrm>
    </dsp:sp>
    <dsp:sp modelId="{40E2E155-CB0B-48BC-8111-00B0B3FEBA0E}">
      <dsp:nvSpPr>
        <dsp:cNvPr id="0" name=""/>
        <dsp:cNvSpPr/>
      </dsp:nvSpPr>
      <dsp:spPr>
        <a:xfrm>
          <a:off x="4712971" y="278339"/>
          <a:ext cx="3737025" cy="3737025"/>
        </a:xfrm>
        <a:prstGeom prst="ellipse">
          <a:avLst/>
        </a:prstGeom>
        <a:solidFill>
          <a:srgbClr val="F26C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5600" kern="1200" dirty="0" smtClean="0">
              <a:solidFill>
                <a:srgbClr val="E9F2F9"/>
              </a:solidFill>
            </a:rPr>
            <a:t>добавка</a:t>
          </a:r>
          <a:endParaRPr lang="en-US" sz="5600" kern="1200" dirty="0">
            <a:solidFill>
              <a:srgbClr val="E9F2F9"/>
            </a:solidFill>
          </a:endParaRPr>
        </a:p>
      </dsp:txBody>
      <dsp:txXfrm>
        <a:off x="4712971" y="278339"/>
        <a:ext cx="3737025" cy="373702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86E78D-8AE6-4C6E-873C-B84E22BEDAEE}">
      <dsp:nvSpPr>
        <dsp:cNvPr id="0" name=""/>
        <dsp:cNvSpPr/>
      </dsp:nvSpPr>
      <dsp:spPr>
        <a:xfrm>
          <a:off x="4622578" y="2530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Order</a:t>
          </a:r>
        </a:p>
      </dsp:txBody>
      <dsp:txXfrm>
        <a:off x="4622578" y="2530"/>
        <a:ext cx="1099188" cy="732792"/>
      </dsp:txXfrm>
    </dsp:sp>
    <dsp:sp modelId="{85CDC8C9-66F5-477F-8620-D18C62C05FD8}">
      <dsp:nvSpPr>
        <dsp:cNvPr id="0" name=""/>
        <dsp:cNvSpPr/>
      </dsp:nvSpPr>
      <dsp:spPr>
        <a:xfrm>
          <a:off x="5126452" y="735322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E00B5-FB63-4647-B86D-7F6898C2ABAF}">
      <dsp:nvSpPr>
        <dsp:cNvPr id="0" name=""/>
        <dsp:cNvSpPr/>
      </dsp:nvSpPr>
      <dsp:spPr>
        <a:xfrm>
          <a:off x="4622578" y="1028439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</a:t>
          </a:r>
          <a:endParaRPr lang="en-US" sz="1700" kern="1200" dirty="0"/>
        </a:p>
      </dsp:txBody>
      <dsp:txXfrm>
        <a:off x="4622578" y="1028439"/>
        <a:ext cx="1099188" cy="732792"/>
      </dsp:txXfrm>
    </dsp:sp>
    <dsp:sp modelId="{3ED92A81-5FF7-4BBB-AE0A-29442DBAFA8B}">
      <dsp:nvSpPr>
        <dsp:cNvPr id="0" name=""/>
        <dsp:cNvSpPr/>
      </dsp:nvSpPr>
      <dsp:spPr>
        <a:xfrm>
          <a:off x="3028754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2143418" y="0"/>
              </a:moveTo>
              <a:lnTo>
                <a:pt x="2143418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888DE-0CAA-4426-B613-BB51F6DAA8DF}">
      <dsp:nvSpPr>
        <dsp:cNvPr id="0" name=""/>
        <dsp:cNvSpPr/>
      </dsp:nvSpPr>
      <dsp:spPr>
        <a:xfrm>
          <a:off x="2479160" y="2054349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pizza</a:t>
          </a:r>
          <a:endParaRPr lang="en-US" sz="1700" kern="1200" dirty="0"/>
        </a:p>
      </dsp:txBody>
      <dsp:txXfrm>
        <a:off x="2479160" y="2054349"/>
        <a:ext cx="1099188" cy="732792"/>
      </dsp:txXfrm>
    </dsp:sp>
    <dsp:sp modelId="{30DEC963-A63E-4CF4-8BC8-BCCC54B50307}">
      <dsp:nvSpPr>
        <dsp:cNvPr id="0" name=""/>
        <dsp:cNvSpPr/>
      </dsp:nvSpPr>
      <dsp:spPr>
        <a:xfrm>
          <a:off x="1599809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1428945" y="0"/>
              </a:moveTo>
              <a:lnTo>
                <a:pt x="1428945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7DAC-F9CA-4E71-B63F-3F16B430F309}">
      <dsp:nvSpPr>
        <dsp:cNvPr id="0" name=""/>
        <dsp:cNvSpPr/>
      </dsp:nvSpPr>
      <dsp:spPr>
        <a:xfrm>
          <a:off x="1050214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1050214" y="3080258"/>
        <a:ext cx="1099188" cy="732792"/>
      </dsp:txXfrm>
    </dsp:sp>
    <dsp:sp modelId="{55BDA48D-D577-402D-B265-2D98DC9968AF}">
      <dsp:nvSpPr>
        <dsp:cNvPr id="0" name=""/>
        <dsp:cNvSpPr/>
      </dsp:nvSpPr>
      <dsp:spPr>
        <a:xfrm>
          <a:off x="1554089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C167-4C6C-4E30-956B-62E586336272}">
      <dsp:nvSpPr>
        <dsp:cNvPr id="0" name=""/>
        <dsp:cNvSpPr/>
      </dsp:nvSpPr>
      <dsp:spPr>
        <a:xfrm>
          <a:off x="1050214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1050214" y="4106167"/>
        <a:ext cx="1099188" cy="732792"/>
      </dsp:txXfrm>
    </dsp:sp>
    <dsp:sp modelId="{A89A8AFA-C3FB-40F4-A8F8-026146D78588}">
      <dsp:nvSpPr>
        <dsp:cNvPr id="0" name=""/>
        <dsp:cNvSpPr/>
      </dsp:nvSpPr>
      <dsp:spPr>
        <a:xfrm>
          <a:off x="885336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6239B-1E51-4EB4-BAEB-09F5EF1F334C}">
      <dsp:nvSpPr>
        <dsp:cNvPr id="0" name=""/>
        <dsp:cNvSpPr/>
      </dsp:nvSpPr>
      <dsp:spPr>
        <a:xfrm>
          <a:off x="33574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35742" y="5132077"/>
        <a:ext cx="1099188" cy="732792"/>
      </dsp:txXfrm>
    </dsp:sp>
    <dsp:sp modelId="{4697DA84-ECF6-4003-9834-CE181F277FBB}">
      <dsp:nvSpPr>
        <dsp:cNvPr id="0" name=""/>
        <dsp:cNvSpPr/>
      </dsp:nvSpPr>
      <dsp:spPr>
        <a:xfrm>
          <a:off x="1599809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58E2E-40CE-4F2C-8885-5BDDD1172BE8}">
      <dsp:nvSpPr>
        <dsp:cNvPr id="0" name=""/>
        <dsp:cNvSpPr/>
      </dsp:nvSpPr>
      <dsp:spPr>
        <a:xfrm>
          <a:off x="1764687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1764687" y="5132077"/>
        <a:ext cx="1099188" cy="732792"/>
      </dsp:txXfrm>
    </dsp:sp>
    <dsp:sp modelId="{5962983C-0FD2-4E96-8C1C-E39F1E4C568F}">
      <dsp:nvSpPr>
        <dsp:cNvPr id="0" name=""/>
        <dsp:cNvSpPr/>
      </dsp:nvSpPr>
      <dsp:spPr>
        <a:xfrm>
          <a:off x="3028754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1428945" y="146558"/>
              </a:lnTo>
              <a:lnTo>
                <a:pt x="1428945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7627A-BB36-4F01-A617-C92E4B946BE3}">
      <dsp:nvSpPr>
        <dsp:cNvPr id="0" name=""/>
        <dsp:cNvSpPr/>
      </dsp:nvSpPr>
      <dsp:spPr>
        <a:xfrm>
          <a:off x="3908105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3908105" y="3080258"/>
        <a:ext cx="1099188" cy="732792"/>
      </dsp:txXfrm>
    </dsp:sp>
    <dsp:sp modelId="{CD809B7E-A368-46C6-AAFB-1EDABED2B127}">
      <dsp:nvSpPr>
        <dsp:cNvPr id="0" name=""/>
        <dsp:cNvSpPr/>
      </dsp:nvSpPr>
      <dsp:spPr>
        <a:xfrm>
          <a:off x="4411980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5FB30-8694-4C29-B7FC-A88B9190FB5A}">
      <dsp:nvSpPr>
        <dsp:cNvPr id="0" name=""/>
        <dsp:cNvSpPr/>
      </dsp:nvSpPr>
      <dsp:spPr>
        <a:xfrm>
          <a:off x="3908105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3908105" y="4106167"/>
        <a:ext cx="1099188" cy="732792"/>
      </dsp:txXfrm>
    </dsp:sp>
    <dsp:sp modelId="{6FF85653-6460-4756-A629-C1326052BA6B}">
      <dsp:nvSpPr>
        <dsp:cNvPr id="0" name=""/>
        <dsp:cNvSpPr/>
      </dsp:nvSpPr>
      <dsp:spPr>
        <a:xfrm>
          <a:off x="3743227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37737-EF2B-4E98-84B4-D16409A4EA80}">
      <dsp:nvSpPr>
        <dsp:cNvPr id="0" name=""/>
        <dsp:cNvSpPr/>
      </dsp:nvSpPr>
      <dsp:spPr>
        <a:xfrm>
          <a:off x="319363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193632" y="5132077"/>
        <a:ext cx="1099188" cy="732792"/>
      </dsp:txXfrm>
    </dsp:sp>
    <dsp:sp modelId="{54588B55-EECC-466F-9237-F2D13FCF3C12}">
      <dsp:nvSpPr>
        <dsp:cNvPr id="0" name=""/>
        <dsp:cNvSpPr/>
      </dsp:nvSpPr>
      <dsp:spPr>
        <a:xfrm>
          <a:off x="4457700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A2535-EE4C-47C7-BB0B-B5758CDDC053}">
      <dsp:nvSpPr>
        <dsp:cNvPr id="0" name=""/>
        <dsp:cNvSpPr/>
      </dsp:nvSpPr>
      <dsp:spPr>
        <a:xfrm>
          <a:off x="4622578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4622578" y="5132077"/>
        <a:ext cx="1099188" cy="732792"/>
      </dsp:txXfrm>
    </dsp:sp>
    <dsp:sp modelId="{41D334FC-DC88-4297-988A-B6A3A5BF7DD8}">
      <dsp:nvSpPr>
        <dsp:cNvPr id="0" name=""/>
        <dsp:cNvSpPr/>
      </dsp:nvSpPr>
      <dsp:spPr>
        <a:xfrm>
          <a:off x="5172172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2143418" y="146558"/>
              </a:lnTo>
              <a:lnTo>
                <a:pt x="2143418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2EB32-E5D0-4D49-BCD7-A48568B971EC}">
      <dsp:nvSpPr>
        <dsp:cNvPr id="0" name=""/>
        <dsp:cNvSpPr/>
      </dsp:nvSpPr>
      <dsp:spPr>
        <a:xfrm>
          <a:off x="6765996" y="2054349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food</a:t>
          </a:r>
          <a:endParaRPr lang="en-US" sz="1700" kern="1200" dirty="0"/>
        </a:p>
      </dsp:txBody>
      <dsp:txXfrm>
        <a:off x="6765996" y="2054349"/>
        <a:ext cx="1099188" cy="732792"/>
      </dsp:txXfrm>
    </dsp:sp>
    <dsp:sp modelId="{857F7289-7B4E-4003-AC3D-69AFF400B1F1}">
      <dsp:nvSpPr>
        <dsp:cNvPr id="0" name=""/>
        <dsp:cNvSpPr/>
      </dsp:nvSpPr>
      <dsp:spPr>
        <a:xfrm>
          <a:off x="6601118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470A4-8189-46E3-8952-B9DFA4D0FD5B}">
      <dsp:nvSpPr>
        <dsp:cNvPr id="0" name=""/>
        <dsp:cNvSpPr/>
      </dsp:nvSpPr>
      <dsp:spPr>
        <a:xfrm>
          <a:off x="6051523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6051523" y="3080258"/>
        <a:ext cx="1099188" cy="732792"/>
      </dsp:txXfrm>
    </dsp:sp>
    <dsp:sp modelId="{7D20DB9F-D5B1-4696-ACEA-D430084773AA}">
      <dsp:nvSpPr>
        <dsp:cNvPr id="0" name=""/>
        <dsp:cNvSpPr/>
      </dsp:nvSpPr>
      <dsp:spPr>
        <a:xfrm>
          <a:off x="6555398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265C-A072-48C6-85E4-0B0E9EEBF7A9}">
      <dsp:nvSpPr>
        <dsp:cNvPr id="0" name=""/>
        <dsp:cNvSpPr/>
      </dsp:nvSpPr>
      <dsp:spPr>
        <a:xfrm>
          <a:off x="6051523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6051523" y="4106167"/>
        <a:ext cx="1099188" cy="732792"/>
      </dsp:txXfrm>
    </dsp:sp>
    <dsp:sp modelId="{4051F676-1C76-472E-B793-42A16DDEB179}">
      <dsp:nvSpPr>
        <dsp:cNvPr id="0" name=""/>
        <dsp:cNvSpPr/>
      </dsp:nvSpPr>
      <dsp:spPr>
        <a:xfrm>
          <a:off x="6555398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C48B3-87DE-4354-B7E8-FD38DC14560D}">
      <dsp:nvSpPr>
        <dsp:cNvPr id="0" name=""/>
        <dsp:cNvSpPr/>
      </dsp:nvSpPr>
      <dsp:spPr>
        <a:xfrm>
          <a:off x="6051523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spice</a:t>
          </a:r>
          <a:endParaRPr lang="en-US" sz="1700" b="0" kern="1200" dirty="0"/>
        </a:p>
      </dsp:txBody>
      <dsp:txXfrm>
        <a:off x="6051523" y="5132077"/>
        <a:ext cx="1099188" cy="732792"/>
      </dsp:txXfrm>
    </dsp:sp>
    <dsp:sp modelId="{D3916319-D670-48BE-8E7C-73EFD501C140}">
      <dsp:nvSpPr>
        <dsp:cNvPr id="0" name=""/>
        <dsp:cNvSpPr/>
      </dsp:nvSpPr>
      <dsp:spPr>
        <a:xfrm>
          <a:off x="7315590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CF06E-0D77-42BB-B120-CAE787F5BE8E}">
      <dsp:nvSpPr>
        <dsp:cNvPr id="0" name=""/>
        <dsp:cNvSpPr/>
      </dsp:nvSpPr>
      <dsp:spPr>
        <a:xfrm>
          <a:off x="7480468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7480468" y="3080258"/>
        <a:ext cx="1099188" cy="732792"/>
      </dsp:txXfrm>
    </dsp:sp>
    <dsp:sp modelId="{F064F509-5960-48D4-BB13-231EDCC76B94}">
      <dsp:nvSpPr>
        <dsp:cNvPr id="0" name=""/>
        <dsp:cNvSpPr/>
      </dsp:nvSpPr>
      <dsp:spPr>
        <a:xfrm>
          <a:off x="7984343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B5AB-E58B-46E6-9C09-E32ABFBD8A69}">
      <dsp:nvSpPr>
        <dsp:cNvPr id="0" name=""/>
        <dsp:cNvSpPr/>
      </dsp:nvSpPr>
      <dsp:spPr>
        <a:xfrm>
          <a:off x="7480468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7480468" y="4106167"/>
        <a:ext cx="1099188" cy="732792"/>
      </dsp:txXfrm>
    </dsp:sp>
    <dsp:sp modelId="{D19A60F2-8B64-4F9B-B220-0126805DB7E3}">
      <dsp:nvSpPr>
        <dsp:cNvPr id="0" name=""/>
        <dsp:cNvSpPr/>
      </dsp:nvSpPr>
      <dsp:spPr>
        <a:xfrm>
          <a:off x="7984343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A98C4-8794-4D98-9D7E-6D757471075D}">
      <dsp:nvSpPr>
        <dsp:cNvPr id="0" name=""/>
        <dsp:cNvSpPr/>
      </dsp:nvSpPr>
      <dsp:spPr>
        <a:xfrm>
          <a:off x="7480468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spice</a:t>
          </a:r>
          <a:endParaRPr lang="en-US" sz="1700" kern="1200" dirty="0"/>
        </a:p>
      </dsp:txBody>
      <dsp:txXfrm>
        <a:off x="7480468" y="5132077"/>
        <a:ext cx="1099188" cy="732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D8BF-4915-47C0-982D-E1A4592E6198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122-458A-4FFA-AE6C-1CB8E92A3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804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61A8-A647-4A83-B149-729257AFD983}" type="datetimeFigureOut">
              <a:rPr lang="en-US" smtClean="0"/>
              <a:pPr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2133600"/>
          </a:xfrm>
        </p:spPr>
        <p:txBody>
          <a:bodyPr>
            <a:noAutofit/>
          </a:bodyPr>
          <a:lstStyle/>
          <a:p>
            <a:pPr algn="l"/>
            <a:r>
              <a:rPr lang="bg-BG" sz="9600" b="1" dirty="0" smtClean="0">
                <a:latin typeface="Bookman Old Style" pitchFamily="18" charset="0"/>
              </a:rPr>
              <a:t>Модерният иконом</a:t>
            </a:r>
            <a:endParaRPr lang="en-US" sz="9600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5943600"/>
            <a:ext cx="4267200" cy="762000"/>
          </a:xfrm>
        </p:spPr>
        <p:txBody>
          <a:bodyPr>
            <a:noAutofit/>
          </a:bodyPr>
          <a:lstStyle/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Автори:</a:t>
            </a:r>
          </a:p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Любомир Янчев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,  </a:t>
            </a: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ЧНГ “Ерих Кестнер”, 10 клас</a:t>
            </a:r>
            <a:br>
              <a:rPr lang="bg-BG" sz="1200" dirty="0" smtClean="0">
                <a:solidFill>
                  <a:schemeClr val="tx1"/>
                </a:solidFill>
                <a:latin typeface="+mj-lt"/>
              </a:rPr>
            </a:b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Христо Стоянов, СМГ “Паисий Хилендарски”,  9 клас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s\ModernSteward\Presentation\images\256p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3251200" cy="3251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23808" y="1896070"/>
            <a:ext cx="80329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ru-RU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на вас ли ви се пие чай?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243038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граматиката?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2439" y="914400"/>
          <a:ext cx="8915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914400"/>
            <a:ext cx="1600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Задължителен елемент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1295400"/>
            <a:ext cx="1600200" cy="304800"/>
          </a:xfrm>
          <a:prstGeom prst="rect">
            <a:avLst/>
          </a:prstGeom>
          <a:solidFill>
            <a:srgbClr val="9CC4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Избираем елемент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0400" y="1676400"/>
            <a:ext cx="1600200" cy="304800"/>
          </a:xfrm>
          <a:prstGeom prst="rect">
            <a:avLst/>
          </a:prstGeom>
          <a:solidFill>
            <a:srgbClr val="1B32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Диктуваем елемент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19408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Защо точно </a:t>
            </a:r>
            <a:endParaRPr lang="de-DE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Speech Recognition?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828800"/>
          <a:ext cx="815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2"/>
                <a:gridCol w="2951653"/>
                <a:gridCol w="2723745"/>
                <a:gridCol w="1143000"/>
                <a:gridCol w="99059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Име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Производител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Код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$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Windows</a:t>
                      </a:r>
                      <a:r>
                        <a:rPr lang="de-DE" baseline="0" dirty="0" smtClean="0">
                          <a:effectLst/>
                        </a:rPr>
                        <a:t> Speech Recognition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Microsoft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mtClean="0">
                          <a:effectLst/>
                        </a:rPr>
                        <a:t>0</a:t>
                      </a:r>
                      <a:r>
                        <a:rPr lang="de-DE" smtClean="0">
                          <a:effectLst/>
                        </a:rPr>
                        <a:t>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Dragon NaturallySpeaking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Nuance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199.99$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CMU Sphinx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Carnegie Mellon University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отворен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0$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903" y="2967335"/>
            <a:ext cx="665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>
                <a:solidFill>
                  <a:schemeClr val="bg1"/>
                </a:solidFill>
              </a:rPr>
              <a:t>Не е ли малко тъмно?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2648" y="2967335"/>
            <a:ext cx="673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/>
              <a:t>Не е ли малко светло?</a:t>
            </a:r>
            <a:endParaRPr lang="en-US" sz="5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  <a:tabLst>
                <a:tab pos="4632325" algn="l"/>
              </a:tabLst>
            </a:pPr>
            <a:r>
              <a:rPr lang="bg-BG" sz="3200" dirty="0" smtClean="0">
                <a:solidFill>
                  <a:srgbClr val="F26C4F"/>
                </a:solidFill>
              </a:rPr>
              <a:t>Практически – навсякъде</a:t>
            </a:r>
            <a:endParaRPr lang="bg-BG" sz="2400" dirty="0" smtClean="0">
              <a:solidFill>
                <a:srgbClr val="F26C4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Компютър: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проверяване на поща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търсене в интернет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стартиране на програми и т.н.</a:t>
            </a: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В дома (иконом е все пак):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Лампите! 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Управление на домашните уреди </a:t>
            </a:r>
            <a:r>
              <a:rPr lang="en-US" dirty="0" smtClean="0">
                <a:solidFill>
                  <a:srgbClr val="E9F2F9"/>
                </a:solidFill>
              </a:rPr>
              <a:t>(TV, </a:t>
            </a:r>
            <a:r>
              <a:rPr lang="bg-BG" dirty="0" smtClean="0">
                <a:solidFill>
                  <a:srgbClr val="E9F2F9"/>
                </a:solidFill>
              </a:rPr>
              <a:t>климатик и т.н.)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Кой е на вратата?</a:t>
            </a:r>
          </a:p>
        </p:txBody>
      </p:sp>
      <p:pic>
        <p:nvPicPr>
          <p:cNvPr id="8" name="Picture 7" descr="Arduin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447800"/>
            <a:ext cx="2238375" cy="1438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800602" y="2362202"/>
            <a:ext cx="1752599" cy="16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4953000"/>
            <a:ext cx="7543800" cy="1754326"/>
          </a:xfrm>
          <a:prstGeom prst="rect">
            <a:avLst/>
          </a:prstGeom>
          <a:solidFill>
            <a:srgbClr val="F26C4F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>
                <a:solidFill>
                  <a:srgbClr val="E9F2F9"/>
                </a:solidFill>
              </a:rPr>
              <a:t>Винаги може да напишете своя собствена добавка за управление на каквото пожелаете!</a:t>
            </a:r>
            <a:endParaRPr lang="en-US" sz="3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098" y="990600"/>
            <a:ext cx="6309804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</a:t>
            </a:r>
            <a:r>
              <a:rPr lang="bg-BG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ли дават по </a:t>
            </a:r>
            <a:br>
              <a:rPr lang="bg-BG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bg-BG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телевизията?</a:t>
            </a:r>
            <a:endParaRPr lang="ru-RU" sz="54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2" descr="http://jesslong3.files.wordpress.com/2010/09/fuzzy-t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1300" y="2895600"/>
            <a:ext cx="3581400" cy="3129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415" y="228600"/>
            <a:ext cx="336983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</a:t>
            </a: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Скучна част</a:t>
            </a:r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C# .NET 4.0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Kiln &amp; </a:t>
            </a:r>
            <a:r>
              <a:rPr lang="en-US" sz="2400" dirty="0" err="1" smtClean="0">
                <a:solidFill>
                  <a:srgbClr val="F26C4F"/>
                </a:solidFill>
              </a:rPr>
              <a:t>FogBugz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Telerik</a:t>
            </a: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RadControls</a:t>
            </a:r>
            <a:r>
              <a:rPr lang="en-US" sz="2400" dirty="0" smtClean="0">
                <a:solidFill>
                  <a:srgbClr val="F26C4F"/>
                </a:solidFill>
              </a:rPr>
              <a:t> for </a:t>
            </a:r>
            <a:r>
              <a:rPr lang="en-US" sz="2400" dirty="0" err="1" smtClean="0">
                <a:solidFill>
                  <a:srgbClr val="F26C4F"/>
                </a:solidFill>
              </a:rPr>
              <a:t>WinForms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Windows Speech Recognition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494757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Използвани ресурси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3528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-233363">
              <a:tabLst>
                <a:tab pos="287338" algn="l"/>
              </a:tabLst>
            </a:pPr>
            <a:r>
              <a:rPr lang="bg-BG" sz="1200" b="1" dirty="0" smtClean="0">
                <a:solidFill>
                  <a:srgbClr val="3A89C9"/>
                </a:solidFill>
              </a:rPr>
              <a:t>Изображения:</a:t>
            </a:r>
            <a:r>
              <a:rPr lang="bg-BG" sz="1200" b="1" dirty="0" smtClean="0">
                <a:solidFill>
                  <a:srgbClr val="E9F2F9"/>
                </a:solidFill>
              </a:rPr>
              <a:t/>
            </a:r>
            <a:br>
              <a:rPr lang="bg-BG" sz="1200" b="1" dirty="0" smtClean="0">
                <a:solidFill>
                  <a:srgbClr val="E9F2F9"/>
                </a:solidFill>
              </a:rPr>
            </a:br>
            <a:r>
              <a:rPr lang="en-US" sz="1200" b="1" dirty="0" smtClean="0">
                <a:solidFill>
                  <a:srgbClr val="E9F2F9"/>
                </a:solidFill>
              </a:rPr>
              <a:t>Robot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http://www.hemispheresmagazine.com/2010/07/01/robomop/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Adams</a:t>
            </a:r>
            <a:r>
              <a:rPr lang="bg-BG" sz="1200" b="1" dirty="0" smtClean="0">
                <a:solidFill>
                  <a:srgbClr val="E9F2F9"/>
                </a:solidFill>
              </a:rPr>
              <a:t> </a:t>
            </a:r>
            <a:r>
              <a:rPr lang="en-US" sz="1200" b="1" dirty="0" smtClean="0">
                <a:solidFill>
                  <a:srgbClr val="E9F2F9"/>
                </a:solidFill>
              </a:rPr>
              <a:t>family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http://drawninandquartered.wordpress.com/2011/10/02/kind-of-weird-but-like-the-addams-family-weird-huh/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Talking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http://www.flickr.com/photos/dilaudid/4954719152/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Cup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http://powic.deviantart.com/art/Tea-Cup-Icon-262160672</a:t>
            </a:r>
            <a:br>
              <a:rPr lang="en-US" sz="1200" dirty="0" smtClean="0">
                <a:solidFill>
                  <a:srgbClr val="9CC4E4"/>
                </a:solidFill>
              </a:rPr>
            </a:br>
            <a:r>
              <a:rPr lang="en-US" sz="1200" b="1" dirty="0" err="1" smtClean="0">
                <a:solidFill>
                  <a:srgbClr val="E9F2F9"/>
                </a:solidFill>
              </a:rPr>
              <a:t>Telerik</a:t>
            </a:r>
            <a:r>
              <a:rPr lang="en-US" sz="1200" b="1" dirty="0" smtClean="0">
                <a:solidFill>
                  <a:srgbClr val="E9F2F9"/>
                </a:solidFill>
              </a:rPr>
              <a:t>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>
                <a:solidFill>
                  <a:srgbClr val="9CC4E4"/>
                </a:solidFill>
              </a:rPr>
              <a:t>    http://www.telerik.com/company/press-center.aspx</a:t>
            </a:r>
            <a:endParaRPr lang="bg-BG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b="1" dirty="0" smtClean="0">
                <a:solidFill>
                  <a:srgbClr val="E9F2F9"/>
                </a:solidFill>
              </a:rPr>
              <a:t>.</a:t>
            </a:r>
            <a:r>
              <a:rPr lang="de-DE" sz="1200" b="1" dirty="0" smtClean="0">
                <a:solidFill>
                  <a:srgbClr val="E9F2F9"/>
                </a:solidFill>
              </a:rPr>
              <a:t>NET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http://en.wikipedia.org/wiki/File:NET_h_rgb_2.png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Kiln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http://kiln.stackexchange.com/questions/4651/can-i-use-the-kiln-logo-for-my-presentation</a:t>
            </a:r>
            <a:endParaRPr lang="en-US" sz="1200" b="1" dirty="0" smtClean="0">
              <a:solidFill>
                <a:srgbClr val="9CC4E4"/>
              </a:solidFill>
            </a:endParaRPr>
          </a:p>
        </p:txBody>
      </p:sp>
      <p:pic>
        <p:nvPicPr>
          <p:cNvPr id="8" name="Picture 7" descr="telerikLo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6531">
            <a:off x="6277086" y="1603155"/>
            <a:ext cx="1701800" cy="685800"/>
          </a:xfrm>
          <a:prstGeom prst="rect">
            <a:avLst/>
          </a:prstGeom>
        </p:spPr>
      </p:pic>
      <p:pic>
        <p:nvPicPr>
          <p:cNvPr id="9" name="Picture 8" descr="N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058">
            <a:off x="2451579" y="901939"/>
            <a:ext cx="1524000" cy="376353"/>
          </a:xfrm>
          <a:prstGeom prst="rect">
            <a:avLst/>
          </a:prstGeom>
        </p:spPr>
      </p:pic>
      <p:pic>
        <p:nvPicPr>
          <p:cNvPr id="10" name="Picture 9" descr="kiln_2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35981">
            <a:off x="4715738" y="628238"/>
            <a:ext cx="1237655" cy="9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769015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По-нататъшно развитие</a:t>
            </a:r>
          </a:p>
        </p:txBody>
      </p:sp>
      <p:sp>
        <p:nvSpPr>
          <p:cNvPr id="6" name="TextBox 5"/>
          <p:cNvSpPr txBox="1"/>
          <p:nvPr/>
        </p:nvSpPr>
        <p:spPr>
          <a:xfrm rot="808550">
            <a:off x="1124941" y="3361157"/>
            <a:ext cx="3527063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Разработване на собствено речево разпознаване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80054">
            <a:off x="4402087" y="1267461"/>
            <a:ext cx="3122956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под други платформи</a:t>
            </a:r>
          </a:p>
        </p:txBody>
      </p:sp>
      <p:sp>
        <p:nvSpPr>
          <p:cNvPr id="10" name="TextBox 9"/>
          <p:cNvSpPr txBox="1"/>
          <p:nvPr/>
        </p:nvSpPr>
        <p:spPr>
          <a:xfrm rot="21215025">
            <a:off x="1472897" y="1885983"/>
            <a:ext cx="2419923" cy="584775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rgbClr val="E9F2F9"/>
                </a:solidFill>
              </a:rPr>
              <a:t>CULang</a:t>
            </a:r>
          </a:p>
        </p:txBody>
      </p:sp>
      <p:sp>
        <p:nvSpPr>
          <p:cNvPr id="12" name="TextBox 11"/>
          <p:cNvSpPr txBox="1"/>
          <p:nvPr/>
        </p:nvSpPr>
        <p:spPr>
          <a:xfrm rot="21215025">
            <a:off x="5537775" y="3430511"/>
            <a:ext cx="2814929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Филтриране на фонов шум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40325">
            <a:off x="6053985" y="4897597"/>
            <a:ext cx="2814929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на “стаи”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15025">
            <a:off x="357412" y="5161040"/>
            <a:ext cx="2419923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Интернет интерфейс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136340">
            <a:off x="3082185" y="5507197"/>
            <a:ext cx="2814929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9F2F9"/>
                </a:solidFill>
              </a:rPr>
              <a:t>GSM </a:t>
            </a:r>
            <a:r>
              <a:rPr lang="bg-BG" sz="3200" dirty="0" smtClean="0">
                <a:solidFill>
                  <a:srgbClr val="E9F2F9"/>
                </a:solidFill>
              </a:rPr>
              <a:t>поддръжка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rizontal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2616" y="228600"/>
            <a:ext cx="5978768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35814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bg-BG" sz="2400" dirty="0" smtClean="0">
                <a:solidFill>
                  <a:srgbClr val="F26C4F"/>
                </a:solidFill>
              </a:rPr>
              <a:t>Гласови команди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rgbClr val="F26C4F"/>
                </a:solidFill>
              </a:rPr>
              <a:t> Отворен код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rgbClr val="F26C4F"/>
                </a:solidFill>
              </a:rPr>
              <a:t> Лесен за употреба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rgbClr val="F26C4F"/>
                </a:solidFill>
              </a:rPr>
              <a:t> Управлява практически всичко, което е свързано с компютър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rgbClr val="F26C4F"/>
                </a:solidFill>
              </a:rPr>
              <a:t> Безплатен!</a:t>
            </a:r>
          </a:p>
          <a:p>
            <a:pPr>
              <a:buFont typeface="Arial" pitchFamily="34" charset="0"/>
              <a:buChar char="•"/>
            </a:pPr>
            <a:r>
              <a:rPr lang="bg-BG" sz="2400" dirty="0" smtClean="0">
                <a:solidFill>
                  <a:srgbClr val="F26C4F"/>
                </a:solidFill>
              </a:rPr>
              <a:t> Вече е в употреба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1291">
            <a:off x="-973077" y="-67791"/>
            <a:ext cx="1135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0" dirty="0" smtClean="0">
                <a:latin typeface="Impact" pitchFamily="34" charset="0"/>
              </a:rPr>
              <a:t>НЯМА ДА ГОВОРИМ</a:t>
            </a:r>
            <a:r>
              <a:rPr lang="en-US" sz="16000" dirty="0" smtClean="0">
                <a:latin typeface="Impact" pitchFamily="34" charset="0"/>
              </a:rPr>
              <a:t/>
            </a:r>
            <a:br>
              <a:rPr lang="en-US" sz="16000" dirty="0" smtClean="0">
                <a:latin typeface="Impact" pitchFamily="34" charset="0"/>
              </a:rPr>
            </a:br>
            <a:r>
              <a:rPr lang="bg-BG" sz="16000" dirty="0" smtClean="0">
                <a:latin typeface="Impact" pitchFamily="34" charset="0"/>
              </a:rPr>
              <a:t>ЗА</a:t>
            </a:r>
            <a:endParaRPr lang="en-US" sz="16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91834" y="2875002"/>
            <a:ext cx="496033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66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Благодарим!</a:t>
            </a:r>
          </a:p>
        </p:txBody>
      </p:sp>
      <p:pic>
        <p:nvPicPr>
          <p:cNvPr id="4" name="Picture 3" descr="robotev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5257800"/>
            <a:ext cx="1733792" cy="1171739"/>
          </a:xfrm>
          <a:prstGeom prst="rect">
            <a:avLst/>
          </a:prstGeom>
        </p:spPr>
      </p:pic>
      <p:pic>
        <p:nvPicPr>
          <p:cNvPr id="5" name="Picture 4" descr="unikalniPodaryci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5638800"/>
            <a:ext cx="4429744" cy="57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bot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6400" y="1219200"/>
            <a:ext cx="6000750" cy="4419600"/>
          </a:xfrm>
          <a:prstGeom prst="rect">
            <a:avLst/>
          </a:prstGeom>
          <a:ln w="254000" cap="flat" cmpd="sng">
            <a:noFill/>
            <a:prstDash val="solid"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ams-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0357">
            <a:off x="3080683" y="287824"/>
            <a:ext cx="5657850" cy="65722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0084443">
            <a:off x="1917329" y="2112696"/>
            <a:ext cx="4630299" cy="381000"/>
          </a:xfrm>
          <a:prstGeom prst="rightArrow">
            <a:avLst>
              <a:gd name="adj1" fmla="val 32183"/>
              <a:gd name="adj2" fmla="val 139972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57" y="3369839"/>
            <a:ext cx="25811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БЛИЗКО,</a:t>
            </a:r>
          </a:p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НО...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l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861574">
            <a:off x="-267536" y="2191435"/>
            <a:ext cx="94788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9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А може би става?</a:t>
            </a:r>
            <a:endParaRPr lang="en-US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orizontal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4082" y="1166744"/>
            <a:ext cx="7395837" cy="452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1999522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</a:t>
            </a:r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?!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microphone onl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33600"/>
            <a:ext cx="1905000" cy="2451806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1905000" y="2667000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http://static.ddmcdn.com/gif/flat-prong-plu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914400"/>
            <a:ext cx="2108200" cy="1581150"/>
          </a:xfrm>
          <a:prstGeom prst="rect">
            <a:avLst/>
          </a:prstGeom>
          <a:noFill/>
        </p:spPr>
      </p:pic>
      <p:sp>
        <p:nvSpPr>
          <p:cNvPr id="7" name="Plus 6"/>
          <p:cNvSpPr/>
          <p:nvPr/>
        </p:nvSpPr>
        <p:spPr>
          <a:xfrm>
            <a:off x="1066800" y="4267200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 descr="http://www.thebuzzmedia.com/wp-content/uploads/2011/05/troll-face-high-resolu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572000"/>
            <a:ext cx="1872544" cy="1524000"/>
          </a:xfrm>
          <a:prstGeom prst="rect">
            <a:avLst/>
          </a:prstGeom>
          <a:noFill/>
        </p:spPr>
      </p:pic>
      <p:sp>
        <p:nvSpPr>
          <p:cNvPr id="10" name="Equal 9"/>
          <p:cNvSpPr/>
          <p:nvPr/>
        </p:nvSpPr>
        <p:spPr>
          <a:xfrm rot="20905775">
            <a:off x="3981688" y="2838689"/>
            <a:ext cx="1905000" cy="1905000"/>
          </a:xfrm>
          <a:prstGeom prst="mathEqual">
            <a:avLst>
              <a:gd name="adj1" fmla="val 1486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342" name="Picture 6" descr="http://www.cksinfo.com/clipart/household/lighting/lamps/bul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2286000"/>
            <a:ext cx="2438400" cy="2438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8600" y="1600200"/>
            <a:ext cx="1681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Модерният</a:t>
            </a:r>
            <a:br>
              <a:rPr lang="bg-BG" sz="2400" dirty="0" smtClean="0">
                <a:solidFill>
                  <a:schemeClr val="bg1"/>
                </a:solidFill>
              </a:rPr>
            </a:br>
            <a:r>
              <a:rPr lang="bg-BG" sz="2400" dirty="0" smtClean="0">
                <a:solidFill>
                  <a:schemeClr val="bg1"/>
                </a:solidFill>
              </a:rPr>
              <a:t>иконом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0" y="2590800"/>
            <a:ext cx="128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добавки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0057429">
            <a:off x="2723428" y="5936181"/>
            <a:ext cx="169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потребител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37679" y="25908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200" dirty="0" smtClean="0"/>
              <a:t>Ядро</a:t>
            </a:r>
            <a:endParaRPr lang="en-US" sz="4200" dirty="0"/>
          </a:p>
        </p:txBody>
      </p:sp>
      <p:sp>
        <p:nvSpPr>
          <p:cNvPr id="4" name="Oval 3"/>
          <p:cNvSpPr/>
          <p:nvPr/>
        </p:nvSpPr>
        <p:spPr>
          <a:xfrm>
            <a:off x="57912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Гласово разпознаване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524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Добавки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791200" y="457200"/>
            <a:ext cx="3200400" cy="1219200"/>
          </a:xfrm>
          <a:prstGeom prst="ellipse">
            <a:avLst/>
          </a:prstGeom>
          <a:solidFill>
            <a:srgbClr val="9C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Система за задействане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  <a:endCxn id="7" idx="4"/>
          </p:cNvCxnSpPr>
          <p:nvPr/>
        </p:nvCxnSpPr>
        <p:spPr>
          <a:xfrm rot="5400000" flipH="1" flipV="1">
            <a:off x="5562600" y="35052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3352800" y="59436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2"/>
            <a:endCxn id="5" idx="0"/>
          </p:cNvCxnSpPr>
          <p:nvPr/>
        </p:nvCxnSpPr>
        <p:spPr>
          <a:xfrm rot="10800000" flipV="1">
            <a:off x="1752600" y="1066800"/>
            <a:ext cx="4038600" cy="4267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4" idx="1"/>
          </p:cNvCxnSpPr>
          <p:nvPr/>
        </p:nvCxnSpPr>
        <p:spPr>
          <a:xfrm rot="16200000" flipH="1">
            <a:off x="5194011" y="4446670"/>
            <a:ext cx="1165647" cy="9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4572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Графичен интерфейс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21" idx="5"/>
            <a:endCxn id="3" idx="1"/>
          </p:cNvCxnSpPr>
          <p:nvPr/>
        </p:nvCxnSpPr>
        <p:spPr>
          <a:xfrm rot="16200000" flipH="1">
            <a:off x="2686740" y="1739861"/>
            <a:ext cx="678798" cy="1625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86400"/>
            <a:ext cx="1195199" cy="369332"/>
          </a:xfrm>
          <a:prstGeom prst="rect">
            <a:avLst/>
          </a:prstGeom>
          <a:solidFill>
            <a:srgbClr val="F26C4F"/>
          </a:solidFill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E9F2F9"/>
                </a:solidFill>
              </a:rPr>
              <a:t>Граматика</a:t>
            </a:r>
            <a:endParaRPr lang="en-US" dirty="0">
              <a:solidFill>
                <a:srgbClr val="E9F2F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7599" y="2667000"/>
            <a:ext cx="16299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E9F2F9"/>
                </a:solidFill>
              </a:rPr>
              <a:t>Коя добавка е активирана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+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информация  за разпознатата реч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7718393">
            <a:off x="1162333" y="3185475"/>
            <a:ext cx="1219200" cy="646331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rgbClr val="E9F2F9"/>
                </a:solidFill>
              </a:rPr>
              <a:t>Задейства добавката</a:t>
            </a:r>
            <a:endParaRPr lang="en-US" dirty="0">
              <a:solidFill>
                <a:srgbClr val="E9F2F9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5" idx="1"/>
          </p:cNvCxnSpPr>
          <p:nvPr/>
        </p:nvCxnSpPr>
        <p:spPr>
          <a:xfrm rot="5400000">
            <a:off x="-445480" y="3581168"/>
            <a:ext cx="2997948" cy="864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3" idx="3"/>
          </p:cNvCxnSpPr>
          <p:nvPr/>
        </p:nvCxnSpPr>
        <p:spPr>
          <a:xfrm rot="5400000" flipH="1" flipV="1">
            <a:off x="2778722" y="4452292"/>
            <a:ext cx="1165647" cy="954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481950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се прави добавка?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299</Words>
  <Application>Microsoft Office PowerPoint</Application>
  <PresentationFormat>On-screen Show (4:3)</PresentationFormat>
  <Paragraphs>119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Модерният иконом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Модерният иконом</dc:title>
  <dc:creator>Lyubo</dc:creator>
  <cp:lastModifiedBy>ivo</cp:lastModifiedBy>
  <cp:revision>156</cp:revision>
  <dcterms:created xsi:type="dcterms:W3CDTF">2012-02-14T13:51:31Z</dcterms:created>
  <dcterms:modified xsi:type="dcterms:W3CDTF">2012-05-10T23:26:02Z</dcterms:modified>
</cp:coreProperties>
</file>