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127" d="100"/>
          <a:sy n="12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/>
      <dgm:t>
        <a:bodyPr/>
        <a:lstStyle/>
        <a:p>
          <a:r>
            <a:rPr lang="en-US" dirty="0" smtClean="0"/>
            <a:t>cheese</a:t>
          </a:r>
          <a:endParaRPr lang="en-US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7261F8F1-733F-4542-93C9-75D3C32A9639}">
      <dgm:prSet phldrT="[Text]"/>
      <dgm:spPr/>
      <dgm:t>
        <a:bodyPr/>
        <a:lstStyle/>
        <a:p>
          <a:r>
            <a:rPr lang="en-US" dirty="0" smtClean="0"/>
            <a:t>meat</a:t>
          </a:r>
          <a:endParaRPr lang="en-US" dirty="0"/>
        </a:p>
      </dgm:t>
    </dgm:pt>
    <dgm:pt modelId="{60AFF6D8-66C2-4ABA-9ACB-2D4DD35559D1}" type="parTrans" cxnId="{3F0A6D4D-072A-4A91-A9E7-0B548D888292}">
      <dgm:prSet/>
      <dgm:spPr/>
      <dgm:t>
        <a:bodyPr/>
        <a:lstStyle/>
        <a:p>
          <a:endParaRPr lang="en-US"/>
        </a:p>
      </dgm:t>
    </dgm:pt>
    <dgm:pt modelId="{FA44700B-C9E2-4012-B96F-040BCB7FA66C}" type="sibTrans" cxnId="{3F0A6D4D-072A-4A91-A9E7-0B548D888292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/>
      <dgm:t>
        <a:bodyPr/>
        <a:lstStyle/>
        <a:p>
          <a:r>
            <a:rPr lang="en-US" dirty="0" smtClean="0"/>
            <a:t>cheese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1CCD693B-DAB4-4D47-B7CC-492ACAC7B1DD}">
      <dgm:prSet phldrT="[Text]"/>
      <dgm:spPr/>
      <dgm:t>
        <a:bodyPr/>
        <a:lstStyle/>
        <a:p>
          <a:r>
            <a:rPr lang="en-US" dirty="0" smtClean="0"/>
            <a:t>meat</a:t>
          </a:r>
          <a:endParaRPr lang="en-US" dirty="0"/>
        </a:p>
      </dgm:t>
    </dgm:pt>
    <dgm:pt modelId="{016EF344-7E15-4844-97F5-F8DC735DFEAA}" type="parTrans" cxnId="{6E76E6FB-58E9-46C6-8744-B495C7F39F02}">
      <dgm:prSet/>
      <dgm:spPr/>
      <dgm:t>
        <a:bodyPr/>
        <a:lstStyle/>
        <a:p>
          <a:endParaRPr lang="en-US"/>
        </a:p>
      </dgm:t>
    </dgm:pt>
    <dgm:pt modelId="{4FEAB3D8-05EC-4606-8CF8-001A6A2CDE21}" type="sibTrans" cxnId="{6E76E6FB-58E9-46C6-8744-B495C7F39F02}">
      <dgm:prSet/>
      <dgm:spPr/>
      <dgm:t>
        <a:bodyPr/>
        <a:lstStyle/>
        <a:p>
          <a:endParaRPr lang="en-US"/>
        </a:p>
      </dgm:t>
    </dgm:pt>
    <dgm:pt modelId="{FF1E3CB0-BAF2-4ADD-8990-0573B415F378}">
      <dgm:prSet phldrT="[Text]"/>
      <dgm:spPr>
        <a:solidFill>
          <a:srgbClr val="1B325F"/>
        </a:solidFill>
      </dgm:spPr>
      <dgm:t>
        <a:bodyPr/>
        <a:lstStyle/>
        <a:p>
          <a:r>
            <a:rPr lang="de-DE" dirty="0" smtClean="0"/>
            <a:t>item</a:t>
          </a:r>
          <a:endParaRPr lang="en-US" dirty="0"/>
        </a:p>
      </dgm:t>
    </dgm:pt>
    <dgm:pt modelId="{38C43D82-97EB-4B2F-BBE6-E7BEF32D4865}" type="parTrans" cxnId="{C3A2A93F-57A7-4ED5-8AF6-6941E4C31CFA}">
      <dgm:prSet/>
      <dgm:spPr/>
      <dgm:t>
        <a:bodyPr/>
        <a:lstStyle/>
        <a:p>
          <a:endParaRPr lang="en-US"/>
        </a:p>
      </dgm:t>
    </dgm:pt>
    <dgm:pt modelId="{86C4E3F9-7F37-4BDE-8DFB-AE2CE79C71A7}" type="sibTrans" cxnId="{C3A2A93F-57A7-4ED5-8AF6-6941E4C31CFA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3"/>
      <dgm:spPr/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3"/>
      <dgm:spPr/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6"/>
      <dgm:spPr/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6"/>
      <dgm:spPr/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6"/>
      <dgm:spPr/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6"/>
      <dgm:spPr/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6"/>
      <dgm:spPr/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6"/>
      <dgm:spPr/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6"/>
      <dgm:spPr/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6"/>
      <dgm:spPr/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6"/>
      <dgm:spPr/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6"/>
      <dgm:spPr/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6"/>
      <dgm:spPr/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6"/>
      <dgm:spPr/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6"/>
      <dgm:spPr/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6"/>
      <dgm:spPr/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6"/>
      <dgm:spPr/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6"/>
      <dgm:spPr/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3"/>
      <dgm:spPr/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3"/>
      <dgm:spPr/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6"/>
      <dgm:spPr/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6"/>
      <dgm:spPr/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6"/>
      <dgm:spPr/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6"/>
      <dgm:spPr/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6"/>
      <dgm:spPr/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6"/>
      <dgm:spPr/>
    </dgm:pt>
    <dgm:pt modelId="{52BE81F7-1D92-4FE3-8DCA-38183B6059B5}" type="pres">
      <dgm:prSet presAssocID="{35AF10B0-5D0C-488A-8DA7-F73BE8FC5D85}" presName="hierChild3" presStyleCnt="0"/>
      <dgm:spPr/>
    </dgm:pt>
    <dgm:pt modelId="{4694D937-0134-4A93-9211-341C9D99867A}" type="pres">
      <dgm:prSet presAssocID="{60AFF6D8-66C2-4ABA-9ACB-2D4DD35559D1}" presName="Name19" presStyleLbl="parChTrans1D4" presStyleIdx="11" presStyleCnt="16"/>
      <dgm:spPr/>
    </dgm:pt>
    <dgm:pt modelId="{2EAC0003-0D68-4513-8419-232C13573B40}" type="pres">
      <dgm:prSet presAssocID="{7261F8F1-733F-4542-93C9-75D3C32A9639}" presName="Name21" presStyleCnt="0"/>
      <dgm:spPr/>
    </dgm:pt>
    <dgm:pt modelId="{72A1B322-E366-4DB2-B1F2-D6E2B08456E6}" type="pres">
      <dgm:prSet presAssocID="{7261F8F1-733F-4542-93C9-75D3C32A9639}" presName="level2Shape" presStyleLbl="node4" presStyleIdx="11" presStyleCnt="16"/>
      <dgm:spPr/>
    </dgm:pt>
    <dgm:pt modelId="{1A74468D-4C13-441D-B478-C80DD82D9E1F}" type="pres">
      <dgm:prSet presAssocID="{7261F8F1-733F-4542-93C9-75D3C32A9639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2" presStyleCnt="16"/>
      <dgm:spPr/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2" presStyleCnt="16"/>
      <dgm:spPr/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3" presStyleCnt="16"/>
      <dgm:spPr/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3" presStyleCnt="16"/>
      <dgm:spPr/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4" presStyleCnt="16"/>
      <dgm:spPr/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4" presStyleCnt="16"/>
      <dgm:spPr/>
    </dgm:pt>
    <dgm:pt modelId="{383C281D-1146-49A5-AFA5-42B5C76597A1}" type="pres">
      <dgm:prSet presAssocID="{A0836253-59AD-4823-969B-C27091CC6D31}" presName="hierChild3" presStyleCnt="0"/>
      <dgm:spPr/>
    </dgm:pt>
    <dgm:pt modelId="{1E3B8822-CBE7-4FB4-91BA-A1997FD8D194}" type="pres">
      <dgm:prSet presAssocID="{016EF344-7E15-4844-97F5-F8DC735DFEAA}" presName="Name19" presStyleLbl="parChTrans1D4" presStyleIdx="15" presStyleCnt="16"/>
      <dgm:spPr/>
    </dgm:pt>
    <dgm:pt modelId="{E8996980-9BA7-4F55-AE8A-1D3E2ACCFB5F}" type="pres">
      <dgm:prSet presAssocID="{1CCD693B-DAB4-4D47-B7CC-492ACAC7B1DD}" presName="Name21" presStyleCnt="0"/>
      <dgm:spPr/>
    </dgm:pt>
    <dgm:pt modelId="{33A0C656-9415-4F4D-9065-7D26BDA0B663}" type="pres">
      <dgm:prSet presAssocID="{1CCD693B-DAB4-4D47-B7CC-492ACAC7B1DD}" presName="level2Shape" presStyleLbl="node4" presStyleIdx="15" presStyleCnt="16"/>
      <dgm:spPr/>
    </dgm:pt>
    <dgm:pt modelId="{D094AAA5-3647-480B-8880-A1D8F8A58319}" type="pres">
      <dgm:prSet presAssocID="{1CCD693B-DAB4-4D47-B7CC-492ACAC7B1DD}" presName="hierChild3" presStyleCnt="0"/>
      <dgm:spPr/>
    </dgm:pt>
    <dgm:pt modelId="{FE466D77-DD52-415A-921F-5B6F5A281D0A}" type="pres">
      <dgm:prSet presAssocID="{38C43D82-97EB-4B2F-BBE6-E7BEF32D4865}" presName="Name19" presStyleLbl="parChTrans1D3" presStyleIdx="2" presStyleCnt="3"/>
      <dgm:spPr/>
    </dgm:pt>
    <dgm:pt modelId="{482A201E-D9FF-46E2-8D9D-C129E856AD3B}" type="pres">
      <dgm:prSet presAssocID="{FF1E3CB0-BAF2-4ADD-8990-0573B415F378}" presName="Name21" presStyleCnt="0"/>
      <dgm:spPr/>
    </dgm:pt>
    <dgm:pt modelId="{F2D53BBD-D4ED-4E64-8C17-98D5B8879CBF}" type="pres">
      <dgm:prSet presAssocID="{FF1E3CB0-BAF2-4ADD-8990-0573B415F378}" presName="level2Shape" presStyleLbl="node3" presStyleIdx="2" presStyleCnt="3" custLinFactNeighborX="50981"/>
      <dgm:spPr/>
      <dgm:t>
        <a:bodyPr/>
        <a:lstStyle/>
        <a:p>
          <a:endParaRPr lang="en-US"/>
        </a:p>
      </dgm:t>
    </dgm:pt>
    <dgm:pt modelId="{476F76A9-A04B-438E-9C99-300F0160B332}" type="pres">
      <dgm:prSet presAssocID="{FF1E3CB0-BAF2-4ADD-8990-0573B415F378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40BC4807-C2DB-4739-853E-EBB894390EB0}" type="presOf" srcId="{38C43D82-97EB-4B2F-BBE6-E7BEF32D4865}" destId="{FE466D77-DD52-415A-921F-5B6F5A281D0A}" srcOrd="0" destOrd="0" presId="urn:microsoft.com/office/officeart/2005/8/layout/hierarchy6"/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5C4E60E0-1AAE-47E7-B184-880644FC4FA7}" type="presOf" srcId="{1CCD693B-DAB4-4D47-B7CC-492ACAC7B1DD}" destId="{33A0C656-9415-4F4D-9065-7D26BDA0B663}" srcOrd="0" destOrd="0" presId="urn:microsoft.com/office/officeart/2005/8/layout/hierarchy6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79842A2A-6046-40D7-B058-C5A40EF11B30}" type="presOf" srcId="{0C638C6E-8B89-484E-99A7-0F0008F44C1B}" destId="{D19A60F2-8B64-4F9B-B220-0126805DB7E3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C3A2A93F-57A7-4ED5-8AF6-6941E4C31CFA}" srcId="{62461A88-BE74-49D3-AC7E-AEE5A612166B}" destId="{FF1E3CB0-BAF2-4ADD-8990-0573B415F378}" srcOrd="2" destOrd="0" parTransId="{38C43D82-97EB-4B2F-BBE6-E7BEF32D4865}" sibTransId="{86C4E3F9-7F37-4BDE-8DFB-AE2CE79C71A7}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56ED43B-CF59-48BF-A994-C00DF476202B}" type="presOf" srcId="{E5010613-837B-41EE-B31B-DA18AD9AB298}" destId="{F064F509-5960-48D4-BB13-231EDCC76B94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42180F2B-3212-44A9-B532-89ED5CAC0D99}" type="presOf" srcId="{016EF344-7E15-4844-97F5-F8DC735DFEAA}" destId="{1E3B8822-CBE7-4FB4-91BA-A1997FD8D194}" srcOrd="0" destOrd="0" presId="urn:microsoft.com/office/officeart/2005/8/layout/hierarchy6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161F3D0C-EF08-4AD9-A64D-BAD34F4BF803}" type="presOf" srcId="{577A5865-3120-46AD-84D7-B481646DDA51}" destId="{D3916319-D670-48BE-8E7C-73EFD501C140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6E76E6FB-58E9-46C6-8744-B495C7F39F02}" srcId="{3152CBFA-D90F-4370-98D8-CBB96716A74F}" destId="{1CCD693B-DAB4-4D47-B7CC-492ACAC7B1DD}" srcOrd="1" destOrd="0" parTransId="{016EF344-7E15-4844-97F5-F8DC735DFEAA}" sibTransId="{4FEAB3D8-05EC-4606-8CF8-001A6A2CDE21}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CDC12802-18B7-4C39-AEB4-9451B29096AB}" type="presOf" srcId="{3152CBFA-D90F-4370-98D8-CBB96716A74F}" destId="{DE52B5AB-E58B-46E6-9C09-E32ABFBD8A69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B1978F76-7C1F-4341-A399-C6056FD97662}" type="presOf" srcId="{60AFF6D8-66C2-4ABA-9ACB-2D4DD35559D1}" destId="{4694D937-0134-4A93-9211-341C9D99867A}" srcOrd="0" destOrd="0" presId="urn:microsoft.com/office/officeart/2005/8/layout/hierarchy6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9C4F6D87-2627-4E1F-B1A2-60BBA220C37B}" type="presOf" srcId="{FF1E3CB0-BAF2-4ADD-8990-0573B415F378}" destId="{F2D53BBD-D4ED-4E64-8C17-98D5B8879CBF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3C878166-0A9A-4A22-8F4C-BF882CDB14B6}" type="presOf" srcId="{A0836253-59AD-4823-969B-C27091CC6D31}" destId="{288A98C4-8794-4D98-9D7E-6D757471075D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E728E43E-2491-4591-B4EA-106453CBEF00}" type="presOf" srcId="{7261F8F1-733F-4542-93C9-75D3C32A9639}" destId="{72A1B322-E366-4DB2-B1F2-D6E2B08456E6}" srcOrd="0" destOrd="0" presId="urn:microsoft.com/office/officeart/2005/8/layout/hierarchy6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3F0A6D4D-072A-4A91-A9E7-0B548D888292}" srcId="{49000756-D061-4D71-8CA0-31F9974ECF1A}" destId="{7261F8F1-733F-4542-93C9-75D3C32A9639}" srcOrd="1" destOrd="0" parTransId="{60AFF6D8-66C2-4ABA-9ACB-2D4DD35559D1}" sibTransId="{FA44700B-C9E2-4012-B96F-040BCB7FA66C}"/>
    <dgm:cxn modelId="{DCC80803-3D97-49AC-84B5-2FDC8AB5D01E}" type="presOf" srcId="{F1C739AF-6551-4FE4-9091-30A25A3579C1}" destId="{ECACF06E-0D77-42BB-B120-CAE787F5BE8E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C72B4CD1-F0CA-4B3E-93A4-91422F326B66}" type="presParOf" srcId="{3EA4173A-D89A-4720-80D6-EE0317D504ED}" destId="{4694D937-0134-4A93-9211-341C9D99867A}" srcOrd="2" destOrd="0" presId="urn:microsoft.com/office/officeart/2005/8/layout/hierarchy6"/>
    <dgm:cxn modelId="{F5D7DDDC-C287-4696-8417-BB3F542D6FC6}" type="presParOf" srcId="{3EA4173A-D89A-4720-80D6-EE0317D504ED}" destId="{2EAC0003-0D68-4513-8419-232C13573B40}" srcOrd="3" destOrd="0" presId="urn:microsoft.com/office/officeart/2005/8/layout/hierarchy6"/>
    <dgm:cxn modelId="{6B5BDABF-02B9-424D-83C6-E1E0DDE7605D}" type="presParOf" srcId="{2EAC0003-0D68-4513-8419-232C13573B40}" destId="{72A1B322-E366-4DB2-B1F2-D6E2B08456E6}" srcOrd="0" destOrd="0" presId="urn:microsoft.com/office/officeart/2005/8/layout/hierarchy6"/>
    <dgm:cxn modelId="{F117D1C9-3751-4605-8314-D01EC5161714}" type="presParOf" srcId="{2EAC0003-0D68-4513-8419-232C13573B40}" destId="{1A74468D-4C13-441D-B478-C80DD82D9E1F}" srcOrd="1" destOrd="0" presId="urn:microsoft.com/office/officeart/2005/8/layout/hierarchy6"/>
    <dgm:cxn modelId="{D701B899-695A-403C-A00F-A22033FAFAA7}" type="presParOf" srcId="{F6CA198E-1ACF-4862-A543-93A1004095AA}" destId="{D3916319-D670-48BE-8E7C-73EFD501C140}" srcOrd="2" destOrd="0" presId="urn:microsoft.com/office/officeart/2005/8/layout/hierarchy6"/>
    <dgm:cxn modelId="{1F595C74-06DC-4CE9-973C-A7BDC278459C}" type="presParOf" srcId="{F6CA198E-1ACF-4862-A543-93A1004095AA}" destId="{1DB0B725-3A65-4205-9916-99A8AFC716F8}" srcOrd="3" destOrd="0" presId="urn:microsoft.com/office/officeart/2005/8/layout/hierarchy6"/>
    <dgm:cxn modelId="{B549F3FE-93BF-4471-A860-6223ABA92FD5}" type="presParOf" srcId="{1DB0B725-3A65-4205-9916-99A8AFC716F8}" destId="{ECACF06E-0D77-42BB-B120-CAE787F5BE8E}" srcOrd="0" destOrd="0" presId="urn:microsoft.com/office/officeart/2005/8/layout/hierarchy6"/>
    <dgm:cxn modelId="{614658A2-A09A-49F3-8B28-34304DE9B670}" type="presParOf" srcId="{1DB0B725-3A65-4205-9916-99A8AFC716F8}" destId="{F7939D3D-516E-49E7-81CD-A7CD770C11B5}" srcOrd="1" destOrd="0" presId="urn:microsoft.com/office/officeart/2005/8/layout/hierarchy6"/>
    <dgm:cxn modelId="{E8EF0460-1066-4094-B1B5-FE3A6D8EF568}" type="presParOf" srcId="{F7939D3D-516E-49E7-81CD-A7CD770C11B5}" destId="{F064F509-5960-48D4-BB13-231EDCC76B94}" srcOrd="0" destOrd="0" presId="urn:microsoft.com/office/officeart/2005/8/layout/hierarchy6"/>
    <dgm:cxn modelId="{416620CD-79A7-4F79-8767-0C53960812FA}" type="presParOf" srcId="{F7939D3D-516E-49E7-81CD-A7CD770C11B5}" destId="{3E59E307-AAD7-41EF-A97B-112AA4CAA33F}" srcOrd="1" destOrd="0" presId="urn:microsoft.com/office/officeart/2005/8/layout/hierarchy6"/>
    <dgm:cxn modelId="{E105E78E-BB9A-4CAB-9539-918550599B7B}" type="presParOf" srcId="{3E59E307-AAD7-41EF-A97B-112AA4CAA33F}" destId="{DE52B5AB-E58B-46E6-9C09-E32ABFBD8A69}" srcOrd="0" destOrd="0" presId="urn:microsoft.com/office/officeart/2005/8/layout/hierarchy6"/>
    <dgm:cxn modelId="{C8B4AC2A-5D58-4D88-B3E5-723414FCCF4F}" type="presParOf" srcId="{3E59E307-AAD7-41EF-A97B-112AA4CAA33F}" destId="{058F4737-0BFF-4464-BF09-8D1DB030260A}" srcOrd="1" destOrd="0" presId="urn:microsoft.com/office/officeart/2005/8/layout/hierarchy6"/>
    <dgm:cxn modelId="{C2D04B08-5C7E-4653-9F7A-44808C0D0905}" type="presParOf" srcId="{058F4737-0BFF-4464-BF09-8D1DB030260A}" destId="{D19A60F2-8B64-4F9B-B220-0126805DB7E3}" srcOrd="0" destOrd="0" presId="urn:microsoft.com/office/officeart/2005/8/layout/hierarchy6"/>
    <dgm:cxn modelId="{D0D5032F-B261-43CA-B0B6-27FBBEC7B967}" type="presParOf" srcId="{058F4737-0BFF-4464-BF09-8D1DB030260A}" destId="{216836E7-FD4A-4094-BC14-A39ACB5EFB70}" srcOrd="1" destOrd="0" presId="urn:microsoft.com/office/officeart/2005/8/layout/hierarchy6"/>
    <dgm:cxn modelId="{71948F2C-4C13-475A-BBCD-2F7BB8196F07}" type="presParOf" srcId="{216836E7-FD4A-4094-BC14-A39ACB5EFB70}" destId="{288A98C4-8794-4D98-9D7E-6D757471075D}" srcOrd="0" destOrd="0" presId="urn:microsoft.com/office/officeart/2005/8/layout/hierarchy6"/>
    <dgm:cxn modelId="{1F5AFC30-CCB2-44E3-B376-4B473D3EF27A}" type="presParOf" srcId="{216836E7-FD4A-4094-BC14-A39ACB5EFB70}" destId="{383C281D-1146-49A5-AFA5-42B5C76597A1}" srcOrd="1" destOrd="0" presId="urn:microsoft.com/office/officeart/2005/8/layout/hierarchy6"/>
    <dgm:cxn modelId="{3B998259-3B00-422B-8FA8-8ED8B4ECEC2D}" type="presParOf" srcId="{058F4737-0BFF-4464-BF09-8D1DB030260A}" destId="{1E3B8822-CBE7-4FB4-91BA-A1997FD8D194}" srcOrd="2" destOrd="0" presId="urn:microsoft.com/office/officeart/2005/8/layout/hierarchy6"/>
    <dgm:cxn modelId="{D44AEE12-A380-49D8-9033-59AB9704223D}" type="presParOf" srcId="{058F4737-0BFF-4464-BF09-8D1DB030260A}" destId="{E8996980-9BA7-4F55-AE8A-1D3E2ACCFB5F}" srcOrd="3" destOrd="0" presId="urn:microsoft.com/office/officeart/2005/8/layout/hierarchy6"/>
    <dgm:cxn modelId="{5CB88680-6FEC-48D0-99F5-764FC95258CE}" type="presParOf" srcId="{E8996980-9BA7-4F55-AE8A-1D3E2ACCFB5F}" destId="{33A0C656-9415-4F4D-9065-7D26BDA0B663}" srcOrd="0" destOrd="0" presId="urn:microsoft.com/office/officeart/2005/8/layout/hierarchy6"/>
    <dgm:cxn modelId="{2B3E62B1-4824-432C-B1E7-27AA7C51ADF9}" type="presParOf" srcId="{E8996980-9BA7-4F55-AE8A-1D3E2ACCFB5F}" destId="{D094AAA5-3647-480B-8880-A1D8F8A58319}" srcOrd="1" destOrd="0" presId="urn:microsoft.com/office/officeart/2005/8/layout/hierarchy6"/>
    <dgm:cxn modelId="{7E7B3333-1485-4324-9CA7-0F464BFDE958}" type="presParOf" srcId="{AD809608-331E-4009-B75F-C4F9FFC72EF4}" destId="{FE466D77-DD52-415A-921F-5B6F5A281D0A}" srcOrd="4" destOrd="0" presId="urn:microsoft.com/office/officeart/2005/8/layout/hierarchy6"/>
    <dgm:cxn modelId="{856A2CED-636D-4E0F-AAE2-C532FF31482C}" type="presParOf" srcId="{AD809608-331E-4009-B75F-C4F9FFC72EF4}" destId="{482A201E-D9FF-46E2-8D9D-C129E856AD3B}" srcOrd="5" destOrd="0" presId="urn:microsoft.com/office/officeart/2005/8/layout/hierarchy6"/>
    <dgm:cxn modelId="{002152C3-A170-4FEB-99BE-F61F6A5ECAEC}" type="presParOf" srcId="{482A201E-D9FF-46E2-8D9D-C129E856AD3B}" destId="{F2D53BBD-D4ED-4E64-8C17-98D5B8879CBF}" srcOrd="0" destOrd="0" presId="urn:microsoft.com/office/officeart/2005/8/layout/hierarchy6"/>
    <dgm:cxn modelId="{CC1B1212-9CA7-441E-97E8-B5DAE176D408}" type="presParOf" srcId="{482A201E-D9FF-46E2-8D9D-C129E856AD3B}" destId="{476F76A9-A04B-438E-9C99-300F0160B332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590092" y="58005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Order</a:t>
          </a:r>
        </a:p>
      </dsp:txBody>
      <dsp:txXfrm>
        <a:off x="4590092" y="580057"/>
        <a:ext cx="882615" cy="588410"/>
      </dsp:txXfrm>
    </dsp:sp>
    <dsp:sp modelId="{85CDC8C9-66F5-477F-8620-D18C62C05FD8}">
      <dsp:nvSpPr>
        <dsp:cNvPr id="0" name=""/>
        <dsp:cNvSpPr/>
      </dsp:nvSpPr>
      <dsp:spPr>
        <a:xfrm>
          <a:off x="4985680" y="1168468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590092" y="1403832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4590092" y="1403832"/>
        <a:ext cx="882615" cy="588410"/>
      </dsp:txXfrm>
    </dsp:sp>
    <dsp:sp modelId="{3ED92A81-5FF7-4BBB-AE0A-29442DBAFA8B}">
      <dsp:nvSpPr>
        <dsp:cNvPr id="0" name=""/>
        <dsp:cNvSpPr/>
      </dsp:nvSpPr>
      <dsp:spPr>
        <a:xfrm>
          <a:off x="2162898" y="1992243"/>
          <a:ext cx="2868501" cy="235364"/>
        </a:xfrm>
        <a:custGeom>
          <a:avLst/>
          <a:gdLst/>
          <a:ahLst/>
          <a:cxnLst/>
          <a:rect l="0" t="0" r="0" b="0"/>
          <a:pathLst>
            <a:path>
              <a:moveTo>
                <a:pt x="2868501" y="0"/>
              </a:moveTo>
              <a:lnTo>
                <a:pt x="2868501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1721590" y="222760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pizza</a:t>
          </a:r>
          <a:endParaRPr lang="en-US" sz="1300" kern="1200" dirty="0"/>
        </a:p>
      </dsp:txBody>
      <dsp:txXfrm>
        <a:off x="1721590" y="2227607"/>
        <a:ext cx="882615" cy="588410"/>
      </dsp:txXfrm>
    </dsp:sp>
    <dsp:sp modelId="{30DEC963-A63E-4CF4-8BC8-BCCC54B50307}">
      <dsp:nvSpPr>
        <dsp:cNvPr id="0" name=""/>
        <dsp:cNvSpPr/>
      </dsp:nvSpPr>
      <dsp:spPr>
        <a:xfrm>
          <a:off x="1015498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1147400" y="0"/>
              </a:moveTo>
              <a:lnTo>
                <a:pt x="11474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574190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</a:t>
          </a:r>
          <a:endParaRPr lang="en-US" sz="1300" kern="1200" dirty="0"/>
        </a:p>
      </dsp:txBody>
      <dsp:txXfrm>
        <a:off x="574190" y="3051382"/>
        <a:ext cx="882615" cy="588410"/>
      </dsp:txXfrm>
    </dsp:sp>
    <dsp:sp modelId="{55BDA48D-D577-402D-B265-2D98DC9968AF}">
      <dsp:nvSpPr>
        <dsp:cNvPr id="0" name=""/>
        <dsp:cNvSpPr/>
      </dsp:nvSpPr>
      <dsp:spPr>
        <a:xfrm>
          <a:off x="969778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574190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574190" y="3875156"/>
        <a:ext cx="882615" cy="588410"/>
      </dsp:txXfrm>
    </dsp:sp>
    <dsp:sp modelId="{A89A8AFA-C3FB-40F4-A8F8-026146D78588}">
      <dsp:nvSpPr>
        <dsp:cNvPr id="0" name=""/>
        <dsp:cNvSpPr/>
      </dsp:nvSpPr>
      <dsp:spPr>
        <a:xfrm>
          <a:off x="441797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489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pepperoni</a:t>
          </a:r>
          <a:endParaRPr lang="en-US" sz="1300" kern="1200" dirty="0"/>
        </a:p>
      </dsp:txBody>
      <dsp:txXfrm>
        <a:off x="489" y="4698931"/>
        <a:ext cx="882615" cy="588410"/>
      </dsp:txXfrm>
    </dsp:sp>
    <dsp:sp modelId="{4697DA84-ECF6-4003-9834-CE181F277FBB}">
      <dsp:nvSpPr>
        <dsp:cNvPr id="0" name=""/>
        <dsp:cNvSpPr/>
      </dsp:nvSpPr>
      <dsp:spPr>
        <a:xfrm>
          <a:off x="1015498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147890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tomato</a:t>
          </a:r>
          <a:endParaRPr lang="en-US" sz="1300" kern="1200" dirty="0"/>
        </a:p>
      </dsp:txBody>
      <dsp:txXfrm>
        <a:off x="1147890" y="4698931"/>
        <a:ext cx="882615" cy="588410"/>
      </dsp:txXfrm>
    </dsp:sp>
    <dsp:sp modelId="{5962983C-0FD2-4E96-8C1C-E39F1E4C568F}">
      <dsp:nvSpPr>
        <dsp:cNvPr id="0" name=""/>
        <dsp:cNvSpPr/>
      </dsp:nvSpPr>
      <dsp:spPr>
        <a:xfrm>
          <a:off x="2162898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147400" y="117682"/>
              </a:lnTo>
              <a:lnTo>
                <a:pt x="11474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2868991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</a:t>
          </a:r>
          <a:endParaRPr lang="en-US" sz="1300" kern="1200" dirty="0"/>
        </a:p>
      </dsp:txBody>
      <dsp:txXfrm>
        <a:off x="2868991" y="3051382"/>
        <a:ext cx="882615" cy="588410"/>
      </dsp:txXfrm>
    </dsp:sp>
    <dsp:sp modelId="{CD809B7E-A368-46C6-AAFB-1EDABED2B127}">
      <dsp:nvSpPr>
        <dsp:cNvPr id="0" name=""/>
        <dsp:cNvSpPr/>
      </dsp:nvSpPr>
      <dsp:spPr>
        <a:xfrm>
          <a:off x="3264579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2868991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2868991" y="3875156"/>
        <a:ext cx="882615" cy="588410"/>
      </dsp:txXfrm>
    </dsp:sp>
    <dsp:sp modelId="{6FF85653-6460-4756-A629-C1326052BA6B}">
      <dsp:nvSpPr>
        <dsp:cNvPr id="0" name=""/>
        <dsp:cNvSpPr/>
      </dsp:nvSpPr>
      <dsp:spPr>
        <a:xfrm>
          <a:off x="2736599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2295291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pepperoni</a:t>
          </a:r>
          <a:endParaRPr lang="en-US" sz="1300" kern="1200" dirty="0"/>
        </a:p>
      </dsp:txBody>
      <dsp:txXfrm>
        <a:off x="2295291" y="4698931"/>
        <a:ext cx="882615" cy="588410"/>
      </dsp:txXfrm>
    </dsp:sp>
    <dsp:sp modelId="{54588B55-EECC-466F-9237-F2D13FCF3C12}">
      <dsp:nvSpPr>
        <dsp:cNvPr id="0" name=""/>
        <dsp:cNvSpPr/>
      </dsp:nvSpPr>
      <dsp:spPr>
        <a:xfrm>
          <a:off x="3310299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3442691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tomato</a:t>
          </a:r>
          <a:endParaRPr lang="en-US" sz="1300" kern="1200" dirty="0"/>
        </a:p>
      </dsp:txBody>
      <dsp:txXfrm>
        <a:off x="3442691" y="4698931"/>
        <a:ext cx="882615" cy="588410"/>
      </dsp:txXfrm>
    </dsp:sp>
    <dsp:sp modelId="{41D334FC-DC88-4297-988A-B6A3A5BF7DD8}">
      <dsp:nvSpPr>
        <dsp:cNvPr id="0" name=""/>
        <dsp:cNvSpPr/>
      </dsp:nvSpPr>
      <dsp:spPr>
        <a:xfrm>
          <a:off x="5031400" y="1992243"/>
          <a:ext cx="17211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721100" y="117682"/>
              </a:lnTo>
              <a:lnTo>
                <a:pt x="17211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311193" y="222760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hamburger</a:t>
          </a:r>
          <a:endParaRPr lang="en-US" sz="1300" kern="1200" dirty="0"/>
        </a:p>
      </dsp:txBody>
      <dsp:txXfrm>
        <a:off x="6311193" y="2227607"/>
        <a:ext cx="882615" cy="588410"/>
      </dsp:txXfrm>
    </dsp:sp>
    <dsp:sp modelId="{857F7289-7B4E-4003-AC3D-69AFF400B1F1}">
      <dsp:nvSpPr>
        <dsp:cNvPr id="0" name=""/>
        <dsp:cNvSpPr/>
      </dsp:nvSpPr>
      <dsp:spPr>
        <a:xfrm>
          <a:off x="5605100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1147400" y="0"/>
              </a:moveTo>
              <a:lnTo>
                <a:pt x="11474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5163792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</a:t>
          </a:r>
          <a:endParaRPr lang="en-US" sz="1300" kern="1200" dirty="0"/>
        </a:p>
      </dsp:txBody>
      <dsp:txXfrm>
        <a:off x="5163792" y="3051382"/>
        <a:ext cx="882615" cy="588410"/>
      </dsp:txXfrm>
    </dsp:sp>
    <dsp:sp modelId="{7D20DB9F-D5B1-4696-ACEA-D430084773AA}">
      <dsp:nvSpPr>
        <dsp:cNvPr id="0" name=""/>
        <dsp:cNvSpPr/>
      </dsp:nvSpPr>
      <dsp:spPr>
        <a:xfrm>
          <a:off x="5559380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5163792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5163792" y="3875156"/>
        <a:ext cx="882615" cy="588410"/>
      </dsp:txXfrm>
    </dsp:sp>
    <dsp:sp modelId="{4051F676-1C76-472E-B793-42A16DDEB179}">
      <dsp:nvSpPr>
        <dsp:cNvPr id="0" name=""/>
        <dsp:cNvSpPr/>
      </dsp:nvSpPr>
      <dsp:spPr>
        <a:xfrm>
          <a:off x="5031400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4590092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cheese</a:t>
          </a:r>
          <a:endParaRPr lang="en-US" sz="1300" kern="1200" dirty="0"/>
        </a:p>
      </dsp:txBody>
      <dsp:txXfrm>
        <a:off x="4590092" y="4698931"/>
        <a:ext cx="882615" cy="588410"/>
      </dsp:txXfrm>
    </dsp:sp>
    <dsp:sp modelId="{4694D937-0134-4A93-9211-341C9D99867A}">
      <dsp:nvSpPr>
        <dsp:cNvPr id="0" name=""/>
        <dsp:cNvSpPr/>
      </dsp:nvSpPr>
      <dsp:spPr>
        <a:xfrm>
          <a:off x="5605100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B322-E366-4DB2-B1F2-D6E2B08456E6}">
      <dsp:nvSpPr>
        <dsp:cNvPr id="0" name=""/>
        <dsp:cNvSpPr/>
      </dsp:nvSpPr>
      <dsp:spPr>
        <a:xfrm>
          <a:off x="5737493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meat</a:t>
          </a:r>
          <a:endParaRPr lang="en-US" sz="1300" kern="1200" dirty="0"/>
        </a:p>
      </dsp:txBody>
      <dsp:txXfrm>
        <a:off x="5737493" y="4698931"/>
        <a:ext cx="882615" cy="588410"/>
      </dsp:txXfrm>
    </dsp:sp>
    <dsp:sp modelId="{D3916319-D670-48BE-8E7C-73EFD501C140}">
      <dsp:nvSpPr>
        <dsp:cNvPr id="0" name=""/>
        <dsp:cNvSpPr/>
      </dsp:nvSpPr>
      <dsp:spPr>
        <a:xfrm>
          <a:off x="6752501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147400" y="117682"/>
              </a:lnTo>
              <a:lnTo>
                <a:pt x="11474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58594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</a:t>
          </a:r>
          <a:endParaRPr lang="en-US" sz="1300" kern="1200" dirty="0"/>
        </a:p>
      </dsp:txBody>
      <dsp:txXfrm>
        <a:off x="7458594" y="3051382"/>
        <a:ext cx="882615" cy="588410"/>
      </dsp:txXfrm>
    </dsp:sp>
    <dsp:sp modelId="{F064F509-5960-48D4-BB13-231EDCC76B94}">
      <dsp:nvSpPr>
        <dsp:cNvPr id="0" name=""/>
        <dsp:cNvSpPr/>
      </dsp:nvSpPr>
      <dsp:spPr>
        <a:xfrm>
          <a:off x="7854181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58594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7458594" y="3875156"/>
        <a:ext cx="882615" cy="588410"/>
      </dsp:txXfrm>
    </dsp:sp>
    <dsp:sp modelId="{D19A60F2-8B64-4F9B-B220-0126805DB7E3}">
      <dsp:nvSpPr>
        <dsp:cNvPr id="0" name=""/>
        <dsp:cNvSpPr/>
      </dsp:nvSpPr>
      <dsp:spPr>
        <a:xfrm>
          <a:off x="7326201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6884893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cheese</a:t>
          </a:r>
          <a:endParaRPr lang="en-US" sz="1300" kern="1200" dirty="0"/>
        </a:p>
      </dsp:txBody>
      <dsp:txXfrm>
        <a:off x="6884893" y="4698931"/>
        <a:ext cx="882615" cy="588410"/>
      </dsp:txXfrm>
    </dsp:sp>
    <dsp:sp modelId="{1E3B8822-CBE7-4FB4-91BA-A1997FD8D194}">
      <dsp:nvSpPr>
        <dsp:cNvPr id="0" name=""/>
        <dsp:cNvSpPr/>
      </dsp:nvSpPr>
      <dsp:spPr>
        <a:xfrm>
          <a:off x="7899901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0C656-9415-4F4D-9065-7D26BDA0B663}">
      <dsp:nvSpPr>
        <dsp:cNvPr id="0" name=""/>
        <dsp:cNvSpPr/>
      </dsp:nvSpPr>
      <dsp:spPr>
        <a:xfrm>
          <a:off x="8032294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meat</a:t>
          </a:r>
          <a:endParaRPr lang="en-US" sz="1300" kern="1200" dirty="0"/>
        </a:p>
      </dsp:txBody>
      <dsp:txXfrm>
        <a:off x="8032294" y="4698931"/>
        <a:ext cx="882615" cy="588410"/>
      </dsp:txXfrm>
    </dsp:sp>
    <dsp:sp modelId="{FE466D77-DD52-415A-921F-5B6F5A281D0A}">
      <dsp:nvSpPr>
        <dsp:cNvPr id="0" name=""/>
        <dsp:cNvSpPr/>
      </dsp:nvSpPr>
      <dsp:spPr>
        <a:xfrm>
          <a:off x="5031400" y="1992243"/>
          <a:ext cx="3318468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3318468" y="117682"/>
              </a:lnTo>
              <a:lnTo>
                <a:pt x="3318468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3BBD-D4ED-4E64-8C17-98D5B8879CBF}">
      <dsp:nvSpPr>
        <dsp:cNvPr id="0" name=""/>
        <dsp:cNvSpPr/>
      </dsp:nvSpPr>
      <dsp:spPr>
        <a:xfrm>
          <a:off x="7908560" y="2227607"/>
          <a:ext cx="882615" cy="588410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item</a:t>
          </a:r>
          <a:endParaRPr lang="en-US" sz="1300" kern="1200" dirty="0"/>
        </a:p>
      </dsp:txBody>
      <dsp:txXfrm>
        <a:off x="7908560" y="2227607"/>
        <a:ext cx="882615" cy="5884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5315939" y="13799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38801" y="4637257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303335" y="30903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Говореща Мелиса!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4511386" y="3483531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CCLang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7191485" y="1526954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9087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4079">
            <a:off x="5369187" y="851071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9CC4E4"/>
                </a:solidFill>
                <a:latin typeface="Bookman Old Style" pitchFamily="18" charset="0"/>
              </a:rPr>
              <a:t> </a:t>
            </a:r>
            <a:r>
              <a:rPr lang="bg-BG" sz="9600" dirty="0" smtClean="0">
                <a:solidFill>
                  <a:srgbClr val="9CC4E4"/>
                </a:solidFill>
                <a:latin typeface="Bookman Old Style" pitchFamily="18" charset="0"/>
              </a:rPr>
              <a:t>Модерният иконом</a:t>
            </a:r>
            <a:endParaRPr lang="en-US" sz="9600" dirty="0">
              <a:solidFill>
                <a:srgbClr val="9CC4E4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283</Words>
  <Application>Microsoft Office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Модерният иконом</vt:lpstr>
      <vt:lpstr>Slide 2</vt:lpstr>
      <vt:lpstr>Slide 3</vt:lpstr>
      <vt:lpstr>Slide 4</vt:lpstr>
      <vt:lpstr>Slide 5</vt:lpstr>
      <vt:lpstr> Модерният иконом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113</cp:revision>
  <dcterms:created xsi:type="dcterms:W3CDTF">2012-02-14T13:51:31Z</dcterms:created>
  <dcterms:modified xsi:type="dcterms:W3CDTF">2012-02-21T21:17:54Z</dcterms:modified>
</cp:coreProperties>
</file>