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86" r:id="rId7"/>
    <p:sldId id="288" r:id="rId8"/>
    <p:sldId id="289" r:id="rId9"/>
    <p:sldId id="297" r:id="rId10"/>
    <p:sldId id="291" r:id="rId11"/>
    <p:sldId id="294" r:id="rId12"/>
    <p:sldId id="299" r:id="rId13"/>
    <p:sldId id="295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46" autoAdjust="0"/>
  </p:normalViewPr>
  <p:slideViewPr>
    <p:cSldViewPr snapToGrid="0">
      <p:cViewPr varScale="1">
        <p:scale>
          <a:sx n="68" d="100"/>
          <a:sy n="68" d="100"/>
        </p:scale>
        <p:origin x="616" y="96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1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7" r:id="rId9"/>
    <p:sldLayoutId id="2147483676" r:id="rId10"/>
    <p:sldLayoutId id="2147483661" r:id="rId11"/>
    <p:sldLayoutId id="2147483666" r:id="rId12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pPr algn="ctr"/>
            <a:r>
              <a:rPr lang="en-US" dirty="0"/>
              <a:t>Maven-Based Java Web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E32369-7BFC-FF45-2C36-BFFE5FCA1281}"/>
              </a:ext>
            </a:extLst>
          </p:cNvPr>
          <p:cNvSpPr txBox="1"/>
          <p:nvPr/>
        </p:nvSpPr>
        <p:spPr>
          <a:xfrm>
            <a:off x="3263061" y="4637988"/>
            <a:ext cx="2905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AQE TRAINING PROJECT</a:t>
            </a:r>
          </a:p>
          <a:p>
            <a:r>
              <a:rPr lang="en-IN" sz="2000" b="1" dirty="0"/>
              <a:t>BY MODHURAI MITRA</a:t>
            </a:r>
          </a:p>
          <a:p>
            <a:r>
              <a:rPr lang="en-IN" sz="2000" b="1" dirty="0"/>
              <a:t>(206349)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87" y="270058"/>
            <a:ext cx="10399198" cy="1371600"/>
          </a:xfrm>
        </p:spPr>
        <p:txBody>
          <a:bodyPr/>
          <a:lstStyle/>
          <a:p>
            <a:r>
              <a:rPr lang="en-US" dirty="0"/>
              <a:t>Pushing to </a:t>
            </a:r>
            <a:r>
              <a:rPr lang="en-US" dirty="0" err="1"/>
              <a:t>DockerHub</a:t>
            </a:r>
            <a:r>
              <a:rPr lang="en-US" dirty="0"/>
              <a:t> Repository and Image Pulling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9A705-E123-1C6C-EC93-CEE377B741C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6787" y="2001081"/>
            <a:ext cx="2693306" cy="4767206"/>
          </a:xfrm>
        </p:spPr>
        <p:txBody>
          <a:bodyPr/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Docker Repository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Tag image to repository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Push docker image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Check creation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Pull Docker image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FBE05-5BC6-A0F1-9B50-C884EF69E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002" y="3164768"/>
            <a:ext cx="6794151" cy="9398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523E99D-A9C5-C787-98C0-C90324EE7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002" y="2515947"/>
            <a:ext cx="6780726" cy="2444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60C3071-CB31-478B-A1A1-B5BE92D94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7577" y="4384684"/>
            <a:ext cx="6794151" cy="6915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21FDD2D-0EEB-CD54-9DA1-B29A403E90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2722" y="5627726"/>
            <a:ext cx="6794151" cy="47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5" y="3685939"/>
            <a:ext cx="6220277" cy="2919512"/>
          </a:xfrm>
        </p:spPr>
        <p:txBody>
          <a:bodyPr/>
          <a:lstStyle/>
          <a:p>
            <a:r>
              <a:rPr lang="en-US" dirty="0"/>
              <a:t>MODHURAI MITRA</a:t>
            </a:r>
          </a:p>
          <a:p>
            <a:r>
              <a:rPr lang="en-US" dirty="0"/>
              <a:t>EMPLOYEE ID: 206349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16" y="-218490"/>
            <a:ext cx="9779183" cy="1744415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1630837"/>
            <a:ext cx="9779182" cy="410066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Application of Maven Project imported into Eclipse 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Run as Java Application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Push Project into </a:t>
            </a:r>
            <a:r>
              <a:rPr lang="en-US" dirty="0" err="1"/>
              <a:t>Github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Successful Jenkins Build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Dockerizing</a:t>
            </a:r>
            <a:r>
              <a:rPr lang="en-US" dirty="0"/>
              <a:t> the Application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Build Docker Image &amp; Run Docker Container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Successful Access of Webpage through Docker 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Pushing to </a:t>
            </a:r>
            <a:r>
              <a:rPr lang="en-US" dirty="0" err="1"/>
              <a:t>DockerHub</a:t>
            </a:r>
            <a:r>
              <a:rPr lang="en-US" dirty="0"/>
              <a:t> Repository and Image Pulling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8" y="1647072"/>
            <a:ext cx="3613608" cy="3563856"/>
          </a:xfrm>
        </p:spPr>
        <p:txBody>
          <a:bodyPr/>
          <a:lstStyle/>
          <a:p>
            <a:r>
              <a:rPr lang="en-US" sz="4800" dirty="0"/>
              <a:t>Application of Maven Project imported into Eclipse 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87FA74-8561-1636-0C3A-1693B1944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705" y="1224082"/>
            <a:ext cx="5432271" cy="30625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5E7822-B56B-B5AB-9806-0C08C474E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971" y="4982287"/>
            <a:ext cx="3077272" cy="803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014BEE-190A-6F81-4404-68D14DC35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7856" y="1473932"/>
            <a:ext cx="2714737" cy="39101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30A716-7F72-7327-B585-DAD9ADC5998C}"/>
              </a:ext>
            </a:extLst>
          </p:cNvPr>
          <p:cNvSpPr txBox="1"/>
          <p:nvPr/>
        </p:nvSpPr>
        <p:spPr>
          <a:xfrm>
            <a:off x="4025246" y="5416516"/>
            <a:ext cx="2573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Importing Spring Initialiser project, with Spring Web Dependencies, into Eclipse IDE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4801C6-F7DE-003D-D8D6-432A8E6A8D07}"/>
              </a:ext>
            </a:extLst>
          </p:cNvPr>
          <p:cNvSpPr txBox="1"/>
          <p:nvPr/>
        </p:nvSpPr>
        <p:spPr>
          <a:xfrm>
            <a:off x="6684705" y="4335956"/>
            <a:ext cx="19489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Coding in the Java class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A669C3-DC55-4FB0-2F27-5A4E2A81326B}"/>
              </a:ext>
            </a:extLst>
          </p:cNvPr>
          <p:cNvSpPr txBox="1"/>
          <p:nvPr/>
        </p:nvSpPr>
        <p:spPr>
          <a:xfrm>
            <a:off x="8154971" y="5785848"/>
            <a:ext cx="20244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Assigning Server Port</a:t>
            </a:r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2" y="2668964"/>
            <a:ext cx="5120640" cy="1520072"/>
          </a:xfrm>
        </p:spPr>
        <p:txBody>
          <a:bodyPr/>
          <a:lstStyle/>
          <a:p>
            <a:r>
              <a:rPr lang="en-US" dirty="0"/>
              <a:t>Run as Java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249" y="3309986"/>
            <a:ext cx="5120640" cy="238027"/>
          </a:xfrm>
        </p:spPr>
        <p:txBody>
          <a:bodyPr/>
          <a:lstStyle/>
          <a:p>
            <a:r>
              <a:rPr lang="en-US" sz="1200" u="sng" dirty="0"/>
              <a:t>Running the project as Java Application</a:t>
            </a:r>
            <a:endParaRPr lang="en-US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2A9A65-B3D5-FFCA-14C1-8CAF0A5F3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249" y="341475"/>
            <a:ext cx="5707925" cy="28424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3ED06A-EF11-3420-3A3D-9EFD5328A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176" y="3674097"/>
            <a:ext cx="5686998" cy="30822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18007C-74F8-80F5-4C15-FB94F410D019}"/>
              </a:ext>
            </a:extLst>
          </p:cNvPr>
          <p:cNvSpPr txBox="1"/>
          <p:nvPr/>
        </p:nvSpPr>
        <p:spPr>
          <a:xfrm>
            <a:off x="1441176" y="6041686"/>
            <a:ext cx="24886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sng" dirty="0"/>
              <a:t>Output of Webpage in server port</a:t>
            </a:r>
          </a:p>
        </p:txBody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22157E-ACC9-887B-CF6B-2D706B496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876" y="2818666"/>
            <a:ext cx="5714799" cy="295363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Push Project into GitHub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7B73C4-9F21-1C38-CD96-4B14DB499A07}"/>
              </a:ext>
            </a:extLst>
          </p:cNvPr>
          <p:cNvSpPr>
            <a:spLocks noGrp="1" noChangeArrowheads="1"/>
          </p:cNvSpPr>
          <p:nvPr>
            <p:ph idx="14"/>
          </p:nvPr>
        </p:nvSpPr>
        <p:spPr bwMode="auto">
          <a:xfrm>
            <a:off x="554070" y="2818666"/>
            <a:ext cx="517742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Follow steps to push into GitHub: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var(--fontStack-monospace, ui-monospace, SFMono-Regular, SF Mono, Menlo, Consolas, Liberation Mono, 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git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init</a:t>
            </a:r>
            <a:endParaRPr lang="en-US" altLang="en-US" sz="1800" dirty="0">
              <a:solidFill>
                <a:srgbClr val="1F2328"/>
              </a:solidFill>
              <a:latin typeface="var(--fontStack-monospace, ui-monospace, SFMono-Regular, SF Mono, Menlo, Consolas, Liberation Mono, 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git status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git add .</a:t>
            </a:r>
            <a:br>
              <a:rPr lang="en-IN" sz="1800" dirty="0"/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git commit -m "first commit"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git status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var(--fontStack-monospace, ui-monospace, SFMono-Regular, SF Mono, Menlo, Consolas, Liberation Mono, 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git branch -M main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git remote add origin https://github.com/Modhurai/AqeAMDOCS.git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git push -u origin 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2421E5A-0416-E75F-4AAA-5EBB14FA4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757" y="1821646"/>
            <a:ext cx="3395733" cy="34230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253" y="245097"/>
            <a:ext cx="6245912" cy="1476798"/>
          </a:xfrm>
        </p:spPr>
        <p:txBody>
          <a:bodyPr/>
          <a:lstStyle/>
          <a:p>
            <a:r>
              <a:rPr lang="en-US" dirty="0"/>
              <a:t>Successful Jenkins Build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3268" y="5244652"/>
            <a:ext cx="4243491" cy="912850"/>
          </a:xfrm>
        </p:spPr>
        <p:txBody>
          <a:bodyPr/>
          <a:lstStyle/>
          <a:p>
            <a:r>
              <a:rPr lang="en-US" sz="1200" b="1" u="sng" dirty="0">
                <a:solidFill>
                  <a:schemeClr val="tx1"/>
                </a:solidFill>
              </a:rPr>
              <a:t>Build History&gt;&gt; Console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7EB88-6E7D-6ACD-8B3D-33F26AF5C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85" y="1781162"/>
            <a:ext cx="6932493" cy="3769543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BCB14CB-68C2-F1E8-2D78-4EFAB9625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84" y="5609972"/>
            <a:ext cx="666349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new item, save a </a:t>
            </a:r>
            <a:r>
              <a:rPr lang="en-US" altLang="en-US" dirty="0">
                <a:solidFill>
                  <a:schemeClr val="bg1"/>
                </a:solidFill>
                <a:cs typeface="Arial" panose="020B0604020202020204" pitchFamily="34" charset="0"/>
              </a:rPr>
              <a:t>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reestyle Git Project by linking with GitHub account, select branch, poll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-schedule(* * * * * ), build steps and install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402305"/>
            <a:ext cx="9779183" cy="804610"/>
          </a:xfrm>
        </p:spPr>
        <p:txBody>
          <a:bodyPr/>
          <a:lstStyle/>
          <a:p>
            <a:r>
              <a:rPr lang="en-US" dirty="0" err="1"/>
              <a:t>Dockerizing</a:t>
            </a:r>
            <a:r>
              <a:rPr lang="en-US" dirty="0"/>
              <a:t> the Application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6813" y="2024063"/>
            <a:ext cx="4664075" cy="3332162"/>
          </a:xfrm>
        </p:spPr>
        <p:txBody>
          <a:bodyPr>
            <a:normAutofit/>
          </a:bodyPr>
          <a:lstStyle/>
          <a:p>
            <a:r>
              <a:rPr lang="en-US" dirty="0"/>
              <a:t>Create .jar file by running as Maven install</a:t>
            </a:r>
          </a:p>
          <a:p>
            <a:r>
              <a:rPr lang="en-US" dirty="0"/>
              <a:t>Create new file and name it </a:t>
            </a:r>
            <a:r>
              <a:rPr lang="en-US" dirty="0" err="1"/>
              <a:t>Dockerfile</a:t>
            </a:r>
            <a:r>
              <a:rPr lang="en-US" dirty="0"/>
              <a:t> (Case-Sensitive)</a:t>
            </a:r>
          </a:p>
          <a:p>
            <a:r>
              <a:rPr lang="en-US" dirty="0"/>
              <a:t>In </a:t>
            </a:r>
            <a:r>
              <a:rPr lang="en-US" dirty="0" err="1"/>
              <a:t>Dockerfile</a:t>
            </a:r>
            <a:r>
              <a:rPr lang="en-US" dirty="0"/>
              <a:t>, enter 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946467-171B-EA87-5C33-84EDC45A9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114" y="2228799"/>
            <a:ext cx="4966249" cy="12266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584EF8-2488-48D8-8C6D-A01B60198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7463" y="4061580"/>
            <a:ext cx="5266850" cy="251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/>
          <a:lstStyle/>
          <a:p>
            <a:r>
              <a:rPr lang="en-US" dirty="0"/>
              <a:t>Build Docker Image &amp; Run Docker Container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7FC500-BBFB-3AA4-BEDE-038CB94FFF61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 docker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 Docker Port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97A777-6BE0-2D84-48EB-AE3DB25D8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262" y="2788920"/>
            <a:ext cx="6105826" cy="8964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00868A-3FAD-41B2-F9D9-E3438C72D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262" y="4353411"/>
            <a:ext cx="6105826" cy="111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630" y="2003298"/>
            <a:ext cx="6245912" cy="1476798"/>
          </a:xfrm>
        </p:spPr>
        <p:txBody>
          <a:bodyPr/>
          <a:lstStyle/>
          <a:p>
            <a:r>
              <a:rPr lang="en-US" dirty="0"/>
              <a:t>Successful Access of Webpage through Docker Port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7ACE01-2BC8-BD7F-323A-2482DBFDF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27" y="3861779"/>
            <a:ext cx="5031334" cy="252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201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purl.org/dc/terms/"/>
    <ds:schemaRef ds:uri="230e9df3-be65-4c73-a93b-d1236ebd677e"/>
    <ds:schemaRef ds:uri="http://purl.org/dc/elements/1.1/"/>
    <ds:schemaRef ds:uri="http://purl.org/dc/dcmitype/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71af3243-3dd4-4a8d-8c0d-dd76da1f02a5"/>
    <ds:schemaRef ds:uri="http://schemas.microsoft.com/sharepoint/v3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295</TotalTime>
  <Words>285</Words>
  <Application>Microsoft Office PowerPoint</Application>
  <PresentationFormat>Widescreen</PresentationFormat>
  <Paragraphs>68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Tenorite</vt:lpstr>
      <vt:lpstr>var(--fontStack-monospace, ui-monospace, SFMono-Regular, SF Mono, Menlo, Consolas, Liberation Mono, monospace)</vt:lpstr>
      <vt:lpstr>Custom</vt:lpstr>
      <vt:lpstr>Maven-Based Java Web Application</vt:lpstr>
      <vt:lpstr>Table of Contents</vt:lpstr>
      <vt:lpstr>Application of Maven Project imported into Eclipse IDE</vt:lpstr>
      <vt:lpstr>Run as Java Application</vt:lpstr>
      <vt:lpstr>Push Project into GitHub</vt:lpstr>
      <vt:lpstr>Successful Jenkins Build</vt:lpstr>
      <vt:lpstr>Dockerizing the Application</vt:lpstr>
      <vt:lpstr>Build Docker Image &amp; Run Docker Container</vt:lpstr>
      <vt:lpstr>Successful Access of Webpage through Docker Port</vt:lpstr>
      <vt:lpstr>Pushing to DockerHub Repository and Image Pulling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MODHURAI</dc:creator>
  <cp:lastModifiedBy>MODHURAI</cp:lastModifiedBy>
  <cp:revision>23</cp:revision>
  <dcterms:created xsi:type="dcterms:W3CDTF">2024-08-01T04:46:09Z</dcterms:created>
  <dcterms:modified xsi:type="dcterms:W3CDTF">2024-08-01T09:41:42Z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