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9"/>
    <p:restoredTop sz="94675"/>
  </p:normalViewPr>
  <p:slideViewPr>
    <p:cSldViewPr snapToGrid="0" snapToObjects="1">
      <p:cViewPr>
        <p:scale>
          <a:sx n="39" d="100"/>
          <a:sy n="39" d="100"/>
        </p:scale>
        <p:origin x="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E66FBFF-7FE7-42BA-BA9E-9A1FFD12AC19}" type="datetimeFigureOut">
              <a:rPr lang="ar-SA" smtClean="0"/>
              <a:t>29/02/43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15A538E-1330-4098-988E-4D656E91DA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171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A538E-1330-4098-988E-4D656E91DA9A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57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5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983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2697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74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3687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5999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550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8046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1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2825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074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875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290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854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523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4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8067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F9E-10D2-6643-B34F-698D9EB3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3848"/>
            <a:ext cx="9144000" cy="2387600"/>
          </a:xfrm>
        </p:spPr>
        <p:txBody>
          <a:bodyPr/>
          <a:lstStyle/>
          <a:p>
            <a:r>
              <a:rPr lang="en-SA" dirty="0"/>
              <a:t>Explorateroy analysis</a:t>
            </a:r>
            <a:br>
              <a:rPr lang="en-SA" dirty="0"/>
            </a:br>
            <a:r>
              <a:rPr lang="en-SA" dirty="0"/>
              <a:t>	</a:t>
            </a:r>
            <a:r>
              <a:rPr lang="en-SA" sz="3600" dirty="0"/>
              <a:t>using MTA data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E8-7429-524A-B063-F9B2AAC9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716349"/>
            <a:ext cx="8791575" cy="1655762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SA" sz="2000" dirty="0"/>
              <a:t>y: Modhi Alhbrdi and Randa Almohammadi</a:t>
            </a:r>
          </a:p>
        </p:txBody>
      </p:sp>
    </p:spTree>
    <p:extLst>
      <p:ext uri="{BB962C8B-B14F-4D97-AF65-F5344CB8AC3E}">
        <p14:creationId xmlns:p14="http://schemas.microsoft.com/office/powerpoint/2010/main" val="374561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D36-D0AD-F040-8A58-6632EB7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462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451D-9C93-2841-A29C-A6CBF7C4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4" y="2907103"/>
            <a:ext cx="5474541" cy="3496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SA" sz="3600" dirty="0"/>
              <a:t> PROBLEM STATEMENT:</a:t>
            </a:r>
          </a:p>
          <a:p>
            <a:pPr marL="0" indent="0"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 Crowded stations</a:t>
            </a: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 Bordeness</a:t>
            </a: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 Take advantage of stations.</a:t>
            </a: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1704D2-E118-1B46-9BD0-6B93BCF44458}"/>
              </a:ext>
            </a:extLst>
          </p:cNvPr>
          <p:cNvSpPr txBox="1">
            <a:spLocks/>
          </p:cNvSpPr>
          <p:nvPr/>
        </p:nvSpPr>
        <p:spPr>
          <a:xfrm>
            <a:off x="6524910" y="2916592"/>
            <a:ext cx="5038164" cy="349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SA" sz="3600" dirty="0"/>
              <a:t> THE IDEA: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 Entertaining Shows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- Advertising.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- Campaign.</a:t>
            </a:r>
          </a:p>
          <a:p>
            <a:endParaRPr lang="en-SA" dirty="0"/>
          </a:p>
          <a:p>
            <a:endParaRPr lang="en-SA" dirty="0"/>
          </a:p>
          <a:p>
            <a:pPr marL="0" indent="0">
              <a:buFont typeface="Arial" panose="020B0604020202020204" pitchFamily="34" charset="0"/>
              <a:buNone/>
            </a:pPr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67F8B-BE93-1242-AF7E-E5103F616183}"/>
              </a:ext>
            </a:extLst>
          </p:cNvPr>
          <p:cNvSpPr txBox="1"/>
          <p:nvPr/>
        </p:nvSpPr>
        <p:spPr>
          <a:xfrm>
            <a:off x="443387" y="1726137"/>
            <a:ext cx="990599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SA" sz="3600" b="1" dirty="0"/>
              <a:t> </a:t>
            </a:r>
            <a:r>
              <a:rPr lang="en-SA" sz="3600" dirty="0"/>
              <a:t>DATA</a:t>
            </a:r>
            <a:r>
              <a:rPr lang="en-SA" sz="3600" b="1" dirty="0"/>
              <a:t>:</a:t>
            </a:r>
            <a:endParaRPr lang="en-SA" sz="2900" b="1" dirty="0">
              <a:solidFill>
                <a:srgbClr val="002060"/>
              </a:solidFill>
            </a:endParaRPr>
          </a:p>
          <a:p>
            <a:r>
              <a:rPr lang="en-SA" sz="2900" b="1" dirty="0">
                <a:solidFill>
                  <a:srgbClr val="002060"/>
                </a:solidFill>
              </a:rPr>
              <a:t>		</a:t>
            </a:r>
            <a:r>
              <a:rPr lang="en-SA" sz="2900" dirty="0">
                <a:solidFill>
                  <a:srgbClr val="002060"/>
                </a:solidFill>
              </a:rPr>
              <a:t>- MTA</a:t>
            </a:r>
            <a:r>
              <a:rPr lang="en-US" sz="2900" dirty="0">
                <a:solidFill>
                  <a:srgbClr val="002060"/>
                </a:solidFill>
              </a:rPr>
              <a:t> turnstile</a:t>
            </a:r>
            <a:r>
              <a:rPr lang="en-SA" sz="2900" dirty="0">
                <a:solidFill>
                  <a:srgbClr val="002060"/>
                </a:solidFill>
              </a:rPr>
              <a:t> Data</a:t>
            </a:r>
            <a:r>
              <a:rPr lang="en-US" sz="2900" dirty="0">
                <a:solidFill>
                  <a:srgbClr val="002060"/>
                </a:solidFill>
              </a:rPr>
              <a:t> </a:t>
            </a:r>
            <a:r>
              <a:rPr lang="en-SA" sz="2900" dirty="0">
                <a:solidFill>
                  <a:srgbClr val="002060"/>
                </a:solidFill>
              </a:rPr>
              <a:t>(</a:t>
            </a:r>
            <a:r>
              <a:rPr lang="en-US" sz="2900" dirty="0">
                <a:solidFill>
                  <a:srgbClr val="002060"/>
                </a:solidFill>
              </a:rPr>
              <a:t>Nov. , Dec. </a:t>
            </a:r>
            <a:r>
              <a:rPr lang="en-SA" sz="2900" dirty="0">
                <a:solidFill>
                  <a:srgbClr val="002060"/>
                </a:solidFill>
              </a:rPr>
              <a:t>2018</a:t>
            </a:r>
            <a:r>
              <a:rPr lang="en-US" sz="2900" dirty="0">
                <a:solidFill>
                  <a:srgbClr val="002060"/>
                </a:solidFill>
              </a:rPr>
              <a:t> ,and Jan. </a:t>
            </a:r>
            <a:r>
              <a:rPr lang="en-SA" sz="2900" dirty="0">
                <a:solidFill>
                  <a:srgbClr val="002060"/>
                </a:solidFill>
              </a:rPr>
              <a:t>2019)</a:t>
            </a:r>
            <a:endParaRPr lang="en-SA" sz="2900" b="1" dirty="0">
              <a:solidFill>
                <a:srgbClr val="002060"/>
              </a:solidFill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911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C9A8-B3B7-4778-8C00-405CA342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6934"/>
            <a:ext cx="9905998" cy="1478570"/>
          </a:xfrm>
        </p:spPr>
        <p:txBody>
          <a:bodyPr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Approach &amp; Methodology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4AB4D8-5063-4A68-A427-4E4C8429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135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Approach and Methodology</a:t>
            </a:r>
            <a:endParaRPr kumimoji="0" lang="ar-SA" altLang="ar-S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9DE38A-9F6A-42AB-943B-04DC6B66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91135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 dirty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Approach and Methodology</a:t>
            </a:r>
            <a:endParaRPr kumimoji="0" lang="ar-SA" altLang="ar-S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557525-FF6E-4CD5-9A85-EFF5DD38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58" y="1915504"/>
            <a:ext cx="5474541" cy="3496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Methods</a:t>
            </a:r>
            <a:r>
              <a:rPr lang="en-SA" sz="3600" dirty="0"/>
              <a:t>:</a:t>
            </a:r>
          </a:p>
          <a:p>
            <a:pPr marL="0" indent="0"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</a:t>
            </a:r>
            <a:r>
              <a:rPr lang="en-US" sz="2900" dirty="0">
                <a:solidFill>
                  <a:srgbClr val="002060"/>
                </a:solidFill>
              </a:rPr>
              <a:t>Data Cleaning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</a:t>
            </a:r>
            <a:r>
              <a:rPr lang="en-US" sz="2900" dirty="0">
                <a:solidFill>
                  <a:srgbClr val="002060"/>
                </a:solidFill>
              </a:rPr>
              <a:t>Data Analysis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</a:t>
            </a:r>
            <a:r>
              <a:rPr lang="en-US" sz="2900" dirty="0">
                <a:solidFill>
                  <a:srgbClr val="002060"/>
                </a:solidFill>
              </a:rPr>
              <a:t>Data Visualization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D391F9-AC7F-4E0F-81DA-5C369CA38D84}"/>
              </a:ext>
            </a:extLst>
          </p:cNvPr>
          <p:cNvSpPr txBox="1">
            <a:spLocks/>
          </p:cNvSpPr>
          <p:nvPr/>
        </p:nvSpPr>
        <p:spPr>
          <a:xfrm>
            <a:off x="4958442" y="1915504"/>
            <a:ext cx="7233558" cy="349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3600" dirty="0"/>
              <a:t>Tools</a:t>
            </a:r>
            <a:r>
              <a:rPr lang="en-SA" sz="3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</a:t>
            </a:r>
            <a:r>
              <a:rPr lang="en-US" sz="2900" dirty="0">
                <a:solidFill>
                  <a:srgbClr val="002060"/>
                </a:solidFill>
              </a:rPr>
              <a:t>Python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>
                <a:solidFill>
                  <a:srgbClr val="002060"/>
                </a:solidFill>
              </a:rPr>
              <a:t>(</a:t>
            </a:r>
            <a:r>
              <a:rPr lang="en-US" sz="2900" dirty="0" err="1">
                <a:solidFill>
                  <a:srgbClr val="002060"/>
                </a:solidFill>
              </a:rPr>
              <a:t>Numpy</a:t>
            </a:r>
            <a:r>
              <a:rPr lang="en-US" sz="2900" dirty="0">
                <a:solidFill>
                  <a:srgbClr val="002060"/>
                </a:solidFill>
              </a:rPr>
              <a:t>, Pandas, </a:t>
            </a:r>
            <a:r>
              <a:rPr lang="en-US" sz="2900" dirty="0" err="1">
                <a:solidFill>
                  <a:srgbClr val="002060"/>
                </a:solidFill>
              </a:rPr>
              <a:t>Matplot</a:t>
            </a:r>
            <a:r>
              <a:rPr lang="en-US" sz="2900" dirty="0">
                <a:solidFill>
                  <a:srgbClr val="002060"/>
                </a:solidFill>
              </a:rPr>
              <a:t> ,datetime and seaborn )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</a:t>
            </a:r>
            <a:endParaRPr lang="en-SA" dirty="0"/>
          </a:p>
          <a:p>
            <a:endParaRPr lang="en-SA" dirty="0"/>
          </a:p>
          <a:p>
            <a:pPr marL="0" indent="0">
              <a:buFont typeface="Arial" panose="020B0604020202020204" pitchFamily="34" charset="0"/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3700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8E9-C7A0-9B4A-9FC1-7E3692E4A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-89176"/>
            <a:ext cx="9906000" cy="1066800"/>
          </a:xfrm>
        </p:spPr>
        <p:txBody>
          <a:bodyPr/>
          <a:lstStyle/>
          <a:p>
            <a:pPr algn="ctr"/>
            <a:r>
              <a:rPr lang="en-US" b="1" dirty="0"/>
              <a:t>Analysis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2DF5B-3A43-3B40-962D-F09B774F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03" y="2029354"/>
            <a:ext cx="6122740" cy="3451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14481-6BAD-B64B-8B4D-1D96CA6F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4" y="1066800"/>
            <a:ext cx="4393482" cy="268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EBF85B-AB6D-4946-BFDB-34FE371B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63" y="3933437"/>
            <a:ext cx="4393484" cy="26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E7495F-A1F0-1F49-B1A2-007B873D1790}"/>
              </a:ext>
            </a:extLst>
          </p:cNvPr>
          <p:cNvSpPr txBox="1">
            <a:spLocks/>
          </p:cNvSpPr>
          <p:nvPr/>
        </p:nvSpPr>
        <p:spPr>
          <a:xfrm>
            <a:off x="858146" y="-156642"/>
            <a:ext cx="9905998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Results 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70088-2FAC-6D4D-BEA7-8C4D4BC9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46" y="1850708"/>
            <a:ext cx="5295558" cy="315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76956-93D5-3D4D-8E66-5CE7F340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25" y="910157"/>
            <a:ext cx="4012054" cy="268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1E2AF-BBE2-494E-8E68-7C2E7B1D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24" y="3933984"/>
            <a:ext cx="4012053" cy="2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B5D2-5D7A-B148-8EB0-5108244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1467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Recommendation &amp; </a:t>
            </a:r>
            <a:r>
              <a:rPr lang="en-SA" b="1" dirty="0"/>
              <a:t>CONCLUSION</a:t>
            </a:r>
            <a:r>
              <a:rPr lang="en-US" b="1" dirty="0"/>
              <a:t> </a:t>
            </a:r>
            <a:endParaRPr lang="en-S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6E8B-DFC3-3148-B995-DA78E559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5167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SA" sz="2600" dirty="0"/>
              <a:t>Through analysis we </a:t>
            </a:r>
            <a:r>
              <a:rPr lang="en-US" sz="2600" dirty="0"/>
              <a:t>can</a:t>
            </a:r>
            <a:r>
              <a:rPr lang="en-SA" sz="2600" dirty="0"/>
              <a:t> provide suggestions serve many sectors which are </a:t>
            </a:r>
            <a:r>
              <a:rPr lang="en-SA" sz="2600" b="1" dirty="0"/>
              <a:t>business</a:t>
            </a:r>
            <a:r>
              <a:rPr lang="en-SA" sz="2600" dirty="0"/>
              <a:t>, </a:t>
            </a:r>
            <a:r>
              <a:rPr lang="en-SA" sz="2600" b="1" dirty="0"/>
              <a:t>community</a:t>
            </a:r>
            <a:r>
              <a:rPr lang="en-SA" sz="2600" dirty="0"/>
              <a:t>, </a:t>
            </a:r>
            <a:r>
              <a:rPr lang="en-SA" sz="2600" b="1" dirty="0"/>
              <a:t>social</a:t>
            </a:r>
            <a:r>
              <a:rPr lang="en-SA" sz="2600" dirty="0"/>
              <a:t> responibility.</a:t>
            </a:r>
          </a:p>
          <a:p>
            <a:pPr>
              <a:lnSpc>
                <a:spcPct val="200000"/>
              </a:lnSpc>
            </a:pPr>
            <a:r>
              <a:rPr lang="en-SA" sz="2600" b="1" u="sng" dirty="0"/>
              <a:t>TRAFFIC</a:t>
            </a:r>
            <a:r>
              <a:rPr lang="en-SA" sz="2600" b="1" dirty="0"/>
              <a:t>:</a:t>
            </a:r>
            <a:r>
              <a:rPr lang="en-SA" sz="2600" dirty="0"/>
              <a:t> Top 5 staions       Day of the week       Specific hour of day</a:t>
            </a:r>
            <a:r>
              <a:rPr lang="en-US" sz="26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The activities specific for the time of the day </a:t>
            </a:r>
            <a:endParaRPr lang="en-SA" sz="26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DA644C7-9290-A542-9DEA-1F833061102B}"/>
              </a:ext>
            </a:extLst>
          </p:cNvPr>
          <p:cNvSpPr/>
          <p:nvPr/>
        </p:nvSpPr>
        <p:spPr>
          <a:xfrm>
            <a:off x="4633478" y="4160427"/>
            <a:ext cx="393539" cy="150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6C4E19C-93C6-AB4E-8C8E-D9CB7D89DD8C}"/>
              </a:ext>
            </a:extLst>
          </p:cNvPr>
          <p:cNvSpPr/>
          <p:nvPr/>
        </p:nvSpPr>
        <p:spPr>
          <a:xfrm>
            <a:off x="7431006" y="4160427"/>
            <a:ext cx="393539" cy="150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21315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{18F3013D-4C5B-6847-8C3A-EC73BA5DCF9B}tf10001122</Template>
  <TotalTime>3508</TotalTime>
  <Words>159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Slack-Lato</vt:lpstr>
      <vt:lpstr>Tw Cen MT</vt:lpstr>
      <vt:lpstr>Wingdings</vt:lpstr>
      <vt:lpstr>Circuit</vt:lpstr>
      <vt:lpstr>Explorateroy analysis  using MTA data</vt:lpstr>
      <vt:lpstr>INTRODUCTION</vt:lpstr>
      <vt:lpstr>Approach &amp; Methodology </vt:lpstr>
      <vt:lpstr>Analysis</vt:lpstr>
      <vt:lpstr>PowerPoint Presentation</vt:lpstr>
      <vt:lpstr>Recommendation &amp;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altamimi</dc:creator>
  <cp:lastModifiedBy>Modhi Alhbrdi .</cp:lastModifiedBy>
  <cp:revision>6</cp:revision>
  <dcterms:created xsi:type="dcterms:W3CDTF">2021-10-04T10:47:19Z</dcterms:created>
  <dcterms:modified xsi:type="dcterms:W3CDTF">2021-10-07T10:56:47Z</dcterms:modified>
</cp:coreProperties>
</file>