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4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47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7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50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65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73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29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02D5-1790-4998-AF95-7C131A0B1C18}" type="datetimeFigureOut">
              <a:rPr lang="de-DE" smtClean="0"/>
              <a:t>28.03.2021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2F2E-45D4-4E91-9B90-16DD0E096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AD4C190-B13E-4424-8DF5-66509235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2" y="291566"/>
            <a:ext cx="2657143" cy="8428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D081C7-8488-4CDA-B573-7FE8FBC4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142" y="1389917"/>
            <a:ext cx="4134371" cy="17584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9F09F8C-D8D8-4B68-88C4-D8684437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0" y="3544391"/>
            <a:ext cx="3709429" cy="5954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1B5F5D0-EA18-4BBB-B1E9-1039AF338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87" y="4394213"/>
            <a:ext cx="3838646" cy="222179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882D50-6155-422C-993C-BFEE583CF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174" y="6928677"/>
            <a:ext cx="3762251" cy="136266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C9B3AAE-27C1-4CAF-81F7-996405FE85D8}"/>
              </a:ext>
            </a:extLst>
          </p:cNvPr>
          <p:cNvCxnSpPr>
            <a:cxnSpLocks/>
          </p:cNvCxnSpPr>
          <p:nvPr/>
        </p:nvCxnSpPr>
        <p:spPr>
          <a:xfrm>
            <a:off x="1690823" y="844912"/>
            <a:ext cx="592319" cy="129368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3E83556-9A52-452F-974B-D906330C33A0}"/>
              </a:ext>
            </a:extLst>
          </p:cNvPr>
          <p:cNvCxnSpPr>
            <a:cxnSpLocks/>
          </p:cNvCxnSpPr>
          <p:nvPr/>
        </p:nvCxnSpPr>
        <p:spPr>
          <a:xfrm flipH="1">
            <a:off x="2283142" y="2581835"/>
            <a:ext cx="971046" cy="96255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B2A3D3E-0A03-4E06-A6F6-F22691A99E24}"/>
              </a:ext>
            </a:extLst>
          </p:cNvPr>
          <p:cNvCxnSpPr>
            <a:cxnSpLocks/>
          </p:cNvCxnSpPr>
          <p:nvPr/>
        </p:nvCxnSpPr>
        <p:spPr>
          <a:xfrm flipH="1">
            <a:off x="4098417" y="2581835"/>
            <a:ext cx="251910" cy="181237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C4BA8C9-E409-4BBB-86E1-F0E54FA5B95C}"/>
              </a:ext>
            </a:extLst>
          </p:cNvPr>
          <p:cNvCxnSpPr>
            <a:cxnSpLocks/>
          </p:cNvCxnSpPr>
          <p:nvPr/>
        </p:nvCxnSpPr>
        <p:spPr>
          <a:xfrm flipH="1">
            <a:off x="5029489" y="2581835"/>
            <a:ext cx="175341" cy="434684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9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Otter, Martin</dc:creator>
  <cp:lastModifiedBy>Otter, Martin</cp:lastModifiedBy>
  <cp:revision>1</cp:revision>
  <dcterms:created xsi:type="dcterms:W3CDTF">2021-03-28T09:55:51Z</dcterms:created>
  <dcterms:modified xsi:type="dcterms:W3CDTF">2021-03-28T09:58:02Z</dcterms:modified>
</cp:coreProperties>
</file>