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774"/>
    <a:srgbClr val="23A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7998-3198-4581-B966-3D21F0CF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56EB4-D246-4EDD-A6D8-52A67EDD5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1F6314-EDA8-4B3E-AAFA-EDCABE6C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84ECAD-24D2-4B82-9F4E-E33BB206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E33585-F7C3-4ABF-83F5-CD9E019D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6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A7EB-E393-4058-8B54-D77AF12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3E56D3-B16A-4997-B4B0-F1604C83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CB4761-475F-4B70-BA07-36C55C66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0C38B9-9403-459D-8002-58400028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58CFD3-BBD6-4932-B074-CC3DD986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A1E92C-98B6-4953-A9B4-5695C546A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CB81D9-AD3B-44CB-BC42-3C4FCD08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E148EC-133D-44FF-91EF-B5322B5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315076-4B0E-4627-A39A-8A785686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03793C-F4B4-47AD-9CD5-CE101F4F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7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A0AF-C088-48FA-8DB8-EC3B4E3C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35BA37-0298-44D0-B56E-0378BF2F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E5DA6B-527F-4477-A027-808460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43A764-FBD2-452E-A2C6-DDC88ED7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3386D9-4188-4938-8DD6-CE4A210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2E68-5021-4523-AE91-8C7A94A1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130915-6A90-43A2-AAA7-777987C5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B0E227-1000-4940-9FAC-D3A250A8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F1CE46-74E7-4A30-B382-68C07DA8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F4D590-A28B-4CE7-9F0F-D683A2DA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1ABC9-EAD3-4A66-9BF7-470597F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256BE-EA28-4859-A13F-30ACEFC75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C5CBD3-6BE3-496D-8DB4-971382D0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2C53CF-B19B-4868-A2AF-93322879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F25CE27-D457-4922-A268-C82BB333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237EE8-35E7-4358-AA9C-3E81D737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DE302-F32E-4856-91AA-03AA661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4F14FA-F2F1-4F09-B8C6-C4C91418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3388E25-9607-460D-BC67-91056356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136DBEE-7FA2-43D9-B5A9-F878EF50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67A4473-E666-43A6-A1AB-2E499C5FF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7A2A8F0-A8CA-4B10-B5B7-4430EF2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6299B3-BEF5-4AB7-BF2B-44066B2D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A699D0-463A-40E6-95F4-09C6B640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C922-0428-4DA3-9530-E11DB022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78BBDD-7340-461B-8434-9DC1C75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8054DA-4859-48BB-90AE-38D36B3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DBE0B34-E6D6-4E02-9A35-3E6597CD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0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94510BB-734B-4742-8F22-DA6E1269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E1E3771-9830-40D6-8004-01F024A0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45FD52-A481-45B8-88B0-31D71F2C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1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03FDE-78A2-4A8E-AF06-B182CB9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9CF50B-200D-421E-A02B-311CDA82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B876E9-EED4-446F-8632-53CB035A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339F86-96EC-4512-AB4B-0F41CEAB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025EB7-68A9-43EA-89D2-DF36E732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AF270B-F166-44D6-B5B9-71816BB2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1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B88E7-F1EE-44AA-9130-3C4E146A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51F6175-4296-4AE8-AC8B-2908D11F6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10FD3C-D67A-48A7-8C8A-356DF085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490A6C-1DF7-4A2F-9F17-D8D818A5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FFAEC3-885D-4D2C-B3AF-B1FF7583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C16D29-9F8B-4052-BC27-2C3E41D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104E6E2-0EBA-49E5-B442-4D903D8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5049AC-BCD5-4126-9141-6A60B298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2FDA05-7101-4FCA-AE02-BF5E3DFD8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1461-1597-4FD2-957C-70C5CCB9C0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28075B-6FB5-47FF-97C2-541E0682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EA9717-4C91-440F-9CE5-F37B74C7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6BEB5DF7-88D9-4A30-B4FF-9510B35D32B1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D65D2EF5-E259-4F6F-8659-937321812C5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586B43-5C27-489F-AC3E-32731C98C31C}"/>
              </a:ext>
            </a:extLst>
          </p:cNvPr>
          <p:cNvSpPr txBox="1"/>
          <p:nvPr/>
        </p:nvSpPr>
        <p:spPr>
          <a:xfrm>
            <a:off x="5060428" y="0"/>
            <a:ext cx="21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pensa e sente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7B9544-4860-403A-A72F-9584097799FF}"/>
              </a:ext>
            </a:extLst>
          </p:cNvPr>
          <p:cNvSpPr txBox="1"/>
          <p:nvPr/>
        </p:nvSpPr>
        <p:spPr>
          <a:xfrm>
            <a:off x="11161461" y="324433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vê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4EEED2-E299-482C-B162-A3C4407BC2C9}"/>
              </a:ext>
            </a:extLst>
          </p:cNvPr>
          <p:cNvSpPr txBox="1"/>
          <p:nvPr/>
        </p:nvSpPr>
        <p:spPr>
          <a:xfrm>
            <a:off x="5266798" y="4463895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fala e faz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37E447-98EC-4233-BDCA-39C1F879AE8A}"/>
              </a:ext>
            </a:extLst>
          </p:cNvPr>
          <p:cNvSpPr txBox="1"/>
          <p:nvPr/>
        </p:nvSpPr>
        <p:spPr>
          <a:xfrm>
            <a:off x="0" y="3244334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ouve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194840-2ECD-4EF7-889B-B60F99FB6859}"/>
              </a:ext>
            </a:extLst>
          </p:cNvPr>
          <p:cNvSpPr/>
          <p:nvPr/>
        </p:nvSpPr>
        <p:spPr>
          <a:xfrm>
            <a:off x="2756449" y="109618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Acho que não sou valorizado realizando trabalhos artísticos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F48C31-FA66-4ED0-9F77-C19F5A4EE05D}"/>
              </a:ext>
            </a:extLst>
          </p:cNvPr>
          <p:cNvSpPr/>
          <p:nvPr/>
        </p:nvSpPr>
        <p:spPr>
          <a:xfrm>
            <a:off x="189335" y="1315134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“Leve isso (a arte) como um </a:t>
            </a:r>
            <a:r>
              <a:rPr lang="pt-BR" sz="1400" b="1" dirty="0" err="1">
                <a:solidFill>
                  <a:schemeClr val="tx1"/>
                </a:solidFill>
              </a:rPr>
              <a:t>hobbie</a:t>
            </a:r>
            <a:r>
              <a:rPr lang="pt-BR" sz="1400" b="1" dirty="0">
                <a:solidFill>
                  <a:schemeClr val="tx1"/>
                </a:solidFill>
              </a:rPr>
              <a:t> e arranja um emprego em período integral”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C487EE-E6AE-4A32-BC9D-1154F52BA8DA}"/>
              </a:ext>
            </a:extLst>
          </p:cNvPr>
          <p:cNvSpPr/>
          <p:nvPr/>
        </p:nvSpPr>
        <p:spPr>
          <a:xfrm>
            <a:off x="3604177" y="3558858"/>
            <a:ext cx="1298714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Usa a arte para se expressar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CFEC38-4DF1-4B2B-A7A9-E36916FF7DE8}"/>
              </a:ext>
            </a:extLst>
          </p:cNvPr>
          <p:cNvSpPr/>
          <p:nvPr/>
        </p:nvSpPr>
        <p:spPr>
          <a:xfrm>
            <a:off x="10220556" y="1043681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Falta de incentivos públicos para a Arte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E7F8CEC-67D9-4E4F-8B73-247A64927758}"/>
              </a:ext>
            </a:extLst>
          </p:cNvPr>
          <p:cNvSpPr/>
          <p:nvPr/>
        </p:nvSpPr>
        <p:spPr>
          <a:xfrm>
            <a:off x="5060428" y="509776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Tenho dificuldade em conseguir apoio para divulgar meus trabalhos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CDE25B-A933-4C52-A46D-B536D64EECA6}"/>
              </a:ext>
            </a:extLst>
          </p:cNvPr>
          <p:cNvSpPr/>
          <p:nvPr/>
        </p:nvSpPr>
        <p:spPr>
          <a:xfrm>
            <a:off x="7364407" y="120925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Gostaria de me sustentar apenas com a minha arte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C36F20-34CF-409C-A1B5-7E27D4FA6306}"/>
              </a:ext>
            </a:extLst>
          </p:cNvPr>
          <p:cNvSpPr/>
          <p:nvPr/>
        </p:nvSpPr>
        <p:spPr>
          <a:xfrm>
            <a:off x="7800431" y="1927543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Crescimento de segmentos artísticos específicos (Audiovisual)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6A26BF-ABA7-442B-9BE7-684B32361D06}"/>
              </a:ext>
            </a:extLst>
          </p:cNvPr>
          <p:cNvSpPr/>
          <p:nvPr/>
        </p:nvSpPr>
        <p:spPr>
          <a:xfrm>
            <a:off x="10120856" y="2103207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Cenário elitizado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26E5934-960F-429B-BDFF-3408B15947B0}"/>
              </a:ext>
            </a:extLst>
          </p:cNvPr>
          <p:cNvSpPr/>
          <p:nvPr/>
        </p:nvSpPr>
        <p:spPr>
          <a:xfrm>
            <a:off x="5178402" y="3256380"/>
            <a:ext cx="1881809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Trabalha fora de seu campo artístico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3416F0-C602-42AE-A2E3-AC992C995A76}"/>
              </a:ext>
            </a:extLst>
          </p:cNvPr>
          <p:cNvSpPr/>
          <p:nvPr/>
        </p:nvSpPr>
        <p:spPr>
          <a:xfrm>
            <a:off x="7320849" y="3734161"/>
            <a:ext cx="1881809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Tenta divulgar sua arte em várias mídias sociais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E521320-2BDE-42C3-83E5-830F4ABB5301}"/>
              </a:ext>
            </a:extLst>
          </p:cNvPr>
          <p:cNvSpPr/>
          <p:nvPr/>
        </p:nvSpPr>
        <p:spPr>
          <a:xfrm>
            <a:off x="2260477" y="1960889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Comparações com artistas famosos (renomados)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706CF6F-FE10-4159-9879-42FA251FBAC9}"/>
              </a:ext>
            </a:extLst>
          </p:cNvPr>
          <p:cNvSpPr/>
          <p:nvPr/>
        </p:nvSpPr>
        <p:spPr>
          <a:xfrm>
            <a:off x="189334" y="2326387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Que a arte não é uma carreira a ser seguida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933EE7A2-9084-4174-8C4D-BAFE671E86CE}"/>
              </a:ext>
            </a:extLst>
          </p:cNvPr>
          <p:cNvCxnSpPr>
            <a:cxnSpLocks/>
          </p:cNvCxnSpPr>
          <p:nvPr/>
        </p:nvCxnSpPr>
        <p:spPr>
          <a:xfrm flipH="1">
            <a:off x="0" y="483322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C1C7B3A-BB11-4604-97E0-C4C7DB8FEAE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95999" y="4833227"/>
            <a:ext cx="1" cy="202477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36046E-1045-42DF-8C84-395432EE8EBE}"/>
              </a:ext>
            </a:extLst>
          </p:cNvPr>
          <p:cNvSpPr/>
          <p:nvPr/>
        </p:nvSpPr>
        <p:spPr>
          <a:xfrm>
            <a:off x="-1" y="4839726"/>
            <a:ext cx="19525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dores?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F364C30-48E7-4454-B52E-E13FFE735D64}"/>
              </a:ext>
            </a:extLst>
          </p:cNvPr>
          <p:cNvSpPr/>
          <p:nvPr/>
        </p:nvSpPr>
        <p:spPr>
          <a:xfrm>
            <a:off x="6095999" y="4842362"/>
            <a:ext cx="28103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necessidades?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06ED3B3-AE42-4D64-B909-70ECBF9D0EFD}"/>
              </a:ext>
            </a:extLst>
          </p:cNvPr>
          <p:cNvSpPr/>
          <p:nvPr/>
        </p:nvSpPr>
        <p:spPr>
          <a:xfrm>
            <a:off x="366223" y="5638585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incentivos (capital) para iniciar seus trabalhos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F3E90BD-311F-4E47-9633-3C10F86EFBA6}"/>
              </a:ext>
            </a:extLst>
          </p:cNvPr>
          <p:cNvSpPr/>
          <p:nvPr/>
        </p:nvSpPr>
        <p:spPr>
          <a:xfrm>
            <a:off x="2232134" y="5943642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espaço no mercado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75D41B6-A21E-4C36-9C2E-E5F26D10D303}"/>
              </a:ext>
            </a:extLst>
          </p:cNvPr>
          <p:cNvSpPr/>
          <p:nvPr/>
        </p:nvSpPr>
        <p:spPr>
          <a:xfrm>
            <a:off x="4011467" y="4928782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Sente que seu trabalho não é valorizado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73472F0-4B10-4702-AF0D-BEE157DDBC03}"/>
              </a:ext>
            </a:extLst>
          </p:cNvPr>
          <p:cNvSpPr/>
          <p:nvPr/>
        </p:nvSpPr>
        <p:spPr>
          <a:xfrm>
            <a:off x="2263130" y="4927631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O mercado da arte é muito fechado/ elitizado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5E9C2D-A396-4A08-A150-5E5E131F2D2A}"/>
              </a:ext>
            </a:extLst>
          </p:cNvPr>
          <p:cNvSpPr/>
          <p:nvPr/>
        </p:nvSpPr>
        <p:spPr>
          <a:xfrm>
            <a:off x="4011468" y="5943643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trabalha na área que gostaria de trabalhar (arte)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C4507C2-CE17-4F89-8EEE-442D23F9B3F4}"/>
              </a:ext>
            </a:extLst>
          </p:cNvPr>
          <p:cNvSpPr/>
          <p:nvPr/>
        </p:nvSpPr>
        <p:spPr>
          <a:xfrm>
            <a:off x="8248409" y="5475843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Capital para seus projetos (e viver)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D1A9A6-DE5D-4226-AA85-D920BC7FD78F}"/>
              </a:ext>
            </a:extLst>
          </p:cNvPr>
          <p:cNvSpPr/>
          <p:nvPr/>
        </p:nvSpPr>
        <p:spPr>
          <a:xfrm>
            <a:off x="10025761" y="4927630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Ter um público relevante (quantidade)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0BC752E-24C6-410A-8945-0910A1988F8C}"/>
              </a:ext>
            </a:extLst>
          </p:cNvPr>
          <p:cNvSpPr/>
          <p:nvPr/>
        </p:nvSpPr>
        <p:spPr>
          <a:xfrm>
            <a:off x="10025762" y="5943641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Pessoas que consomem suas produções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EBF6859-37EB-43B7-ACC3-C81D8151E99D}"/>
              </a:ext>
            </a:extLst>
          </p:cNvPr>
          <p:cNvSpPr/>
          <p:nvPr/>
        </p:nvSpPr>
        <p:spPr>
          <a:xfrm>
            <a:off x="6408190" y="5754665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Precisa de um meio de comunicação com seu público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CE1BB0-19F4-4E0A-AF0B-345D54012290}"/>
              </a:ext>
            </a:extLst>
          </p:cNvPr>
          <p:cNvSpPr/>
          <p:nvPr/>
        </p:nvSpPr>
        <p:spPr>
          <a:xfrm>
            <a:off x="5351975" y="1704307"/>
            <a:ext cx="1298714" cy="1298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Artista</a:t>
            </a:r>
          </a:p>
        </p:txBody>
      </p:sp>
    </p:spTree>
    <p:extLst>
      <p:ext uri="{BB962C8B-B14F-4D97-AF65-F5344CB8AC3E}">
        <p14:creationId xmlns:p14="http://schemas.microsoft.com/office/powerpoint/2010/main" val="131742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6BEB5DF7-88D9-4A30-B4FF-9510B35D32B1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D65D2EF5-E259-4F6F-8659-937321812C5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586B43-5C27-489F-AC3E-32731C98C31C}"/>
              </a:ext>
            </a:extLst>
          </p:cNvPr>
          <p:cNvSpPr txBox="1"/>
          <p:nvPr/>
        </p:nvSpPr>
        <p:spPr>
          <a:xfrm>
            <a:off x="5060428" y="0"/>
            <a:ext cx="21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pensa e sente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7B9544-4860-403A-A72F-9584097799FF}"/>
              </a:ext>
            </a:extLst>
          </p:cNvPr>
          <p:cNvSpPr txBox="1"/>
          <p:nvPr/>
        </p:nvSpPr>
        <p:spPr>
          <a:xfrm>
            <a:off x="11161461" y="324433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vê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4EEED2-E299-482C-B162-A3C4407BC2C9}"/>
              </a:ext>
            </a:extLst>
          </p:cNvPr>
          <p:cNvSpPr txBox="1"/>
          <p:nvPr/>
        </p:nvSpPr>
        <p:spPr>
          <a:xfrm>
            <a:off x="5266798" y="4463895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fala e faz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37E447-98EC-4233-BDCA-39C1F879AE8A}"/>
              </a:ext>
            </a:extLst>
          </p:cNvPr>
          <p:cNvSpPr txBox="1"/>
          <p:nvPr/>
        </p:nvSpPr>
        <p:spPr>
          <a:xfrm>
            <a:off x="0" y="3244334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ouve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194840-2ECD-4EF7-889B-B60F99FB6859}"/>
              </a:ext>
            </a:extLst>
          </p:cNvPr>
          <p:cNvSpPr/>
          <p:nvPr/>
        </p:nvSpPr>
        <p:spPr>
          <a:xfrm>
            <a:off x="2756449" y="109618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 arte gera empatia e que isso melhora a sociedade como um todo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F48C31-FA66-4ED0-9F77-C19F5A4EE05D}"/>
              </a:ext>
            </a:extLst>
          </p:cNvPr>
          <p:cNvSpPr/>
          <p:nvPr/>
        </p:nvSpPr>
        <p:spPr>
          <a:xfrm>
            <a:off x="189335" y="1315134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Sobre a importância das conexões humanas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C487EE-E6AE-4A32-BC9D-1154F52BA8DA}"/>
              </a:ext>
            </a:extLst>
          </p:cNvPr>
          <p:cNvSpPr/>
          <p:nvPr/>
        </p:nvSpPr>
        <p:spPr>
          <a:xfrm>
            <a:off x="3604177" y="3558858"/>
            <a:ext cx="1298714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CFEC38-4DF1-4B2B-A7A9-E36916FF7DE8}"/>
              </a:ext>
            </a:extLst>
          </p:cNvPr>
          <p:cNvSpPr/>
          <p:nvPr/>
        </p:nvSpPr>
        <p:spPr>
          <a:xfrm>
            <a:off x="10223068" y="842133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Usa </a:t>
            </a:r>
            <a:r>
              <a:rPr lang="pt-BR" sz="1400" b="1" dirty="0" err="1">
                <a:solidFill>
                  <a:schemeClr val="bg1"/>
                </a:solidFill>
              </a:rPr>
              <a:t>tumblr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E7F8CEC-67D9-4E4F-8B73-247A64927758}"/>
              </a:ext>
            </a:extLst>
          </p:cNvPr>
          <p:cNvSpPr/>
          <p:nvPr/>
        </p:nvSpPr>
        <p:spPr>
          <a:xfrm>
            <a:off x="5060428" y="509776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Estamos limitados ao consumir só o que nos é imposto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CDE25B-A933-4C52-A46D-B536D64EECA6}"/>
              </a:ext>
            </a:extLst>
          </p:cNvPr>
          <p:cNvSpPr/>
          <p:nvPr/>
        </p:nvSpPr>
        <p:spPr>
          <a:xfrm>
            <a:off x="7364407" y="120925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As pessoas precisam apreciar mais a beleza no/do mundo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C36F20-34CF-409C-A1B5-7E27D4FA6306}"/>
              </a:ext>
            </a:extLst>
          </p:cNvPr>
          <p:cNvSpPr/>
          <p:nvPr/>
        </p:nvSpPr>
        <p:spPr>
          <a:xfrm>
            <a:off x="7800431" y="1927543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Diversidade de Pessoas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6A26BF-ABA7-442B-9BE7-684B32361D06}"/>
              </a:ext>
            </a:extLst>
          </p:cNvPr>
          <p:cNvSpPr/>
          <p:nvPr/>
        </p:nvSpPr>
        <p:spPr>
          <a:xfrm>
            <a:off x="10120856" y="2103207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26E5934-960F-429B-BDFF-3408B15947B0}"/>
              </a:ext>
            </a:extLst>
          </p:cNvPr>
          <p:cNvSpPr/>
          <p:nvPr/>
        </p:nvSpPr>
        <p:spPr>
          <a:xfrm>
            <a:off x="5178402" y="3256380"/>
            <a:ext cx="1881809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3416F0-C602-42AE-A2E3-AC992C995A76}"/>
              </a:ext>
            </a:extLst>
          </p:cNvPr>
          <p:cNvSpPr/>
          <p:nvPr/>
        </p:nvSpPr>
        <p:spPr>
          <a:xfrm>
            <a:off x="7320849" y="3734161"/>
            <a:ext cx="1881809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E521320-2BDE-42C3-83E5-830F4ABB5301}"/>
              </a:ext>
            </a:extLst>
          </p:cNvPr>
          <p:cNvSpPr/>
          <p:nvPr/>
        </p:nvSpPr>
        <p:spPr>
          <a:xfrm>
            <a:off x="2260477" y="1960889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706CF6F-FE10-4159-9879-42FA251FBAC9}"/>
              </a:ext>
            </a:extLst>
          </p:cNvPr>
          <p:cNvSpPr/>
          <p:nvPr/>
        </p:nvSpPr>
        <p:spPr>
          <a:xfrm>
            <a:off x="189334" y="2326387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Escuta diversos estilos musicais 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933EE7A2-9084-4174-8C4D-BAFE671E86CE}"/>
              </a:ext>
            </a:extLst>
          </p:cNvPr>
          <p:cNvCxnSpPr>
            <a:cxnSpLocks/>
          </p:cNvCxnSpPr>
          <p:nvPr/>
        </p:nvCxnSpPr>
        <p:spPr>
          <a:xfrm flipH="1">
            <a:off x="0" y="483322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C1C7B3A-BB11-4604-97E0-C4C7DB8FEAE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95999" y="4833227"/>
            <a:ext cx="1" cy="202477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36046E-1045-42DF-8C84-395432EE8EBE}"/>
              </a:ext>
            </a:extLst>
          </p:cNvPr>
          <p:cNvSpPr/>
          <p:nvPr/>
        </p:nvSpPr>
        <p:spPr>
          <a:xfrm>
            <a:off x="-1" y="4839726"/>
            <a:ext cx="19525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dores?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F364C30-48E7-4454-B52E-E13FFE735D64}"/>
              </a:ext>
            </a:extLst>
          </p:cNvPr>
          <p:cNvSpPr/>
          <p:nvPr/>
        </p:nvSpPr>
        <p:spPr>
          <a:xfrm>
            <a:off x="6095999" y="4842362"/>
            <a:ext cx="28103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necessidades?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75D41B6-A21E-4C36-9C2E-E5F26D10D303}"/>
              </a:ext>
            </a:extLst>
          </p:cNvPr>
          <p:cNvSpPr/>
          <p:nvPr/>
        </p:nvSpPr>
        <p:spPr>
          <a:xfrm>
            <a:off x="2260477" y="5147901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Sempre cai na monotonia de estar em contato com as mesmas coisas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73472F0-4B10-4702-AF0D-BEE157DDBC03}"/>
              </a:ext>
            </a:extLst>
          </p:cNvPr>
          <p:cNvSpPr/>
          <p:nvPr/>
        </p:nvSpPr>
        <p:spPr>
          <a:xfrm>
            <a:off x="331030" y="5742628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acha conteúdo tão facilmente para consumir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5E9C2D-A396-4A08-A150-5E5E131F2D2A}"/>
              </a:ext>
            </a:extLst>
          </p:cNvPr>
          <p:cNvSpPr/>
          <p:nvPr/>
        </p:nvSpPr>
        <p:spPr>
          <a:xfrm>
            <a:off x="4011468" y="5943643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As plataformas recomendam o que querem que ela veja, não o que quer ver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C4507C2-CE17-4F89-8EEE-442D23F9B3F4}"/>
              </a:ext>
            </a:extLst>
          </p:cNvPr>
          <p:cNvSpPr/>
          <p:nvPr/>
        </p:nvSpPr>
        <p:spPr>
          <a:xfrm>
            <a:off x="8248409" y="5475843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 sente bem quando se depara com a Arte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D1A9A6-DE5D-4226-AA85-D920BC7FD78F}"/>
              </a:ext>
            </a:extLst>
          </p:cNvPr>
          <p:cNvSpPr/>
          <p:nvPr/>
        </p:nvSpPr>
        <p:spPr>
          <a:xfrm>
            <a:off x="10025761" y="4927630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Estar mais próximo dos artistas que fazem seu estilo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0BC752E-24C6-410A-8945-0910A1988F8C}"/>
              </a:ext>
            </a:extLst>
          </p:cNvPr>
          <p:cNvSpPr/>
          <p:nvPr/>
        </p:nvSpPr>
        <p:spPr>
          <a:xfrm>
            <a:off x="10025762" y="5943641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Quer encontrar algo com o que se identifique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EBF6859-37EB-43B7-ACC3-C81D8151E99D}"/>
              </a:ext>
            </a:extLst>
          </p:cNvPr>
          <p:cNvSpPr/>
          <p:nvPr/>
        </p:nvSpPr>
        <p:spPr>
          <a:xfrm>
            <a:off x="6408190" y="5754665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Precisa de um conteúdo consistente e de qualidade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CE1BB0-19F4-4E0A-AF0B-345D54012290}"/>
              </a:ext>
            </a:extLst>
          </p:cNvPr>
          <p:cNvSpPr/>
          <p:nvPr/>
        </p:nvSpPr>
        <p:spPr>
          <a:xfrm>
            <a:off x="5351975" y="1704307"/>
            <a:ext cx="1298714" cy="1298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Público</a:t>
            </a:r>
          </a:p>
        </p:txBody>
      </p:sp>
    </p:spTree>
    <p:extLst>
      <p:ext uri="{BB962C8B-B14F-4D97-AF65-F5344CB8AC3E}">
        <p14:creationId xmlns:p14="http://schemas.microsoft.com/office/powerpoint/2010/main" val="12067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A760A81E-1576-4B40-A6BA-B30A65A42656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1" cy="6858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4FC63DA7-7ABA-4A8D-BAA7-2A80F35949AC}"/>
              </a:ext>
            </a:extLst>
          </p:cNvPr>
          <p:cNvSpPr/>
          <p:nvPr/>
        </p:nvSpPr>
        <p:spPr>
          <a:xfrm>
            <a:off x="0" y="0"/>
            <a:ext cx="3715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dores?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974670-F689-44A3-998A-119DCF21FD8F}"/>
              </a:ext>
            </a:extLst>
          </p:cNvPr>
          <p:cNvSpPr/>
          <p:nvPr/>
        </p:nvSpPr>
        <p:spPr>
          <a:xfrm>
            <a:off x="6096000" y="0"/>
            <a:ext cx="54296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necessidades?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54A09A-70BE-45DC-A331-59893B948335}"/>
              </a:ext>
            </a:extLst>
          </p:cNvPr>
          <p:cNvSpPr/>
          <p:nvPr/>
        </p:nvSpPr>
        <p:spPr>
          <a:xfrm>
            <a:off x="439918" y="1497987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incentivos (capital) para iniciar seus trabalhos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0BB00BA-28E8-4D88-B5E3-413B05476F26}"/>
              </a:ext>
            </a:extLst>
          </p:cNvPr>
          <p:cNvSpPr/>
          <p:nvPr/>
        </p:nvSpPr>
        <p:spPr>
          <a:xfrm>
            <a:off x="7549708" y="1358839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Capital para seus projetos (e viver)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5E1611-C50E-4F0C-88F9-DB3A73B19948}"/>
              </a:ext>
            </a:extLst>
          </p:cNvPr>
          <p:cNvSpPr/>
          <p:nvPr/>
        </p:nvSpPr>
        <p:spPr>
          <a:xfrm>
            <a:off x="9870273" y="2412387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Ter um público relevante (quantidade)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5A555B-FF5C-46DE-A7F2-7A9EEF7D3F76}"/>
              </a:ext>
            </a:extLst>
          </p:cNvPr>
          <p:cNvSpPr/>
          <p:nvPr/>
        </p:nvSpPr>
        <p:spPr>
          <a:xfrm>
            <a:off x="7093943" y="2869587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Pessoas que consomem suas produções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C1629FB-1122-446D-A282-49F71D2E052E}"/>
              </a:ext>
            </a:extLst>
          </p:cNvPr>
          <p:cNvSpPr/>
          <p:nvPr/>
        </p:nvSpPr>
        <p:spPr>
          <a:xfrm>
            <a:off x="9458738" y="3944982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Precisa de um meio de comunicação com seu público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32A85-9C84-4A6E-B436-2145D21CE926}"/>
              </a:ext>
            </a:extLst>
          </p:cNvPr>
          <p:cNvSpPr/>
          <p:nvPr/>
        </p:nvSpPr>
        <p:spPr>
          <a:xfrm>
            <a:off x="3375275" y="1816039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espaço no mercado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97A8F0-08E1-456D-A0EC-94E51A3723CF}"/>
              </a:ext>
            </a:extLst>
          </p:cNvPr>
          <p:cNvSpPr/>
          <p:nvPr/>
        </p:nvSpPr>
        <p:spPr>
          <a:xfrm>
            <a:off x="585693" y="3051324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Sente que seu trabalho não é valorizado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73627AD-DBC2-419C-8266-8C9B6AD71E55}"/>
              </a:ext>
            </a:extLst>
          </p:cNvPr>
          <p:cNvSpPr/>
          <p:nvPr/>
        </p:nvSpPr>
        <p:spPr>
          <a:xfrm>
            <a:off x="3375274" y="3783987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O mercado da arte é muito fechado/ elitizado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590A3D-EDF1-4146-8377-4AC34FA256F5}"/>
              </a:ext>
            </a:extLst>
          </p:cNvPr>
          <p:cNvSpPr/>
          <p:nvPr/>
        </p:nvSpPr>
        <p:spPr>
          <a:xfrm>
            <a:off x="1380822" y="5246625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trabalha na área que gostaria de trabalhar (arte)</a:t>
            </a:r>
          </a:p>
        </p:txBody>
      </p:sp>
    </p:spTree>
    <p:extLst>
      <p:ext uri="{BB962C8B-B14F-4D97-AF65-F5344CB8AC3E}">
        <p14:creationId xmlns:p14="http://schemas.microsoft.com/office/powerpoint/2010/main" val="3369281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415</Words>
  <Application>Microsoft Office PowerPoint</Application>
  <PresentationFormat>Ecrã Panorâmico</PresentationFormat>
  <Paragraphs>60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Felippe Muniz Campos De Lima</cp:lastModifiedBy>
  <cp:revision>15</cp:revision>
  <dcterms:created xsi:type="dcterms:W3CDTF">2020-03-06T20:23:22Z</dcterms:created>
  <dcterms:modified xsi:type="dcterms:W3CDTF">2020-03-11T00:29:31Z</dcterms:modified>
</cp:coreProperties>
</file>